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1096" r:id="rId21"/>
    <p:sldId id="1097" r:id="rId22"/>
    <p:sldId id="933" r:id="rId23"/>
    <p:sldId id="1074" r:id="rId24"/>
    <p:sldId id="897" r:id="rId25"/>
    <p:sldId id="1072" r:id="rId26"/>
    <p:sldId id="1076" r:id="rId27"/>
    <p:sldId id="1098" r:id="rId28"/>
    <p:sldId id="1082" r:id="rId29"/>
    <p:sldId id="1083" r:id="rId30"/>
    <p:sldId id="1084" r:id="rId31"/>
    <p:sldId id="1085" r:id="rId32"/>
    <p:sldId id="1086" r:id="rId33"/>
    <p:sldId id="1087" r:id="rId34"/>
    <p:sldId id="1088" r:id="rId35"/>
    <p:sldId id="1089" r:id="rId36"/>
    <p:sldId id="1090" r:id="rId37"/>
    <p:sldId id="1091" r:id="rId38"/>
    <p:sldId id="1092" r:id="rId39"/>
    <p:sldId id="1093" r:id="rId40"/>
    <p:sldId id="1094" r:id="rId41"/>
    <p:sldId id="1095" r:id="rId42"/>
    <p:sldId id="842" r:id="rId43"/>
    <p:sldId id="1024" r:id="rId44"/>
    <p:sldId id="1071" r:id="rId45"/>
    <p:sldId id="1079" r:id="rId46"/>
    <p:sldId id="1080"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108" d="100"/>
          <a:sy n="108" d="100"/>
        </p:scale>
        <p:origin x="37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62045104"/>
        <c:axId val="562046736"/>
      </c:barChart>
      <c:catAx>
        <c:axId val="5620451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62046736"/>
        <c:crosses val="autoZero"/>
        <c:auto val="1"/>
        <c:lblAlgn val="ctr"/>
        <c:lblOffset val="100"/>
        <c:noMultiLvlLbl val="0"/>
      </c:catAx>
      <c:valAx>
        <c:axId val="5620467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620451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2692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530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409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2023-04-24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28326373"/>
              </p:ext>
            </p:extLst>
          </p:nvPr>
        </p:nvGraphicFramePr>
        <p:xfrm>
          <a:off x="3429000" y="1600200"/>
          <a:ext cx="8305801" cy="494889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Sensing Capabilities discovery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CID 1951 and 1979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Clause 6 new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50945747"/>
              </p:ext>
            </p:extLst>
          </p:nvPr>
        </p:nvGraphicFramePr>
        <p:xfrm>
          <a:off x="3429000" y="1600200"/>
          <a:ext cx="8305801" cy="451153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CID 1951 and 1979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reporting comments 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on new Clause 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24601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9166111"/>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reporting comments 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on new Clause 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63880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24.73</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322/1302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553570343"/>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0.229646697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0.247312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072449020"/>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24</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dirty="0">
                          <a:solidFill>
                            <a:srgbClr val="000000"/>
                          </a:solidFill>
                          <a:effectLst/>
                          <a:highlight>
                            <a:srgbClr val="00FFFF"/>
                          </a:highlight>
                          <a:latin typeface="Calibri" panose="020F0502020204030204" pitchFamily="34" charset="0"/>
                          <a:ea typeface="宋体" panose="02010600030101010101" pitchFamily="2" charset="-122"/>
                        </a:rPr>
                        <a:t>8</a:t>
                      </a:r>
                      <a:endParaRPr lang="zh-CN" sz="8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highlight>
                            <a:srgbClr val="00FFFF"/>
                          </a:highligh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highlight>
                            <a:srgbClr val="00FFFF"/>
                          </a:highligh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effectLst/>
                          <a:highlight>
                            <a:srgbClr val="00FFFF"/>
                          </a:highligh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Anirud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24</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24 </a:t>
                      </a:r>
                      <a:r>
                        <a:rPr lang="en-US" sz="1000" strike="sngStrike" dirty="0" smtClean="0">
                          <a:solidFill>
                            <a:srgbClr val="FF0000"/>
                          </a:solidFill>
                          <a:effectLst/>
                          <a:latin typeface="Calibri" panose="020F0502020204030204" pitchFamily="34" charset="0"/>
                          <a:ea typeface="宋体" panose="02010600030101010101" pitchFamily="2" charset="-122"/>
                        </a:rPr>
                        <a:t>21</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Assaf</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103</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83 </a:t>
                      </a:r>
                      <a:r>
                        <a:rPr lang="en-US" sz="1000" strike="sngStrike" dirty="0" smtClean="0">
                          <a:solidFill>
                            <a:srgbClr val="FF0000"/>
                          </a:solidFill>
                          <a:effectLst/>
                          <a:latin typeface="Calibri" panose="020F0502020204030204" pitchFamily="34" charset="0"/>
                          <a:ea typeface="宋体" panose="02010600030101010101" pitchFamily="2" charset="-122"/>
                        </a:rPr>
                        <a:t>82</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46 </a:t>
                      </a:r>
                      <a:r>
                        <a:rPr lang="en-US" sz="1000" strike="sngStrike" dirty="0" smtClean="0">
                          <a:solidFill>
                            <a:srgbClr val="FF0000"/>
                          </a:solidFill>
                          <a:effectLst/>
                          <a:latin typeface="Calibri" panose="020F0502020204030204" pitchFamily="34" charset="0"/>
                          <a:ea typeface="宋体" panose="02010600030101010101" pitchFamily="2" charset="-122"/>
                        </a:rPr>
                        <a:t>45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Cheng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103</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76 </a:t>
                      </a:r>
                      <a:r>
                        <a:rPr lang="en-US" sz="1000" strike="sngStrike" dirty="0" smtClean="0">
                          <a:solidFill>
                            <a:srgbClr val="FF0000"/>
                          </a:solidFill>
                          <a:effectLst/>
                          <a:latin typeface="Calibri" panose="020F0502020204030204" pitchFamily="34" charset="0"/>
                          <a:ea typeface="宋体" panose="02010600030101010101" pitchFamily="2" charset="-122"/>
                        </a:rPr>
                        <a:t>78</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225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206 </a:t>
                      </a:r>
                      <a:r>
                        <a:rPr lang="en-US" sz="1000" strike="sngStrike" dirty="0" smtClean="0">
                          <a:solidFill>
                            <a:srgbClr val="FF0000"/>
                          </a:solidFill>
                          <a:effectLst/>
                          <a:latin typeface="Calibri" panose="020F0502020204030204" pitchFamily="34" charset="0"/>
                          <a:ea typeface="宋体" panose="02010600030101010101" pitchFamily="2" charset="-122"/>
                        </a:rPr>
                        <a:t>208</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 </a:t>
                      </a:r>
                      <a:r>
                        <a:rPr lang="en-US" sz="1000" strike="sngStrike" dirty="0" smtClean="0">
                          <a:solidFill>
                            <a:srgbClr val="FF0000"/>
                          </a:solidFill>
                          <a:effectLst/>
                          <a:latin typeface="Calibri" panose="020F0502020204030204" pitchFamily="34" charset="0"/>
                          <a:ea typeface="宋体" panose="02010600030101010101" pitchFamily="2" charset="-122"/>
                        </a:rPr>
                        <a:t>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21</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Mahmoud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81</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39 </a:t>
                      </a:r>
                      <a:r>
                        <a:rPr lang="en-US" sz="1000" strike="sngStrike" dirty="0" smtClean="0">
                          <a:solidFill>
                            <a:srgbClr val="FF0000"/>
                          </a:solidFill>
                          <a:effectLst/>
                          <a:latin typeface="Calibri" panose="020F0502020204030204" pitchFamily="34" charset="0"/>
                          <a:ea typeface="宋体" panose="02010600030101010101" pitchFamily="2" charset="-122"/>
                        </a:rPr>
                        <a:t>41</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solidFill>
                            <a:srgbClr val="FF0000"/>
                          </a:solidFill>
                          <a:effectLst/>
                          <a:latin typeface="Calibri" panose="020F0502020204030204" pitchFamily="34" charset="0"/>
                          <a:ea typeface="宋体" panose="02010600030101010101" pitchFamily="2" charset="-122"/>
                        </a:rPr>
                        <a:t>Mengshi</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16</a:t>
                      </a:r>
                      <a:r>
                        <a:rPr lang="en-US" sz="1000" baseline="0" dirty="0" smtClean="0">
                          <a:solidFill>
                            <a:srgbClr val="FF0000"/>
                          </a:solidFill>
                          <a:effectLst/>
                          <a:latin typeface="Calibri" panose="020F0502020204030204" pitchFamily="34" charset="0"/>
                          <a:ea typeface="宋体" panose="02010600030101010101" pitchFamily="2" charset="-122"/>
                        </a:rPr>
                        <a:t> </a:t>
                      </a:r>
                      <a:r>
                        <a:rPr lang="en-US" sz="1000" strike="sngStrike" dirty="0" smtClean="0">
                          <a:solidFill>
                            <a:srgbClr val="FF0000"/>
                          </a:solidFill>
                          <a:effectLst/>
                          <a:latin typeface="Calibri" panose="020F0502020204030204" pitchFamily="34" charset="0"/>
                          <a:ea typeface="宋体" panose="02010600030101010101" pitchFamily="2" charset="-122"/>
                        </a:rPr>
                        <a:t>15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50</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26</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Rui Du</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39</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 </a:t>
                      </a:r>
                      <a:r>
                        <a:rPr lang="en-US" sz="1000" strike="sngStrike" dirty="0" smtClean="0">
                          <a:solidFill>
                            <a:srgbClr val="FF0000"/>
                          </a:solidFill>
                          <a:effectLst/>
                          <a:latin typeface="Calibri" panose="020F0502020204030204" pitchFamily="34" charset="0"/>
                          <a:ea typeface="宋体" panose="02010600030101010101" pitchFamily="2" charset="-122"/>
                        </a:rPr>
                        <a:t>19</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Rui Yang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17 </a:t>
                      </a:r>
                      <a:r>
                        <a:rPr lang="en-US" sz="1000" strike="sngStrike" dirty="0" smtClean="0">
                          <a:solidFill>
                            <a:srgbClr val="FF0000"/>
                          </a:solidFill>
                          <a:effectLst/>
                          <a:latin typeface="Calibri" panose="020F0502020204030204" pitchFamily="34" charset="0"/>
                          <a:ea typeface="宋体" panose="02010600030101010101" pitchFamily="2" charset="-122"/>
                        </a:rPr>
                        <a:t>20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smtClean="0">
                          <a:effectLst/>
                          <a:latin typeface="Calibri" panose="020F0502020204030204" pitchFamily="34" charset="0"/>
                          <a:ea typeface="宋体" panose="02010600030101010101" pitchFamily="2" charset="-122"/>
                        </a:rPr>
                        <a:t>Steph</a:t>
                      </a:r>
                      <a:r>
                        <a:rPr lang="en-US" altLang="zh-CN" sz="1000" dirty="0" smtClean="0">
                          <a:effectLst/>
                          <a:latin typeface="Calibri" panose="020F0502020204030204" pitchFamily="34" charset="0"/>
                          <a:ea typeface="宋体" panose="02010600030101010101" pitchFamily="2" charset="-122"/>
                        </a:rPr>
                        <a:t>an</a:t>
                      </a:r>
                      <a:r>
                        <a:rPr lang="en-US" sz="1000" dirty="0" smtClean="0">
                          <a:effectLst/>
                          <a:latin typeface="Calibri" panose="020F0502020204030204" pitchFamily="34" charset="0"/>
                          <a:ea typeface="宋体" panose="02010600030101010101" pitchFamily="2" charset="-122"/>
                        </a:rPr>
                        <a:t> </a:t>
                      </a:r>
                      <a:r>
                        <a:rPr lang="en-US" sz="1000" dirty="0">
                          <a:effectLst/>
                          <a:latin typeface="Calibri" panose="020F0502020204030204" pitchFamily="34" charset="0"/>
                          <a:ea typeface="宋体" panose="02010600030101010101" pitchFamily="2" charset="-122"/>
                        </a:rPr>
                        <a:t>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14</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Zinan</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15 </a:t>
                      </a:r>
                      <a:r>
                        <a:rPr lang="en-US" sz="1000" strike="sngStrike" dirty="0" smtClean="0">
                          <a:solidFill>
                            <a:srgbClr val="FF0000"/>
                          </a:solidFill>
                          <a:effectLst/>
                          <a:latin typeface="Calibri" panose="020F0502020204030204" pitchFamily="34" charset="0"/>
                          <a:ea typeface="宋体" panose="02010600030101010101" pitchFamily="2" charset="-122"/>
                        </a:rPr>
                        <a:t>12</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968</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331</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0.192780338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0.2104455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78158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151466</TotalTime>
  <Words>5337</Words>
  <Application>Microsoft Office PowerPoint</Application>
  <PresentationFormat>宽屏</PresentationFormat>
  <Paragraphs>1501</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5810</cp:revision>
  <cp:lastPrinted>2014-11-04T15:04:57Z</cp:lastPrinted>
  <dcterms:created xsi:type="dcterms:W3CDTF">2007-04-17T18:10:23Z</dcterms:created>
  <dcterms:modified xsi:type="dcterms:W3CDTF">2023-04-24T09:34:13Z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