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0" r:id="rId2"/>
    <p:sldId id="332" r:id="rId3"/>
    <p:sldId id="524" r:id="rId4"/>
    <p:sldId id="526" r:id="rId5"/>
    <p:sldId id="288" r:id="rId6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8EAC72-553B-412F-9ACD-F911454366B7}" v="2" dt="2023-05-18T15:11:58.3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 autoAdjust="0"/>
    <p:restoredTop sz="94660"/>
  </p:normalViewPr>
  <p:slideViewPr>
    <p:cSldViewPr>
      <p:cViewPr varScale="1">
        <p:scale>
          <a:sx n="63" d="100"/>
          <a:sy n="63" d="100"/>
        </p:scale>
        <p:origin x="780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A98EAC72-553B-412F-9ACD-F911454366B7}"/>
    <pc:docChg chg="undo redo custSel modSld modMainMaster">
      <pc:chgData name="Xiaofei Wang" userId="6e1836d3-2ed9-4ae5-8700-9029b71c19c7" providerId="ADAL" clId="{A98EAC72-553B-412F-9ACD-F911454366B7}" dt="2023-05-18T15:33:25.636" v="954" actId="20577"/>
      <pc:docMkLst>
        <pc:docMk/>
      </pc:docMkLst>
      <pc:sldChg chg="modSp mod">
        <pc:chgData name="Xiaofei Wang" userId="6e1836d3-2ed9-4ae5-8700-9029b71c19c7" providerId="ADAL" clId="{A98EAC72-553B-412F-9ACD-F911454366B7}" dt="2023-05-18T15:33:25.636" v="954" actId="20577"/>
        <pc:sldMkLst>
          <pc:docMk/>
          <pc:sldMk cId="0" sldId="288"/>
        </pc:sldMkLst>
        <pc:spChg chg="mod">
          <ac:chgData name="Xiaofei Wang" userId="6e1836d3-2ed9-4ae5-8700-9029b71c19c7" providerId="ADAL" clId="{A98EAC72-553B-412F-9ACD-F911454366B7}" dt="2023-05-18T15:11:38.775" v="0"/>
          <ac:spMkLst>
            <pc:docMk/>
            <pc:sldMk cId="0" sldId="288"/>
            <ac:spMk id="2" creationId="{92B43621-837E-8D47-9CDC-89DF0A853A44}"/>
          </ac:spMkLst>
        </pc:spChg>
        <pc:spChg chg="mod">
          <ac:chgData name="Xiaofei Wang" userId="6e1836d3-2ed9-4ae5-8700-9029b71c19c7" providerId="ADAL" clId="{A98EAC72-553B-412F-9ACD-F911454366B7}" dt="2023-05-18T15:33:25.636" v="954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Xiaofei Wang" userId="6e1836d3-2ed9-4ae5-8700-9029b71c19c7" providerId="ADAL" clId="{A98EAC72-553B-412F-9ACD-F911454366B7}" dt="2023-05-18T15:33:14.788" v="952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">
        <pc:chgData name="Xiaofei Wang" userId="6e1836d3-2ed9-4ae5-8700-9029b71c19c7" providerId="ADAL" clId="{A98EAC72-553B-412F-9ACD-F911454366B7}" dt="2023-05-18T15:11:38.775" v="0"/>
        <pc:sldMkLst>
          <pc:docMk/>
          <pc:sldMk cId="0" sldId="290"/>
        </pc:sldMkLst>
        <pc:spChg chg="mod">
          <ac:chgData name="Xiaofei Wang" userId="6e1836d3-2ed9-4ae5-8700-9029b71c19c7" providerId="ADAL" clId="{A98EAC72-553B-412F-9ACD-F911454366B7}" dt="2023-05-18T15:11:38.775" v="0"/>
          <ac:spMkLst>
            <pc:docMk/>
            <pc:sldMk cId="0" sldId="290"/>
            <ac:spMk id="2" creationId="{F851CB6F-A90E-4047-B9B5-BAA26AA9BD11}"/>
          </ac:spMkLst>
        </pc:spChg>
        <pc:spChg chg="mod">
          <ac:chgData name="Xiaofei Wang" userId="6e1836d3-2ed9-4ae5-8700-9029b71c19c7" providerId="ADAL" clId="{A98EAC72-553B-412F-9ACD-F911454366B7}" dt="2023-05-18T15:11:38.775" v="0"/>
          <ac:spMkLst>
            <pc:docMk/>
            <pc:sldMk cId="0" sldId="290"/>
            <ac:spMk id="1030" creationId="{00000000-0000-0000-0000-000000000000}"/>
          </ac:spMkLst>
        </pc:spChg>
      </pc:sldChg>
      <pc:sldChg chg="modSp">
        <pc:chgData name="Xiaofei Wang" userId="6e1836d3-2ed9-4ae5-8700-9029b71c19c7" providerId="ADAL" clId="{A98EAC72-553B-412F-9ACD-F911454366B7}" dt="2023-05-18T15:11:38.775" v="0"/>
        <pc:sldMkLst>
          <pc:docMk/>
          <pc:sldMk cId="0" sldId="332"/>
        </pc:sldMkLst>
        <pc:spChg chg="mod">
          <ac:chgData name="Xiaofei Wang" userId="6e1836d3-2ed9-4ae5-8700-9029b71c19c7" providerId="ADAL" clId="{A98EAC72-553B-412F-9ACD-F911454366B7}" dt="2023-05-18T15:11:38.775" v="0"/>
          <ac:spMkLst>
            <pc:docMk/>
            <pc:sldMk cId="0" sldId="332"/>
            <ac:spMk id="17409" creationId="{481163E3-3235-B93B-D977-4040786F5097}"/>
          </ac:spMkLst>
        </pc:spChg>
        <pc:spChg chg="mod">
          <ac:chgData name="Xiaofei Wang" userId="6e1836d3-2ed9-4ae5-8700-9029b71c19c7" providerId="ADAL" clId="{A98EAC72-553B-412F-9ACD-F911454366B7}" dt="2023-05-18T15:11:38.775" v="0"/>
          <ac:spMkLst>
            <pc:docMk/>
            <pc:sldMk cId="0" sldId="332"/>
            <ac:spMk id="17413" creationId="{C2334348-7D14-5567-9887-24899B21D490}"/>
          </ac:spMkLst>
        </pc:spChg>
      </pc:sldChg>
      <pc:sldChg chg="modSp mod">
        <pc:chgData name="Xiaofei Wang" userId="6e1836d3-2ed9-4ae5-8700-9029b71c19c7" providerId="ADAL" clId="{A98EAC72-553B-412F-9ACD-F911454366B7}" dt="2023-05-18T15:32:37.935" v="945" actId="108"/>
        <pc:sldMkLst>
          <pc:docMk/>
          <pc:sldMk cId="1216778654" sldId="524"/>
        </pc:sldMkLst>
        <pc:spChg chg="mod">
          <ac:chgData name="Xiaofei Wang" userId="6e1836d3-2ed9-4ae5-8700-9029b71c19c7" providerId="ADAL" clId="{A98EAC72-553B-412F-9ACD-F911454366B7}" dt="2023-05-18T15:11:38.775" v="0"/>
          <ac:spMkLst>
            <pc:docMk/>
            <pc:sldMk cId="1216778654" sldId="524"/>
            <ac:spMk id="2" creationId="{92B43621-837E-8D47-9CDC-89DF0A853A44}"/>
          </ac:spMkLst>
        </pc:spChg>
        <pc:spChg chg="mod">
          <ac:chgData name="Xiaofei Wang" userId="6e1836d3-2ed9-4ae5-8700-9029b71c19c7" providerId="ADAL" clId="{A98EAC72-553B-412F-9ACD-F911454366B7}" dt="2023-05-18T15:32:37.935" v="945" actId="108"/>
          <ac:spMkLst>
            <pc:docMk/>
            <pc:sldMk cId="1216778654" sldId="524"/>
            <ac:spMk id="5126" creationId="{00000000-0000-0000-0000-000000000000}"/>
          </ac:spMkLst>
        </pc:spChg>
      </pc:sldChg>
      <pc:sldChg chg="modSp mod">
        <pc:chgData name="Xiaofei Wang" userId="6e1836d3-2ed9-4ae5-8700-9029b71c19c7" providerId="ADAL" clId="{A98EAC72-553B-412F-9ACD-F911454366B7}" dt="2023-05-18T15:31:51.314" v="875" actId="20577"/>
        <pc:sldMkLst>
          <pc:docMk/>
          <pc:sldMk cId="3933531436" sldId="526"/>
        </pc:sldMkLst>
        <pc:spChg chg="mod">
          <ac:chgData name="Xiaofei Wang" userId="6e1836d3-2ed9-4ae5-8700-9029b71c19c7" providerId="ADAL" clId="{A98EAC72-553B-412F-9ACD-F911454366B7}" dt="2023-05-18T15:11:38.775" v="0"/>
          <ac:spMkLst>
            <pc:docMk/>
            <pc:sldMk cId="3933531436" sldId="526"/>
            <ac:spMk id="2" creationId="{92B43621-837E-8D47-9CDC-89DF0A853A44}"/>
          </ac:spMkLst>
        </pc:spChg>
        <pc:spChg chg="mod">
          <ac:chgData name="Xiaofei Wang" userId="6e1836d3-2ed9-4ae5-8700-9029b71c19c7" providerId="ADAL" clId="{A98EAC72-553B-412F-9ACD-F911454366B7}" dt="2023-05-18T15:31:51.314" v="875" actId="20577"/>
          <ac:spMkLst>
            <pc:docMk/>
            <pc:sldMk cId="3933531436" sldId="526"/>
            <ac:spMk id="5126" creationId="{00000000-0000-0000-0000-000000000000}"/>
          </ac:spMkLst>
        </pc:spChg>
      </pc:sldChg>
      <pc:sldMasterChg chg="modSp modSldLayout">
        <pc:chgData name="Xiaofei Wang" userId="6e1836d3-2ed9-4ae5-8700-9029b71c19c7" providerId="ADAL" clId="{A98EAC72-553B-412F-9ACD-F911454366B7}" dt="2023-05-18T15:11:58.378" v="1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A98EAC72-553B-412F-9ACD-F911454366B7}" dt="2023-05-18T15:11:38.775" v="0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Xiaofei Wang" userId="6e1836d3-2ed9-4ae5-8700-9029b71c19c7" providerId="ADAL" clId="{A98EAC72-553B-412F-9ACD-F911454366B7}" dt="2023-05-18T15:11:58.378" v="1"/>
          <ac:spMkLst>
            <pc:docMk/>
            <pc:sldMasterMk cId="0" sldId="2147483648"/>
            <ac:spMk id="1031" creationId="{00000000-0000-0000-0000-000000000000}"/>
          </ac:spMkLst>
        </pc:spChg>
        <pc:sldLayoutChg chg="modSp">
          <pc:chgData name="Xiaofei Wang" userId="6e1836d3-2ed9-4ae5-8700-9029b71c19c7" providerId="ADAL" clId="{A98EAC72-553B-412F-9ACD-F911454366B7}" dt="2023-05-18T15:11:38.775" v="0"/>
          <pc:sldLayoutMkLst>
            <pc:docMk/>
            <pc:sldMasterMk cId="0" sldId="2147483648"/>
            <pc:sldLayoutMk cId="0" sldId="2147484206"/>
          </pc:sldLayoutMkLst>
          <pc:spChg chg="mod">
            <ac:chgData name="Xiaofei Wang" userId="6e1836d3-2ed9-4ae5-8700-9029b71c19c7" providerId="ADAL" clId="{A98EAC72-553B-412F-9ACD-F911454366B7}" dt="2023-05-18T15:11:38.775" v="0"/>
            <ac:spMkLst>
              <pc:docMk/>
              <pc:sldMasterMk cId="0" sldId="2147483648"/>
              <pc:sldLayoutMk cId="0" sldId="2147484206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A98EAC72-553B-412F-9ACD-F911454366B7}" dt="2023-05-18T15:11:38.775" v="0"/>
          <pc:sldLayoutMkLst>
            <pc:docMk/>
            <pc:sldMasterMk cId="0" sldId="2147483648"/>
            <pc:sldLayoutMk cId="0" sldId="2147484207"/>
          </pc:sldLayoutMkLst>
          <pc:spChg chg="mod">
            <ac:chgData name="Xiaofei Wang" userId="6e1836d3-2ed9-4ae5-8700-9029b71c19c7" providerId="ADAL" clId="{A98EAC72-553B-412F-9ACD-F911454366B7}" dt="2023-05-18T15:11:38.775" v="0"/>
            <ac:spMkLst>
              <pc:docMk/>
              <pc:sldMasterMk cId="0" sldId="2147483648"/>
              <pc:sldLayoutMk cId="0" sldId="2147484207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A98EAC72-553B-412F-9ACD-F911454366B7}" dt="2023-05-18T15:11:38.775" v="0"/>
          <pc:sldLayoutMkLst>
            <pc:docMk/>
            <pc:sldMasterMk cId="0" sldId="2147483648"/>
            <pc:sldLayoutMk cId="0" sldId="2147484208"/>
          </pc:sldLayoutMkLst>
          <pc:spChg chg="mod">
            <ac:chgData name="Xiaofei Wang" userId="6e1836d3-2ed9-4ae5-8700-9029b71c19c7" providerId="ADAL" clId="{A98EAC72-553B-412F-9ACD-F911454366B7}" dt="2023-05-18T15:11:38.775" v="0"/>
            <ac:spMkLst>
              <pc:docMk/>
              <pc:sldMasterMk cId="0" sldId="2147483648"/>
              <pc:sldLayoutMk cId="0" sldId="2147484208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A98EAC72-553B-412F-9ACD-F911454366B7}" dt="2023-05-18T15:11:38.775" v="0"/>
          <pc:sldLayoutMkLst>
            <pc:docMk/>
            <pc:sldMasterMk cId="0" sldId="2147483648"/>
            <pc:sldLayoutMk cId="0" sldId="2147484209"/>
          </pc:sldLayoutMkLst>
          <pc:spChg chg="mod">
            <ac:chgData name="Xiaofei Wang" userId="6e1836d3-2ed9-4ae5-8700-9029b71c19c7" providerId="ADAL" clId="{A98EAC72-553B-412F-9ACD-F911454366B7}" dt="2023-05-18T15:11:38.775" v="0"/>
            <ac:spMkLst>
              <pc:docMk/>
              <pc:sldMasterMk cId="0" sldId="2147483648"/>
              <pc:sldLayoutMk cId="0" sldId="2147484209"/>
              <ac:spMk id="7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A98EAC72-553B-412F-9ACD-F911454366B7}" dt="2023-05-18T15:11:38.775" v="0"/>
          <pc:sldLayoutMkLst>
            <pc:docMk/>
            <pc:sldMasterMk cId="0" sldId="2147483648"/>
            <pc:sldLayoutMk cId="0" sldId="2147484210"/>
          </pc:sldLayoutMkLst>
          <pc:spChg chg="mod">
            <ac:chgData name="Xiaofei Wang" userId="6e1836d3-2ed9-4ae5-8700-9029b71c19c7" providerId="ADAL" clId="{A98EAC72-553B-412F-9ACD-F911454366B7}" dt="2023-05-18T15:11:38.775" v="0"/>
            <ac:spMkLst>
              <pc:docMk/>
              <pc:sldMasterMk cId="0" sldId="2147483648"/>
              <pc:sldLayoutMk cId="0" sldId="2147484210"/>
              <ac:spMk id="3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A98EAC72-553B-412F-9ACD-F911454366B7}" dt="2023-05-18T15:11:38.775" v="0"/>
          <pc:sldLayoutMkLst>
            <pc:docMk/>
            <pc:sldMasterMk cId="0" sldId="2147483648"/>
            <pc:sldLayoutMk cId="0" sldId="2147484211"/>
          </pc:sldLayoutMkLst>
          <pc:spChg chg="mod">
            <ac:chgData name="Xiaofei Wang" userId="6e1836d3-2ed9-4ae5-8700-9029b71c19c7" providerId="ADAL" clId="{A98EAC72-553B-412F-9ACD-F911454366B7}" dt="2023-05-18T15:11:38.775" v="0"/>
            <ac:spMkLst>
              <pc:docMk/>
              <pc:sldMasterMk cId="0" sldId="2147483648"/>
              <pc:sldLayoutMk cId="0" sldId="2147484211"/>
              <ac:spMk id="2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A98EAC72-553B-412F-9ACD-F911454366B7}" dt="2023-05-18T15:11:38.775" v="0"/>
          <pc:sldLayoutMkLst>
            <pc:docMk/>
            <pc:sldMasterMk cId="0" sldId="2147483648"/>
            <pc:sldLayoutMk cId="0" sldId="2147484212"/>
          </pc:sldLayoutMkLst>
          <pc:spChg chg="mod">
            <ac:chgData name="Xiaofei Wang" userId="6e1836d3-2ed9-4ae5-8700-9029b71c19c7" providerId="ADAL" clId="{A98EAC72-553B-412F-9ACD-F911454366B7}" dt="2023-05-18T15:11:38.775" v="0"/>
            <ac:spMkLst>
              <pc:docMk/>
              <pc:sldMasterMk cId="0" sldId="2147483648"/>
              <pc:sldLayoutMk cId="0" sldId="2147484212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A98EAC72-553B-412F-9ACD-F911454366B7}" dt="2023-05-18T15:11:38.775" v="0"/>
          <pc:sldLayoutMkLst>
            <pc:docMk/>
            <pc:sldMasterMk cId="0" sldId="2147483648"/>
            <pc:sldLayoutMk cId="0" sldId="2147484213"/>
          </pc:sldLayoutMkLst>
          <pc:spChg chg="mod">
            <ac:chgData name="Xiaofei Wang" userId="6e1836d3-2ed9-4ae5-8700-9029b71c19c7" providerId="ADAL" clId="{A98EAC72-553B-412F-9ACD-F911454366B7}" dt="2023-05-18T15:11:38.775" v="0"/>
            <ac:spMkLst>
              <pc:docMk/>
              <pc:sldMasterMk cId="0" sldId="2147483648"/>
              <pc:sldLayoutMk cId="0" sldId="2147484213"/>
              <ac:spMk id="5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A98EAC72-553B-412F-9ACD-F911454366B7}" dt="2023-05-18T15:11:38.775" v="0"/>
          <pc:sldLayoutMkLst>
            <pc:docMk/>
            <pc:sldMasterMk cId="0" sldId="2147483648"/>
            <pc:sldLayoutMk cId="0" sldId="2147484214"/>
          </pc:sldLayoutMkLst>
          <pc:spChg chg="mod">
            <ac:chgData name="Xiaofei Wang" userId="6e1836d3-2ed9-4ae5-8700-9029b71c19c7" providerId="ADAL" clId="{A98EAC72-553B-412F-9ACD-F911454366B7}" dt="2023-05-18T15:11:38.775" v="0"/>
            <ac:spMkLst>
              <pc:docMk/>
              <pc:sldMasterMk cId="0" sldId="2147483648"/>
              <pc:sldLayoutMk cId="0" sldId="2147484214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A98EAC72-553B-412F-9ACD-F911454366B7}" dt="2023-05-18T15:11:38.775" v="0"/>
          <pc:sldLayoutMkLst>
            <pc:docMk/>
            <pc:sldMasterMk cId="0" sldId="2147483648"/>
            <pc:sldLayoutMk cId="0" sldId="2147484215"/>
          </pc:sldLayoutMkLst>
          <pc:spChg chg="mod">
            <ac:chgData name="Xiaofei Wang" userId="6e1836d3-2ed9-4ae5-8700-9029b71c19c7" providerId="ADAL" clId="{A98EAC72-553B-412F-9ACD-F911454366B7}" dt="2023-05-18T15:11:38.775" v="0"/>
            <ac:spMkLst>
              <pc:docMk/>
              <pc:sldMasterMk cId="0" sldId="2147483648"/>
              <pc:sldLayoutMk cId="0" sldId="2147484215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A98EAC72-553B-412F-9ACD-F911454366B7}" dt="2023-05-18T15:11:38.775" v="0"/>
          <pc:sldLayoutMkLst>
            <pc:docMk/>
            <pc:sldMasterMk cId="0" sldId="2147483648"/>
            <pc:sldLayoutMk cId="0" sldId="2147484216"/>
          </pc:sldLayoutMkLst>
          <pc:spChg chg="mod">
            <ac:chgData name="Xiaofei Wang" userId="6e1836d3-2ed9-4ae5-8700-9029b71c19c7" providerId="ADAL" clId="{A98EAC72-553B-412F-9ACD-F911454366B7}" dt="2023-05-18T15:11:38.775" v="0"/>
            <ac:spMkLst>
              <pc:docMk/>
              <pc:sldMasterMk cId="0" sldId="2147483648"/>
              <pc:sldLayoutMk cId="0" sldId="2147484216"/>
              <ac:spMk id="4" creationId="{00000000-0000-0000-0000-000000000000}"/>
            </ac:spMkLst>
          </pc:spChg>
        </pc:sldLayoutChg>
        <pc:sldLayoutChg chg="modSp">
          <pc:chgData name="Xiaofei Wang" userId="6e1836d3-2ed9-4ae5-8700-9029b71c19c7" providerId="ADAL" clId="{A98EAC72-553B-412F-9ACD-F911454366B7}" dt="2023-05-18T15:11:38.775" v="0"/>
          <pc:sldLayoutMkLst>
            <pc:docMk/>
            <pc:sldMasterMk cId="0" sldId="2147483648"/>
            <pc:sldLayoutMk cId="0" sldId="2147484217"/>
          </pc:sldLayoutMkLst>
          <pc:spChg chg="mod">
            <ac:chgData name="Xiaofei Wang" userId="6e1836d3-2ed9-4ae5-8700-9029b71c19c7" providerId="ADAL" clId="{A98EAC72-553B-412F-9ACD-F911454366B7}" dt="2023-05-18T15:11:38.775" v="0"/>
            <ac:spMkLst>
              <pc:docMk/>
              <pc:sldMasterMk cId="0" sldId="2147483648"/>
              <pc:sldLayoutMk cId="0" sldId="2147484217"/>
              <ac:spMk id="11" creationId="{E8C9794E-61A5-714F-A1C3-0B830A40B19C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dirty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 dirty="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 dirty="0"/>
              <a:t>July 2018</a:t>
            </a:r>
            <a:endParaRPr lang="en-GB" altLang="en-US" sz="1400" dirty="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 dirty="0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 dirty="0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861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4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997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5</a:t>
            </a:fld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74123" y="6475413"/>
            <a:ext cx="17177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802.11-23/551r0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74123" y="6475413"/>
            <a:ext cx="1717778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Xiaofei Wang (InterDigital)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/>
              <a:t>May 2023 AIML TIG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2023-01-19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024517"/>
              </p:ext>
            </p:extLst>
          </p:nvPr>
        </p:nvGraphicFramePr>
        <p:xfrm>
          <a:off x="2071688" y="2357438"/>
          <a:ext cx="8559800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34348" imgH="1182309" progId="Word.Document.8">
                  <p:embed/>
                </p:oleObj>
              </mc:Choice>
              <mc:Fallback>
                <p:oleObj name="Document" r:id="rId3" imgW="8534348" imgH="1182309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2357438"/>
                        <a:ext cx="8559800" cy="119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dirty="0"/>
              <a:t>May 2023</a:t>
            </a:r>
            <a:endParaRPr lang="en-GB" altLang="en-US" sz="1800" dirty="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22EB9C2-4523-4101-8834-B68FD7935310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sz="2800" dirty="0"/>
              <a:t>Closing report for the AIML TIG for May 2023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10363200" cy="4114800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3 Sessions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Monday AM2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Wednesday AM2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Thursday AM1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Agenda: 11-23/550r6</a:t>
            </a:r>
          </a:p>
          <a:p>
            <a:pPr marL="342900" lvl="2" indent="0">
              <a:lnSpc>
                <a:spcPct val="90000"/>
              </a:lnSpc>
              <a:buNone/>
            </a:pPr>
            <a:endParaRPr lang="en-US" sz="2000" dirty="0"/>
          </a:p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AIML TIG discussed on contribution to the UHR SG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Chair will submit a contribution to UHR SG for July 2023 meeting session</a:t>
            </a:r>
          </a:p>
          <a:p>
            <a:pPr marL="1028700" lvl="3" indent="-342900">
              <a:lnSpc>
                <a:spcPct val="90000"/>
              </a:lnSpc>
            </a:pPr>
            <a:r>
              <a:rPr lang="en-US" sz="2000" dirty="0"/>
              <a:t>Similar to the AIML TIG Status report presented to 802.11 WG in Jan 2023</a:t>
            </a:r>
          </a:p>
          <a:p>
            <a:pPr marL="1028700" lvl="3" indent="-342900">
              <a:lnSpc>
                <a:spcPct val="90000"/>
              </a:lnSpc>
            </a:pPr>
            <a:r>
              <a:rPr lang="en-US" sz="2000" dirty="0"/>
              <a:t>Will conduct straw poll to poll the interests of UHR SG members on particular use cases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Will discuss the next steps of the AIML TIG based on the outcome</a:t>
            </a:r>
          </a:p>
          <a:p>
            <a:pPr marL="342900" lvl="1" indent="-342900">
              <a:lnSpc>
                <a:spcPct val="90000"/>
              </a:lnSpc>
              <a:buChar char="•"/>
            </a:pP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1216778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10363200" cy="4114800"/>
          </a:xfrm>
        </p:spPr>
        <p:txBody>
          <a:bodyPr/>
          <a:lstStyle/>
          <a:p>
            <a:pPr marL="342900" lvl="1" indent="-342900">
              <a:lnSpc>
                <a:spcPct val="90000"/>
              </a:lnSpc>
              <a:buChar char="•"/>
            </a:pPr>
            <a:r>
              <a:rPr lang="en-US" sz="2400" b="1" dirty="0">
                <a:ea typeface="+mn-ea"/>
                <a:cs typeface="+mn-cs"/>
              </a:rPr>
              <a:t>10 technical contributions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4 technical report draft proposals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1 new use case: may be merged into existing use case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3 additional technical contribution on AIML-based CSI compression</a:t>
            </a:r>
          </a:p>
          <a:p>
            <a:pPr marL="685800" lvl="2" indent="-342900">
              <a:lnSpc>
                <a:spcPct val="90000"/>
              </a:lnSpc>
            </a:pPr>
            <a:r>
              <a:rPr lang="en-US" sz="2000" dirty="0"/>
              <a:t>2 additional technical contribution on AIML model sharing use case</a:t>
            </a:r>
          </a:p>
          <a:p>
            <a:pPr marL="342900" lvl="2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sz="2400" b="1" dirty="0">
                <a:ea typeface="+mn-ea"/>
                <a:cs typeface="+mn-cs"/>
              </a:rPr>
              <a:t>Use case 4 of AIML-based Roaming Enhancement has been approved and integrated into the AIML TIG technical report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ea typeface="+mn-ea"/>
                <a:cs typeface="+mn-cs"/>
              </a:rPr>
              <a:t>Technical report draft: 11-22/987r7 now contains 4 use cases:</a:t>
            </a:r>
          </a:p>
          <a:p>
            <a:pPr marL="1314450" lvl="2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000" dirty="0"/>
              <a:t>AIML-based CSI Compression</a:t>
            </a:r>
          </a:p>
          <a:p>
            <a:pPr marL="1314450" lvl="2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000" dirty="0"/>
              <a:t>AIML-based channel access</a:t>
            </a:r>
          </a:p>
          <a:p>
            <a:pPr marL="1314450" lvl="2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000" dirty="0"/>
              <a:t>AIML Model sharing</a:t>
            </a:r>
          </a:p>
          <a:p>
            <a:pPr marL="1314450" lvl="2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000" dirty="0"/>
              <a:t>AIML-based roaming enhancement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3933531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3 Teleconferences on Tuesdays announced on the </a:t>
            </a:r>
            <a:r>
              <a:rPr lang="en-US" dirty="0" err="1"/>
              <a:t>reflecotr</a:t>
            </a:r>
            <a:r>
              <a:rPr lang="en-US" dirty="0"/>
              <a:t>: 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/>
              <a:t>May 30, 2023 at 10 am -- 11:30 am ET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/>
              <a:t>June 13, 2023 at 10 am – 11:30 am ET</a:t>
            </a:r>
          </a:p>
          <a:p>
            <a:pPr lvl="1">
              <a:lnSpc>
                <a:spcPct val="80000"/>
              </a:lnSpc>
            </a:pPr>
            <a:r>
              <a:rPr lang="en-US" altLang="en-US" b="1" dirty="0"/>
              <a:t>June 27, 2023 at 10 am – 11:30 am ET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kern="0" dirty="0"/>
          </a:p>
          <a:p>
            <a:pPr>
              <a:lnSpc>
                <a:spcPct val="90000"/>
              </a:lnSpc>
            </a:pPr>
            <a:endParaRPr lang="en-US" kern="0" dirty="0"/>
          </a:p>
          <a:p>
            <a:pPr>
              <a:lnSpc>
                <a:spcPct val="90000"/>
              </a:lnSpc>
            </a:pPr>
            <a:r>
              <a:rPr lang="en-US" kern="0" dirty="0"/>
              <a:t>Continue with technical presentations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Use cases and technical report presentations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Conclusions and recommendations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kern="0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July 2023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2023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816150" y="6475413"/>
            <a:ext cx="1575751" cy="169277"/>
          </a:xfrm>
          <a:noFill/>
        </p:spPr>
        <p:txBody>
          <a:bodyPr/>
          <a:lstStyle/>
          <a:p>
            <a:r>
              <a:rPr lang="en-US" sz="1100" dirty="0">
                <a:latin typeface="Times New Roman" charset="0"/>
              </a:rPr>
              <a:t>Xiaofei Wang (InterDigital)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6025</TotalTime>
  <Words>348</Words>
  <Application>Microsoft Office PowerPoint</Application>
  <PresentationFormat>Widescreen</PresentationFormat>
  <Paragraphs>79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802-11-Submission</vt:lpstr>
      <vt:lpstr>Document</vt:lpstr>
      <vt:lpstr>May 2023 AIML TIG Closing Report</vt:lpstr>
      <vt:lpstr>Abstract</vt:lpstr>
      <vt:lpstr>Work Completed</vt:lpstr>
      <vt:lpstr>Work Completed</vt:lpstr>
      <vt:lpstr>Plans for July 2023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Xiaofei Wang</cp:lastModifiedBy>
  <cp:revision>208</cp:revision>
  <cp:lastPrinted>1998-02-10T13:28:06Z</cp:lastPrinted>
  <dcterms:created xsi:type="dcterms:W3CDTF">2007-05-21T21:00:37Z</dcterms:created>
  <dcterms:modified xsi:type="dcterms:W3CDTF">2023-05-18T15:33:29Z</dcterms:modified>
  <cp:category/>
</cp:coreProperties>
</file>