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EAC72-553B-412F-9ACD-F911454366B7}" v="2" dt="2023-05-18T15:11:58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A98EAC72-553B-412F-9ACD-F911454366B7}"/>
    <pc:docChg chg="undo redo custSel modSld modMainMaster">
      <pc:chgData name="Xiaofei Wang" userId="6e1836d3-2ed9-4ae5-8700-9029b71c19c7" providerId="ADAL" clId="{A98EAC72-553B-412F-9ACD-F911454366B7}" dt="2023-05-18T15:33:25.636" v="954" actId="20577"/>
      <pc:docMkLst>
        <pc:docMk/>
      </pc:docMkLst>
      <pc:sldChg chg="modSp mod">
        <pc:chgData name="Xiaofei Wang" userId="6e1836d3-2ed9-4ae5-8700-9029b71c19c7" providerId="ADAL" clId="{A98EAC72-553B-412F-9ACD-F911454366B7}" dt="2023-05-18T15:33:25.636" v="954" actId="20577"/>
        <pc:sldMkLst>
          <pc:docMk/>
          <pc:sldMk cId="0" sldId="288"/>
        </pc:sld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A98EAC72-553B-412F-9ACD-F911454366B7}" dt="2023-05-18T15:33:25.636" v="954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A98EAC72-553B-412F-9ACD-F911454366B7}" dt="2023-05-18T15:33:14.788" v="95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">
        <pc:chgData name="Xiaofei Wang" userId="6e1836d3-2ed9-4ae5-8700-9029b71c19c7" providerId="ADAL" clId="{A98EAC72-553B-412F-9ACD-F911454366B7}" dt="2023-05-18T15:11:38.775" v="0"/>
        <pc:sldMkLst>
          <pc:docMk/>
          <pc:sldMk cId="0" sldId="290"/>
        </pc:sld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0" sldId="290"/>
            <ac:spMk id="1030" creationId="{00000000-0000-0000-0000-000000000000}"/>
          </ac:spMkLst>
        </pc:spChg>
      </pc:sldChg>
      <pc:sldChg chg="modSp">
        <pc:chgData name="Xiaofei Wang" userId="6e1836d3-2ed9-4ae5-8700-9029b71c19c7" providerId="ADAL" clId="{A98EAC72-553B-412F-9ACD-F911454366B7}" dt="2023-05-18T15:11:38.775" v="0"/>
        <pc:sldMkLst>
          <pc:docMk/>
          <pc:sldMk cId="0" sldId="332"/>
        </pc:sld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A98EAC72-553B-412F-9ACD-F911454366B7}" dt="2023-05-18T15:32:37.935" v="945" actId="108"/>
        <pc:sldMkLst>
          <pc:docMk/>
          <pc:sldMk cId="1216778654" sldId="524"/>
        </pc:sld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A98EAC72-553B-412F-9ACD-F911454366B7}" dt="2023-05-18T15:32:37.935" v="945" actId="108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mod">
        <pc:chgData name="Xiaofei Wang" userId="6e1836d3-2ed9-4ae5-8700-9029b71c19c7" providerId="ADAL" clId="{A98EAC72-553B-412F-9ACD-F911454366B7}" dt="2023-05-18T15:31:51.314" v="875" actId="20577"/>
        <pc:sldMkLst>
          <pc:docMk/>
          <pc:sldMk cId="3933531436" sldId="526"/>
        </pc:sld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k cId="3933531436" sldId="526"/>
            <ac:spMk id="2" creationId="{92B43621-837E-8D47-9CDC-89DF0A853A44}"/>
          </ac:spMkLst>
        </pc:spChg>
        <pc:spChg chg="mod">
          <ac:chgData name="Xiaofei Wang" userId="6e1836d3-2ed9-4ae5-8700-9029b71c19c7" providerId="ADAL" clId="{A98EAC72-553B-412F-9ACD-F911454366B7}" dt="2023-05-18T15:31:51.314" v="875" actId="20577"/>
          <ac:spMkLst>
            <pc:docMk/>
            <pc:sldMk cId="3933531436" sldId="526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A98EAC72-553B-412F-9ACD-F911454366B7}" dt="2023-05-18T15:11:58.378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A98EAC72-553B-412F-9ACD-F911454366B7}" dt="2023-05-18T15:11:38.775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A98EAC72-553B-412F-9ACD-F911454366B7}" dt="2023-05-18T15:11:58.378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98EAC72-553B-412F-9ACD-F911454366B7}" dt="2023-05-18T15:11:38.775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A98EAC72-553B-412F-9ACD-F911454366B7}" dt="2023-05-18T15:11:38.775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802.11-23/551r0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May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Sessions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AM1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Agenda: 11-23/550r6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AIML TIG discussed on contribution to the UHR SG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Chair will submit a contribution to UHR SG for July 2023 meeting session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2000" dirty="0"/>
              <a:t>Similar to the AIML TIG Status report presented to 802.11 WG in Jan 2023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sz="2000" dirty="0"/>
              <a:t>Will conduct straw poll to poll the interests of UHR SG members on particular use cases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Will discuss the next steps of the AIML TIG based on the outcome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10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4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use case: may be merged into existing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3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2 additional technical contribution on AIML model sharing use case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b="1" dirty="0">
                <a:ea typeface="+mn-ea"/>
                <a:cs typeface="+mn-cs"/>
              </a:rPr>
              <a:t>Use case 4 of AIML-based Roaming Enhancement has been approved and integrated into the AIML TIG technical report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Technical report draft: 11-22/987r7 now contains 4 use cases:</a:t>
            </a:r>
          </a:p>
          <a:p>
            <a:pPr marL="131445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AIML-based CSI Compression</a:t>
            </a:r>
          </a:p>
          <a:p>
            <a:pPr marL="131445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AIML-based channel access</a:t>
            </a:r>
          </a:p>
          <a:p>
            <a:pPr marL="131445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AIML Model sharing</a:t>
            </a:r>
          </a:p>
          <a:p>
            <a:pPr marL="131445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/>
              <a:t>AIML-based roaming enhancement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Teleconferences on Tuesdays announced on the </a:t>
            </a:r>
            <a:r>
              <a:rPr lang="en-US" dirty="0" err="1"/>
              <a:t>reflecotr</a:t>
            </a:r>
            <a:r>
              <a:rPr lang="en-US" dirty="0"/>
              <a:t>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May 30,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June 13, 2023 at 10 am –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June 27, 2023 at 10 am – 11:30 am ET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6025</TotalTime>
  <Words>348</Words>
  <Application>Microsoft Office PowerPoint</Application>
  <PresentationFormat>Widescreen</PresentationFormat>
  <Paragraphs>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May 2023 AIML TIG Closing Report</vt:lpstr>
      <vt:lpstr>Abstract</vt:lpstr>
      <vt:lpstr>Work Completed</vt:lpstr>
      <vt:lpstr>Work Completed</vt:lpstr>
      <vt:lpstr>Plans for July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208</cp:revision>
  <cp:lastPrinted>1998-02-10T13:28:06Z</cp:lastPrinted>
  <dcterms:created xsi:type="dcterms:W3CDTF">2007-05-21T21:00:37Z</dcterms:created>
  <dcterms:modified xsi:type="dcterms:W3CDTF">2023-05-18T15:33:29Z</dcterms:modified>
  <cp:category/>
</cp:coreProperties>
</file>