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89" autoAdjust="0"/>
    <p:restoredTop sz="94660"/>
  </p:normalViewPr>
  <p:slideViewPr>
    <p:cSldViewPr>
      <p:cViewPr varScale="1">
        <p:scale>
          <a:sx n="59" d="100"/>
          <a:sy n="59" d="100"/>
        </p:scale>
        <p:origin x="10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38830995-50CD-4BE3-B656-FE87F7E481A2}"/>
    <pc:docChg chg="modSld">
      <pc:chgData name="Xiaofei Wang" userId="6e1836d3-2ed9-4ae5-8700-9029b71c19c7" providerId="ADAL" clId="{38830995-50CD-4BE3-B656-FE87F7E481A2}" dt="2023-05-15T21:06:39.569" v="137" actId="20577"/>
      <pc:docMkLst>
        <pc:docMk/>
      </pc:docMkLst>
      <pc:sldChg chg="modSp mod">
        <pc:chgData name="Xiaofei Wang" userId="6e1836d3-2ed9-4ae5-8700-9029b71c19c7" providerId="ADAL" clId="{38830995-50CD-4BE3-B656-FE87F7E481A2}" dt="2023-05-15T21:06:39.569" v="137" actId="20577"/>
        <pc:sldMkLst>
          <pc:docMk/>
          <pc:sldMk cId="2796803295" sldId="2385"/>
        </pc:sldMkLst>
        <pc:spChg chg="mod">
          <ac:chgData name="Xiaofei Wang" userId="6e1836d3-2ed9-4ae5-8700-9029b71c19c7" providerId="ADAL" clId="{38830995-50CD-4BE3-B656-FE87F7E481A2}" dt="2023-05-15T21:06:39.569" v="137" actId="20577"/>
          <ac:spMkLst>
            <pc:docMk/>
            <pc:sldMk cId="2796803295" sldId="2385"/>
            <ac:spMk id="3" creationId="{00000000-0000-0000-0000-000000000000}"/>
          </ac:spMkLst>
        </pc:spChg>
      </pc:sldChg>
      <pc:sldChg chg="modSp mod">
        <pc:chgData name="Xiaofei Wang" userId="6e1836d3-2ed9-4ae5-8700-9029b71c19c7" providerId="ADAL" clId="{38830995-50CD-4BE3-B656-FE87F7E481A2}" dt="2023-05-15T21:04:29.554" v="44" actId="20577"/>
        <pc:sldMkLst>
          <pc:docMk/>
          <pc:sldMk cId="2840707277" sldId="2386"/>
        </pc:sldMkLst>
        <pc:spChg chg="mod">
          <ac:chgData name="Xiaofei Wang" userId="6e1836d3-2ed9-4ae5-8700-9029b71c19c7" providerId="ADAL" clId="{38830995-50CD-4BE3-B656-FE87F7E481A2}" dt="2023-05-15T21:04:29.554" v="44" actId="20577"/>
          <ac:spMkLst>
            <pc:docMk/>
            <pc:sldMk cId="2840707277" sldId="238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2000" dirty="0">
                <a:latin typeface="Times New Roman" panose="02020603050405020304" pitchFamily="18" charset="0"/>
              </a:rPr>
              <a:t>11-23/475r0: </a:t>
            </a:r>
            <a:r>
              <a:rPr lang="en-US" sz="2000" dirty="0">
                <a:latin typeface="Times New Roman" panose="02020603050405020304" pitchFamily="18" charset="0"/>
              </a:rPr>
              <a:t>Proposed IEEE 802.11 AIML TIG Technical Report Text for the AIML-based Roaming Enhancements Use Case</a:t>
            </a:r>
            <a:r>
              <a:rPr lang="en-US" altLang="en-US" sz="2000" dirty="0">
                <a:latin typeface="Times New Roman" panose="02020603050405020304" pitchFamily="18" charset="0"/>
              </a:rPr>
              <a:t>, </a:t>
            </a:r>
            <a:r>
              <a:rPr lang="en-US" sz="2000" b="0" dirty="0">
                <a:latin typeface="Times New Roman" panose="02020603050405020304" pitchFamily="18" charset="0"/>
              </a:rPr>
              <a:t>Federico Lovison (Cisco Systems)</a:t>
            </a:r>
            <a:r>
              <a:rPr lang="en-US" dirty="0">
                <a:latin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2000" dirty="0">
                <a:latin typeface="Times New Roman" panose="02020603050405020304" pitchFamily="18" charset="0"/>
              </a:rPr>
              <a:t>11-23/218r2 </a:t>
            </a:r>
            <a:r>
              <a:rPr lang="en-US" sz="2000" dirty="0">
                <a:latin typeface="Times New Roman" panose="02020603050405020304" pitchFamily="18" charset="0"/>
              </a:rPr>
              <a:t>AIML methodology for dynamic spectrum sharing and coexistence</a:t>
            </a:r>
            <a:r>
              <a:rPr lang="en-GB" sz="2000" dirty="0">
                <a:latin typeface="Times New Roman" panose="02020603050405020304" pitchFamily="18" charset="0"/>
              </a:rPr>
              <a:t>, </a:t>
            </a:r>
            <a:r>
              <a:rPr lang="en-GB" sz="2000" b="0" dirty="0">
                <a:latin typeface="Times New Roman" panose="02020603050405020304" pitchFamily="18" charset="0"/>
              </a:rPr>
              <a:t>Marco Hernandez (YRP-IAI; CWC Oulu University)</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UHR contribution</a:t>
            </a:r>
          </a:p>
          <a:p>
            <a:pPr marL="0" indent="0">
              <a:spcBef>
                <a:spcPts val="300"/>
              </a:spcBef>
            </a:pPr>
            <a:r>
              <a:rPr lang="en-US" altLang="en-US" sz="2000" b="0" dirty="0"/>
              <a:t>	Draft AIML TIG contributions will be discussed during teleconferences</a:t>
            </a:r>
          </a:p>
          <a:p>
            <a:pPr marL="0" indent="0">
              <a:spcBef>
                <a:spcPts val="300"/>
              </a:spcBef>
            </a:pPr>
            <a:endParaRPr lang="en-US" altLang="en-US" sz="1800" b="0" dirty="0"/>
          </a:p>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July 2023 Meeting Planning</a:t>
            </a:r>
          </a:p>
          <a:p>
            <a:pPr marL="800100" lvl="1" indent="-342900">
              <a:spcBef>
                <a:spcPts val="300"/>
              </a:spcBef>
              <a:buFont typeface="Arial" panose="020B0604020202020204" pitchFamily="34" charset="0"/>
              <a:buChar char="•"/>
            </a:pPr>
            <a:r>
              <a:rPr lang="en-US" altLang="en-US" dirty="0"/>
              <a:t>4 slots: operating in CET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PM1/PM2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May 30, 2023, 10 am ET (1.5 hour)</a:t>
            </a:r>
          </a:p>
          <a:p>
            <a:pPr marL="1200150" lvl="2" indent="-342900">
              <a:spcBef>
                <a:spcPts val="300"/>
              </a:spcBef>
              <a:buFont typeface="Arial" panose="020B0604020202020204" pitchFamily="34" charset="0"/>
              <a:buChar char="•"/>
            </a:pPr>
            <a:r>
              <a:rPr lang="en-US" altLang="en-US" dirty="0"/>
              <a:t>Tuesday June 13, 2023, 10 am ET (1.5 hour)</a:t>
            </a:r>
          </a:p>
          <a:p>
            <a:pPr marL="1200150" lvl="2" indent="-342900">
              <a:spcBef>
                <a:spcPts val="300"/>
              </a:spcBef>
              <a:buFont typeface="Arial" panose="020B0604020202020204" pitchFamily="34" charset="0"/>
              <a:buChar char="•"/>
            </a:pPr>
            <a:r>
              <a:rPr lang="en-US" altLang="en-US" dirty="0"/>
              <a:t>Tuesday June 27, 2023, 10 am ET (1.5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11-23/475r0: </a:t>
            </a:r>
            <a:r>
              <a:rPr lang="en-US" sz="1400" dirty="0">
                <a:latin typeface="Times New Roman" panose="02020603050405020304" pitchFamily="18" charset="0"/>
              </a:rPr>
              <a:t>Proposed IEEE 802.11 AIML TIG Technical Report Text for the AIML-based Roaming Enhancements Use Case</a:t>
            </a:r>
            <a:r>
              <a:rPr lang="en-US" altLang="en-US" sz="1400" dirty="0">
                <a:latin typeface="Times New Roman" panose="02020603050405020304" pitchFamily="18" charset="0"/>
              </a:rPr>
              <a:t>, </a:t>
            </a:r>
            <a:r>
              <a:rPr lang="en-US" sz="1400" b="0" dirty="0">
                <a:latin typeface="Times New Roman" panose="02020603050405020304" pitchFamily="18" charset="0"/>
              </a:rPr>
              <a:t>Federico </a:t>
            </a:r>
            <a:r>
              <a:rPr lang="en-US" sz="1400" b="0" dirty="0" err="1">
                <a:latin typeface="Times New Roman" panose="02020603050405020304" pitchFamily="18" charset="0"/>
              </a:rPr>
              <a:t>Lovison</a:t>
            </a:r>
            <a:r>
              <a:rPr lang="en-US" sz="1400" b="0" dirty="0">
                <a:latin typeface="Times New Roman" panose="02020603050405020304" pitchFamily="18" charset="0"/>
              </a:rPr>
              <a:t> (Cisco Systems)</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11-23/218r2 </a:t>
            </a:r>
            <a:r>
              <a:rPr lang="en-US" sz="1400" dirty="0">
                <a:latin typeface="Times New Roman" panose="02020603050405020304" pitchFamily="18" charset="0"/>
              </a:rPr>
              <a:t>AIML methodology for dynamic spectrum sharing and coexistence</a:t>
            </a:r>
            <a:r>
              <a:rPr lang="en-GB" sz="1400" dirty="0">
                <a:latin typeface="Times New Roman" panose="02020603050405020304" pitchFamily="18" charset="0"/>
              </a:rPr>
              <a:t>, </a:t>
            </a:r>
            <a:r>
              <a:rPr lang="en-GB" sz="1400" b="0" dirty="0">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11-23/217r1 </a:t>
            </a:r>
            <a:r>
              <a:rPr lang="en-US" sz="1400" dirty="0">
                <a:latin typeface="Times New Roman" panose="02020603050405020304" pitchFamily="18" charset="0"/>
              </a:rPr>
              <a:t>Proposed IEEE 802.11 AIML TIG Technical Report Text for the Subcarrier Grouping Use Case</a:t>
            </a:r>
            <a:r>
              <a:rPr lang="en-GB" sz="1400" b="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11-23/606r1 </a:t>
            </a:r>
            <a:r>
              <a:rPr lang="en-US" sz="1400" dirty="0">
                <a:latin typeface="Times New Roman" panose="02020603050405020304" pitchFamily="18" charset="0"/>
              </a:rPr>
              <a:t>Proposed IEEE 802.11 AIML TIG Technical Report Text for the Dual CSI Feedback Use Case</a:t>
            </a:r>
            <a:r>
              <a:rPr lang="en-GB" sz="14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11-23/783r1 </a:t>
            </a:r>
            <a:r>
              <a:rPr lang="en-US" sz="1400" dirty="0">
                <a:latin typeface="Times New Roman" panose="02020603050405020304" pitchFamily="18" charset="0"/>
              </a:rPr>
              <a:t>Adaptive Sounding Using ML</a:t>
            </a:r>
            <a:r>
              <a:rPr lang="en-GB" sz="9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11-23/290r2 </a:t>
            </a:r>
            <a:r>
              <a:rPr lang="en-US" sz="1400" dirty="0">
                <a:latin typeface="Times New Roman" panose="02020603050405020304" pitchFamily="18" charset="0"/>
              </a:rPr>
              <a:t>Study on AI CSI Compression,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10057</TotalTime>
  <Words>2700</Words>
  <Application>Microsoft Office PowerPoint</Application>
  <PresentationFormat>Widescreen</PresentationFormat>
  <Paragraphs>315</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Wednesday May 17, 2023 AM2</vt:lpstr>
      <vt:lpstr>Detailed Agenda Thursday May 17,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110</cp:revision>
  <cp:lastPrinted>1601-01-01T00:00:00Z</cp:lastPrinted>
  <dcterms:created xsi:type="dcterms:W3CDTF">2018-05-05T22:00:08Z</dcterms:created>
  <dcterms:modified xsi:type="dcterms:W3CDTF">2023-05-15T21:06:45Z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