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79306A-9515-4BA5-9E63-F9046B1E5904}" v="1" dt="2023-05-15T02:33:25.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E179306A-9515-4BA5-9E63-F9046B1E5904}"/>
    <pc:docChg chg="modMainMaster">
      <pc:chgData name="Xiaofei Wang" userId="6e1836d3-2ed9-4ae5-8700-9029b71c19c7" providerId="ADAL" clId="{E179306A-9515-4BA5-9E63-F9046B1E5904}" dt="2023-05-15T02:33:25.369" v="0"/>
      <pc:docMkLst>
        <pc:docMk/>
      </pc:docMkLst>
      <pc:sldMasterChg chg="modSp">
        <pc:chgData name="Xiaofei Wang" userId="6e1836d3-2ed9-4ae5-8700-9029b71c19c7" providerId="ADAL" clId="{E179306A-9515-4BA5-9E63-F9046B1E5904}" dt="2023-05-15T02:33:25.369" v="0"/>
        <pc:sldMasterMkLst>
          <pc:docMk/>
          <pc:sldMasterMk cId="0" sldId="2147483648"/>
        </pc:sldMasterMkLst>
        <pc:spChg chg="mod">
          <ac:chgData name="Xiaofei Wang" userId="6e1836d3-2ed9-4ae5-8700-9029b71c19c7" providerId="ADAL" clId="{E179306A-9515-4BA5-9E63-F9046B1E5904}" dt="2023-05-15T02:33:25.369"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21</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highlight>
                  <a:srgbClr val="FFFF00"/>
                </a:highlight>
                <a:latin typeface="Times New Roman" panose="02020603050405020304" pitchFamily="18" charset="0"/>
              </a:rPr>
              <a:t>11-23/217r1 </a:t>
            </a:r>
            <a:r>
              <a:rPr lang="en-US" sz="1600" dirty="0">
                <a:highlight>
                  <a:srgbClr val="FFFF00"/>
                </a:highlight>
                <a:latin typeface="Times New Roman" panose="02020603050405020304" pitchFamily="18" charset="0"/>
              </a:rPr>
              <a:t>Proposed IEEE 802.11 AIML TIG Technical Report Text for the Subcarrier Grouping Use Case</a:t>
            </a:r>
            <a:r>
              <a:rPr lang="en-GB" sz="1600" b="0" dirty="0">
                <a:highlight>
                  <a:srgbClr val="FFFF00"/>
                </a:highlight>
                <a:latin typeface="Times New Roman" panose="02020603050405020304" pitchFamily="18" charset="0"/>
              </a:rPr>
              <a:t>, </a:t>
            </a:r>
            <a:r>
              <a:rPr lang="en-US" sz="1600" b="0" dirty="0">
                <a:highlight>
                  <a:srgbClr val="FFFF00"/>
                </a:highlight>
                <a:latin typeface="Times New Roman" panose="02020603050405020304" pitchFamily="18" charset="0"/>
              </a:rPr>
              <a:t>Eunsung </a:t>
            </a:r>
            <a:r>
              <a:rPr lang="en-US" sz="1600" b="0" dirty="0" err="1">
                <a:highlight>
                  <a:srgbClr val="FFFF00"/>
                </a:highlight>
                <a:latin typeface="Times New Roman" panose="02020603050405020304" pitchFamily="18" charset="0"/>
              </a:rPr>
              <a:t>Joen</a:t>
            </a:r>
            <a:r>
              <a:rPr lang="en-US" sz="1600" b="0" dirty="0">
                <a:highlight>
                  <a:srgbClr val="FFFF00"/>
                </a:highlight>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11-23/475r0: </a:t>
            </a:r>
            <a:r>
              <a:rPr lang="en-US" sz="1400" dirty="0">
                <a:latin typeface="Times New Roman" panose="02020603050405020304" pitchFamily="18" charset="0"/>
              </a:rPr>
              <a:t>Proposed IEEE 802.11 AIML TIG Technical Report Text for the AIML-based Roaming Enhancements Use Case</a:t>
            </a:r>
            <a:r>
              <a:rPr lang="en-US" altLang="en-US" sz="1400" dirty="0">
                <a:latin typeface="Times New Roman" panose="02020603050405020304" pitchFamily="18" charset="0"/>
              </a:rPr>
              <a:t>, </a:t>
            </a:r>
            <a:r>
              <a:rPr lang="en-US" sz="1400" b="0" dirty="0">
                <a:latin typeface="Times New Roman" panose="02020603050405020304" pitchFamily="18" charset="0"/>
              </a:rPr>
              <a:t>Federico </a:t>
            </a:r>
            <a:r>
              <a:rPr lang="en-US" sz="1400" b="0" dirty="0" err="1">
                <a:latin typeface="Times New Roman" panose="02020603050405020304" pitchFamily="18" charset="0"/>
              </a:rPr>
              <a:t>Lovison</a:t>
            </a:r>
            <a:r>
              <a:rPr lang="en-US" sz="1400" b="0" dirty="0">
                <a:latin typeface="Times New Roman" panose="02020603050405020304" pitchFamily="18" charset="0"/>
              </a:rPr>
              <a:t> (Cisco Systems)</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11-23/218r2 </a:t>
            </a:r>
            <a:r>
              <a:rPr lang="en-US" sz="1400" dirty="0">
                <a:latin typeface="Times New Roman" panose="02020603050405020304" pitchFamily="18" charset="0"/>
              </a:rPr>
              <a:t>AIML methodology for dynamic spectrum sharing and coexistence</a:t>
            </a:r>
            <a:r>
              <a:rPr lang="en-GB" sz="1400" dirty="0">
                <a:latin typeface="Times New Roman" panose="02020603050405020304" pitchFamily="18" charset="0"/>
              </a:rPr>
              <a:t>, </a:t>
            </a:r>
            <a:r>
              <a:rPr lang="en-GB" sz="1400" b="0" dirty="0">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FFFF00"/>
                </a:highlight>
                <a:latin typeface="Times New Roman" panose="02020603050405020304" pitchFamily="18" charset="0"/>
              </a:rPr>
              <a:t>11-23/217r1 </a:t>
            </a:r>
            <a:r>
              <a:rPr lang="en-US" sz="1400" dirty="0">
                <a:highlight>
                  <a:srgbClr val="FFFF00"/>
                </a:highlight>
                <a:latin typeface="Times New Roman" panose="02020603050405020304" pitchFamily="18" charset="0"/>
              </a:rPr>
              <a:t>Proposed IEEE 802.11 AIML TIG Technical Report Text for the Subcarrier Grouping Use Case</a:t>
            </a:r>
            <a:r>
              <a:rPr lang="en-GB" sz="1400" b="0" dirty="0">
                <a:highlight>
                  <a:srgbClr val="FFFF00"/>
                </a:highlight>
                <a:latin typeface="Times New Roman" panose="02020603050405020304" pitchFamily="18" charset="0"/>
              </a:rPr>
              <a:t>, </a:t>
            </a:r>
            <a:r>
              <a:rPr lang="en-US" sz="1400" b="0" dirty="0">
                <a:highlight>
                  <a:srgbClr val="FFFF00"/>
                </a:highlight>
                <a:latin typeface="Times New Roman" panose="02020603050405020304" pitchFamily="18" charset="0"/>
              </a:rPr>
              <a:t>Eunsung </a:t>
            </a:r>
            <a:r>
              <a:rPr lang="en-US" sz="1400" b="0" dirty="0" err="1">
                <a:highlight>
                  <a:srgbClr val="FFFF00"/>
                </a:highlight>
                <a:latin typeface="Times New Roman" panose="02020603050405020304" pitchFamily="18" charset="0"/>
              </a:rPr>
              <a:t>Joen</a:t>
            </a:r>
            <a:r>
              <a:rPr lang="en-US" sz="1400" b="0" dirty="0">
                <a:highlight>
                  <a:srgbClr val="FF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11-23/606r1 </a:t>
            </a:r>
            <a:r>
              <a:rPr lang="en-US" sz="1400" dirty="0">
                <a:latin typeface="Times New Roman" panose="02020603050405020304" pitchFamily="18" charset="0"/>
              </a:rPr>
              <a:t>Proposed IEEE 802.11 AIML TIG Technical Report Text for the Dual CSI Feedback Use Case</a:t>
            </a:r>
            <a:r>
              <a:rPr lang="en-GB" sz="14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11-23/783r1 </a:t>
            </a:r>
            <a:r>
              <a:rPr lang="en-US" sz="1400" dirty="0">
                <a:latin typeface="Times New Roman" panose="02020603050405020304" pitchFamily="18" charset="0"/>
              </a:rPr>
              <a:t>Adaptive Sounding Using ML</a:t>
            </a:r>
            <a:r>
              <a:rPr lang="en-GB" sz="9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11-23/290r2 </a:t>
            </a:r>
            <a:r>
              <a:rPr lang="en-US" sz="1400" dirty="0">
                <a:latin typeface="Times New Roman" panose="02020603050405020304" pitchFamily="18" charset="0"/>
              </a:rPr>
              <a:t>Study on AI CSI Compression,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9652</TotalTime>
  <Words>2508</Words>
  <Application>Microsoft Office PowerPoint</Application>
  <PresentationFormat>Widescreen</PresentationFormat>
  <Paragraphs>281</Paragraphs>
  <Slides>21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Tuesday May 17, 2023 AM2</vt:lpstr>
      <vt:lpstr>Detailed Agenda Thursday May 17,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107</cp:revision>
  <cp:lastPrinted>1601-01-01T00:00:00Z</cp:lastPrinted>
  <dcterms:created xsi:type="dcterms:W3CDTF">2018-05-05T22:00:08Z</dcterms:created>
  <dcterms:modified xsi:type="dcterms:W3CDTF">2023-05-15T02:33:34Z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