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7" r:id="rId16"/>
    <p:sldId id="2385"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4CA9C8-C526-4D9F-9FAF-A076DDE3F28C}" v="2" dt="2023-03-27T23:16:00.1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B84CA9C8-C526-4D9F-9FAF-A076DDE3F28C}"/>
    <pc:docChg chg="undo custSel modSld modMainMaster">
      <pc:chgData name="Xiaofei Wang" userId="6e1836d3-2ed9-4ae5-8700-9029b71c19c7" providerId="ADAL" clId="{B84CA9C8-C526-4D9F-9FAF-A076DDE3F28C}" dt="2023-03-31T17:02:36.469" v="182" actId="5793"/>
      <pc:docMkLst>
        <pc:docMk/>
      </pc:docMkLst>
      <pc:sldChg chg="modSp mod">
        <pc:chgData name="Xiaofei Wang" userId="6e1836d3-2ed9-4ae5-8700-9029b71c19c7" providerId="ADAL" clId="{B84CA9C8-C526-4D9F-9FAF-A076DDE3F28C}" dt="2023-03-27T23:16:06.809" v="7" actId="20577"/>
        <pc:sldMkLst>
          <pc:docMk/>
          <pc:sldMk cId="0" sldId="256"/>
        </pc:sldMkLst>
        <pc:spChg chg="mod">
          <ac:chgData name="Xiaofei Wang" userId="6e1836d3-2ed9-4ae5-8700-9029b71c19c7" providerId="ADAL" clId="{B84CA9C8-C526-4D9F-9FAF-A076DDE3F28C}" dt="2023-03-27T23:15:36.225" v="0"/>
          <ac:spMkLst>
            <pc:docMk/>
            <pc:sldMk cId="0" sldId="256"/>
            <ac:spMk id="6" creationId="{00000000-0000-0000-0000-000000000000}"/>
          </ac:spMkLst>
        </pc:spChg>
        <pc:spChg chg="mod">
          <ac:chgData name="Xiaofei Wang" userId="6e1836d3-2ed9-4ae5-8700-9029b71c19c7" providerId="ADAL" clId="{B84CA9C8-C526-4D9F-9FAF-A076DDE3F28C}" dt="2023-03-27T23:16:06.809" v="7" actId="20577"/>
          <ac:spMkLst>
            <pc:docMk/>
            <pc:sldMk cId="0" sldId="256"/>
            <ac:spMk id="3074" creationId="{00000000-0000-0000-0000-000000000000}"/>
          </ac:spMkLst>
        </pc:spChg>
      </pc:sldChg>
      <pc:sldChg chg="modSp">
        <pc:chgData name="Xiaofei Wang" userId="6e1836d3-2ed9-4ae5-8700-9029b71c19c7" providerId="ADAL" clId="{B84CA9C8-C526-4D9F-9FAF-A076DDE3F28C}" dt="2023-03-27T23:15:36.225" v="0"/>
        <pc:sldMkLst>
          <pc:docMk/>
          <pc:sldMk cId="1393596806" sldId="260"/>
        </pc:sldMkLst>
        <pc:spChg chg="mod">
          <ac:chgData name="Xiaofei Wang" userId="6e1836d3-2ed9-4ae5-8700-9029b71c19c7" providerId="ADAL" clId="{B84CA9C8-C526-4D9F-9FAF-A076DDE3F28C}" dt="2023-03-27T23:15:36.225" v="0"/>
          <ac:spMkLst>
            <pc:docMk/>
            <pc:sldMk cId="1393596806" sldId="260"/>
            <ac:spMk id="2" creationId="{00000000-0000-0000-0000-000000000000}"/>
          </ac:spMkLst>
        </pc:spChg>
      </pc:sldChg>
      <pc:sldChg chg="modSp">
        <pc:chgData name="Xiaofei Wang" userId="6e1836d3-2ed9-4ae5-8700-9029b71c19c7" providerId="ADAL" clId="{B84CA9C8-C526-4D9F-9FAF-A076DDE3F28C}" dt="2023-03-27T23:15:36.225" v="0"/>
        <pc:sldMkLst>
          <pc:docMk/>
          <pc:sldMk cId="2280172366" sldId="261"/>
        </pc:sldMkLst>
        <pc:spChg chg="mod">
          <ac:chgData name="Xiaofei Wang" userId="6e1836d3-2ed9-4ae5-8700-9029b71c19c7" providerId="ADAL" clId="{B84CA9C8-C526-4D9F-9FAF-A076DDE3F28C}" dt="2023-03-27T23:15:36.225" v="0"/>
          <ac:spMkLst>
            <pc:docMk/>
            <pc:sldMk cId="2280172366" sldId="261"/>
            <ac:spMk id="2" creationId="{00000000-0000-0000-0000-000000000000}"/>
          </ac:spMkLst>
        </pc:spChg>
      </pc:sldChg>
      <pc:sldChg chg="modSp">
        <pc:chgData name="Xiaofei Wang" userId="6e1836d3-2ed9-4ae5-8700-9029b71c19c7" providerId="ADAL" clId="{B84CA9C8-C526-4D9F-9FAF-A076DDE3F28C}" dt="2023-03-27T23:15:36.225" v="0"/>
        <pc:sldMkLst>
          <pc:docMk/>
          <pc:sldMk cId="1295285405" sldId="262"/>
        </pc:sldMkLst>
        <pc:spChg chg="mod">
          <ac:chgData name="Xiaofei Wang" userId="6e1836d3-2ed9-4ae5-8700-9029b71c19c7" providerId="ADAL" clId="{B84CA9C8-C526-4D9F-9FAF-A076DDE3F28C}" dt="2023-03-27T23:15:36.225" v="0"/>
          <ac:spMkLst>
            <pc:docMk/>
            <pc:sldMk cId="1295285405" sldId="262"/>
            <ac:spMk id="2" creationId="{00000000-0000-0000-0000-000000000000}"/>
          </ac:spMkLst>
        </pc:spChg>
      </pc:sldChg>
      <pc:sldChg chg="modSp">
        <pc:chgData name="Xiaofei Wang" userId="6e1836d3-2ed9-4ae5-8700-9029b71c19c7" providerId="ADAL" clId="{B84CA9C8-C526-4D9F-9FAF-A076DDE3F28C}" dt="2023-03-27T23:15:36.225" v="0"/>
        <pc:sldMkLst>
          <pc:docMk/>
          <pc:sldMk cId="2090664063" sldId="263"/>
        </pc:sldMkLst>
        <pc:spChg chg="mod">
          <ac:chgData name="Xiaofei Wang" userId="6e1836d3-2ed9-4ae5-8700-9029b71c19c7" providerId="ADAL" clId="{B84CA9C8-C526-4D9F-9FAF-A076DDE3F28C}" dt="2023-03-27T23:15:36.225" v="0"/>
          <ac:spMkLst>
            <pc:docMk/>
            <pc:sldMk cId="2090664063" sldId="263"/>
            <ac:spMk id="2" creationId="{00000000-0000-0000-0000-000000000000}"/>
          </ac:spMkLst>
        </pc:spChg>
      </pc:sldChg>
      <pc:sldChg chg="modSp">
        <pc:chgData name="Xiaofei Wang" userId="6e1836d3-2ed9-4ae5-8700-9029b71c19c7" providerId="ADAL" clId="{B84CA9C8-C526-4D9F-9FAF-A076DDE3F28C}" dt="2023-03-27T23:15:36.225" v="0"/>
        <pc:sldMkLst>
          <pc:docMk/>
          <pc:sldMk cId="3464650041" sldId="283"/>
        </pc:sldMkLst>
        <pc:spChg chg="mod">
          <ac:chgData name="Xiaofei Wang" userId="6e1836d3-2ed9-4ae5-8700-9029b71c19c7" providerId="ADAL" clId="{B84CA9C8-C526-4D9F-9FAF-A076DDE3F28C}" dt="2023-03-27T23:15:36.225" v="0"/>
          <ac:spMkLst>
            <pc:docMk/>
            <pc:sldMk cId="3464650041" sldId="283"/>
            <ac:spMk id="5" creationId="{00000000-0000-0000-0000-000000000000}"/>
          </ac:spMkLst>
        </pc:spChg>
      </pc:sldChg>
      <pc:sldChg chg="modSp">
        <pc:chgData name="Xiaofei Wang" userId="6e1836d3-2ed9-4ae5-8700-9029b71c19c7" providerId="ADAL" clId="{B84CA9C8-C526-4D9F-9FAF-A076DDE3F28C}" dt="2023-03-27T23:15:36.225" v="0"/>
        <pc:sldMkLst>
          <pc:docMk/>
          <pc:sldMk cId="13117183" sldId="284"/>
        </pc:sldMkLst>
        <pc:spChg chg="mod">
          <ac:chgData name="Xiaofei Wang" userId="6e1836d3-2ed9-4ae5-8700-9029b71c19c7" providerId="ADAL" clId="{B84CA9C8-C526-4D9F-9FAF-A076DDE3F28C}" dt="2023-03-27T23:15:36.225" v="0"/>
          <ac:spMkLst>
            <pc:docMk/>
            <pc:sldMk cId="13117183" sldId="284"/>
            <ac:spMk id="5" creationId="{00000000-0000-0000-0000-000000000000}"/>
          </ac:spMkLst>
        </pc:spChg>
      </pc:sldChg>
      <pc:sldChg chg="modSp">
        <pc:chgData name="Xiaofei Wang" userId="6e1836d3-2ed9-4ae5-8700-9029b71c19c7" providerId="ADAL" clId="{B84CA9C8-C526-4D9F-9FAF-A076DDE3F28C}" dt="2023-03-27T23:15:36.225" v="0"/>
        <pc:sldMkLst>
          <pc:docMk/>
          <pc:sldMk cId="193308393" sldId="287"/>
        </pc:sldMkLst>
        <pc:spChg chg="mod">
          <ac:chgData name="Xiaofei Wang" userId="6e1836d3-2ed9-4ae5-8700-9029b71c19c7" providerId="ADAL" clId="{B84CA9C8-C526-4D9F-9FAF-A076DDE3F28C}" dt="2023-03-27T23:15:36.225" v="0"/>
          <ac:spMkLst>
            <pc:docMk/>
            <pc:sldMk cId="193308393" sldId="287"/>
            <ac:spMk id="6" creationId="{00000000-0000-0000-0000-000000000000}"/>
          </ac:spMkLst>
        </pc:spChg>
      </pc:sldChg>
      <pc:sldChg chg="modSp">
        <pc:chgData name="Xiaofei Wang" userId="6e1836d3-2ed9-4ae5-8700-9029b71c19c7" providerId="ADAL" clId="{B84CA9C8-C526-4D9F-9FAF-A076DDE3F28C}" dt="2023-03-27T23:15:36.225" v="0"/>
        <pc:sldMkLst>
          <pc:docMk/>
          <pc:sldMk cId="1343705863" sldId="288"/>
        </pc:sldMkLst>
        <pc:spChg chg="mod">
          <ac:chgData name="Xiaofei Wang" userId="6e1836d3-2ed9-4ae5-8700-9029b71c19c7" providerId="ADAL" clId="{B84CA9C8-C526-4D9F-9FAF-A076DDE3F28C}" dt="2023-03-27T23:15:36.225" v="0"/>
          <ac:spMkLst>
            <pc:docMk/>
            <pc:sldMk cId="1343705863" sldId="288"/>
            <ac:spMk id="6" creationId="{00000000-0000-0000-0000-000000000000}"/>
          </ac:spMkLst>
        </pc:spChg>
      </pc:sldChg>
      <pc:sldChg chg="modSp">
        <pc:chgData name="Xiaofei Wang" userId="6e1836d3-2ed9-4ae5-8700-9029b71c19c7" providerId="ADAL" clId="{B84CA9C8-C526-4D9F-9FAF-A076DDE3F28C}" dt="2023-03-27T23:15:36.225" v="0"/>
        <pc:sldMkLst>
          <pc:docMk/>
          <pc:sldMk cId="969542746" sldId="289"/>
        </pc:sldMkLst>
        <pc:spChg chg="mod">
          <ac:chgData name="Xiaofei Wang" userId="6e1836d3-2ed9-4ae5-8700-9029b71c19c7" providerId="ADAL" clId="{B84CA9C8-C526-4D9F-9FAF-A076DDE3F28C}" dt="2023-03-27T23:15:36.225" v="0"/>
          <ac:spMkLst>
            <pc:docMk/>
            <pc:sldMk cId="969542746" sldId="289"/>
            <ac:spMk id="6" creationId="{00000000-0000-0000-0000-000000000000}"/>
          </ac:spMkLst>
        </pc:spChg>
      </pc:sldChg>
      <pc:sldChg chg="modSp mod">
        <pc:chgData name="Xiaofei Wang" userId="6e1836d3-2ed9-4ae5-8700-9029b71c19c7" providerId="ADAL" clId="{B84CA9C8-C526-4D9F-9FAF-A076DDE3F28C}" dt="2023-03-27T23:16:15.274" v="13" actId="20577"/>
        <pc:sldMkLst>
          <pc:docMk/>
          <pc:sldMk cId="0" sldId="332"/>
        </pc:sldMkLst>
        <pc:spChg chg="mod">
          <ac:chgData name="Xiaofei Wang" userId="6e1836d3-2ed9-4ae5-8700-9029b71c19c7" providerId="ADAL" clId="{B84CA9C8-C526-4D9F-9FAF-A076DDE3F28C}" dt="2023-03-27T23:15:36.225" v="0"/>
          <ac:spMkLst>
            <pc:docMk/>
            <pc:sldMk cId="0" sldId="332"/>
            <ac:spMk id="17409" creationId="{481163E3-3235-B93B-D977-4040786F5097}"/>
          </ac:spMkLst>
        </pc:spChg>
        <pc:spChg chg="mod">
          <ac:chgData name="Xiaofei Wang" userId="6e1836d3-2ed9-4ae5-8700-9029b71c19c7" providerId="ADAL" clId="{B84CA9C8-C526-4D9F-9FAF-A076DDE3F28C}" dt="2023-03-27T23:16:15.274" v="13" actId="20577"/>
          <ac:spMkLst>
            <pc:docMk/>
            <pc:sldMk cId="0" sldId="332"/>
            <ac:spMk id="17413" creationId="{C2334348-7D14-5567-9887-24899B21D490}"/>
          </ac:spMkLst>
        </pc:spChg>
      </pc:sldChg>
      <pc:sldChg chg="modSp mod">
        <pc:chgData name="Xiaofei Wang" userId="6e1836d3-2ed9-4ae5-8700-9029b71c19c7" providerId="ADAL" clId="{B84CA9C8-C526-4D9F-9FAF-A076DDE3F28C}" dt="2023-03-31T17:02:25.880" v="180" actId="20577"/>
        <pc:sldMkLst>
          <pc:docMk/>
          <pc:sldMk cId="0" sldId="395"/>
        </pc:sldMkLst>
        <pc:spChg chg="mod">
          <ac:chgData name="Xiaofei Wang" userId="6e1836d3-2ed9-4ae5-8700-9029b71c19c7" providerId="ADAL" clId="{B84CA9C8-C526-4D9F-9FAF-A076DDE3F28C}" dt="2023-03-27T23:15:36.225" v="0"/>
          <ac:spMkLst>
            <pc:docMk/>
            <pc:sldMk cId="0" sldId="395"/>
            <ac:spMk id="19462" creationId="{B8004815-DEEF-4991-9863-C4D400CADE6E}"/>
          </ac:spMkLst>
        </pc:spChg>
        <pc:spChg chg="mod">
          <ac:chgData name="Xiaofei Wang" userId="6e1836d3-2ed9-4ae5-8700-9029b71c19c7" providerId="ADAL" clId="{B84CA9C8-C526-4D9F-9FAF-A076DDE3F28C}" dt="2023-03-31T17:02:25.880" v="180" actId="20577"/>
          <ac:spMkLst>
            <pc:docMk/>
            <pc:sldMk cId="0" sldId="395"/>
            <ac:spMk id="19463" creationId="{014A845C-CDC6-4811-8948-EAB07A9434A5}"/>
          </ac:spMkLst>
        </pc:spChg>
      </pc:sldChg>
      <pc:sldChg chg="modSp">
        <pc:chgData name="Xiaofei Wang" userId="6e1836d3-2ed9-4ae5-8700-9029b71c19c7" providerId="ADAL" clId="{B84CA9C8-C526-4D9F-9FAF-A076DDE3F28C}" dt="2023-03-27T23:15:36.225" v="0"/>
        <pc:sldMkLst>
          <pc:docMk/>
          <pc:sldMk cId="2947319002" sldId="2377"/>
        </pc:sldMkLst>
        <pc:spChg chg="mod">
          <ac:chgData name="Xiaofei Wang" userId="6e1836d3-2ed9-4ae5-8700-9029b71c19c7" providerId="ADAL" clId="{B84CA9C8-C526-4D9F-9FAF-A076DDE3F28C}" dt="2023-03-27T23:15:36.225" v="0"/>
          <ac:spMkLst>
            <pc:docMk/>
            <pc:sldMk cId="2947319002" sldId="2377"/>
            <ac:spMk id="6" creationId="{00000000-0000-0000-0000-000000000000}"/>
          </ac:spMkLst>
        </pc:spChg>
      </pc:sldChg>
      <pc:sldChg chg="modSp mod">
        <pc:chgData name="Xiaofei Wang" userId="6e1836d3-2ed9-4ae5-8700-9029b71c19c7" providerId="ADAL" clId="{B84CA9C8-C526-4D9F-9FAF-A076DDE3F28C}" dt="2023-03-27T23:26:54.735" v="179" actId="20577"/>
        <pc:sldMkLst>
          <pc:docMk/>
          <pc:sldMk cId="2796803295" sldId="2385"/>
        </pc:sldMkLst>
        <pc:spChg chg="mod">
          <ac:chgData name="Xiaofei Wang" userId="6e1836d3-2ed9-4ae5-8700-9029b71c19c7" providerId="ADAL" clId="{B84CA9C8-C526-4D9F-9FAF-A076DDE3F28C}" dt="2023-03-27T23:26:54.735" v="179" actId="20577"/>
          <ac:spMkLst>
            <pc:docMk/>
            <pc:sldMk cId="2796803295" sldId="2385"/>
            <ac:spMk id="3" creationId="{00000000-0000-0000-0000-000000000000}"/>
          </ac:spMkLst>
        </pc:spChg>
        <pc:spChg chg="mod">
          <ac:chgData name="Xiaofei Wang" userId="6e1836d3-2ed9-4ae5-8700-9029b71c19c7" providerId="ADAL" clId="{B84CA9C8-C526-4D9F-9FAF-A076DDE3F28C}" dt="2023-03-27T23:15:36.225" v="0"/>
          <ac:spMkLst>
            <pc:docMk/>
            <pc:sldMk cId="2796803295" sldId="2385"/>
            <ac:spMk id="6" creationId="{00000000-0000-0000-0000-000000000000}"/>
          </ac:spMkLst>
        </pc:spChg>
      </pc:sldChg>
      <pc:sldChg chg="modSp mod">
        <pc:chgData name="Xiaofei Wang" userId="6e1836d3-2ed9-4ae5-8700-9029b71c19c7" providerId="ADAL" clId="{B84CA9C8-C526-4D9F-9FAF-A076DDE3F28C}" dt="2023-03-31T17:02:36.469" v="182" actId="5793"/>
        <pc:sldMkLst>
          <pc:docMk/>
          <pc:sldMk cId="3203800803" sldId="2386"/>
        </pc:sldMkLst>
        <pc:spChg chg="mod">
          <ac:chgData name="Xiaofei Wang" userId="6e1836d3-2ed9-4ae5-8700-9029b71c19c7" providerId="ADAL" clId="{B84CA9C8-C526-4D9F-9FAF-A076DDE3F28C}" dt="2023-03-31T17:02:36.469" v="182" actId="5793"/>
          <ac:spMkLst>
            <pc:docMk/>
            <pc:sldMk cId="3203800803" sldId="2386"/>
            <ac:spMk id="3" creationId="{00000000-0000-0000-0000-000000000000}"/>
          </ac:spMkLst>
        </pc:spChg>
        <pc:spChg chg="mod">
          <ac:chgData name="Xiaofei Wang" userId="6e1836d3-2ed9-4ae5-8700-9029b71c19c7" providerId="ADAL" clId="{B84CA9C8-C526-4D9F-9FAF-A076DDE3F28C}" dt="2023-03-27T23:15:36.225" v="0"/>
          <ac:spMkLst>
            <pc:docMk/>
            <pc:sldMk cId="3203800803" sldId="2386"/>
            <ac:spMk id="6" creationId="{00000000-0000-0000-0000-000000000000}"/>
          </ac:spMkLst>
        </pc:spChg>
      </pc:sldChg>
      <pc:sldChg chg="modSp mod">
        <pc:chgData name="Xiaofei Wang" userId="6e1836d3-2ed9-4ae5-8700-9029b71c19c7" providerId="ADAL" clId="{B84CA9C8-C526-4D9F-9FAF-A076DDE3F28C}" dt="2023-03-27T23:22:03.970" v="136" actId="20577"/>
        <pc:sldMkLst>
          <pc:docMk/>
          <pc:sldMk cId="4131375958" sldId="2387"/>
        </pc:sldMkLst>
        <pc:spChg chg="mod">
          <ac:chgData name="Xiaofei Wang" userId="6e1836d3-2ed9-4ae5-8700-9029b71c19c7" providerId="ADAL" clId="{B84CA9C8-C526-4D9F-9FAF-A076DDE3F28C}" dt="2023-03-27T23:22:03.970" v="136" actId="20577"/>
          <ac:spMkLst>
            <pc:docMk/>
            <pc:sldMk cId="4131375958" sldId="2387"/>
            <ac:spMk id="3" creationId="{00000000-0000-0000-0000-000000000000}"/>
          </ac:spMkLst>
        </pc:spChg>
        <pc:spChg chg="mod">
          <ac:chgData name="Xiaofei Wang" userId="6e1836d3-2ed9-4ae5-8700-9029b71c19c7" providerId="ADAL" clId="{B84CA9C8-C526-4D9F-9FAF-A076DDE3F28C}" dt="2023-03-27T23:15:36.225" v="0"/>
          <ac:spMkLst>
            <pc:docMk/>
            <pc:sldMk cId="4131375958" sldId="2387"/>
            <ac:spMk id="6" creationId="{00000000-0000-0000-0000-000000000000}"/>
          </ac:spMkLst>
        </pc:spChg>
      </pc:sldChg>
      <pc:sldMasterChg chg="modSp modSldLayout">
        <pc:chgData name="Xiaofei Wang" userId="6e1836d3-2ed9-4ae5-8700-9029b71c19c7" providerId="ADAL" clId="{B84CA9C8-C526-4D9F-9FAF-A076DDE3F28C}" dt="2023-03-27T23:16:00.196" v="1"/>
        <pc:sldMasterMkLst>
          <pc:docMk/>
          <pc:sldMasterMk cId="0" sldId="2147483648"/>
        </pc:sldMasterMkLst>
        <pc:spChg chg="mod">
          <ac:chgData name="Xiaofei Wang" userId="6e1836d3-2ed9-4ae5-8700-9029b71c19c7" providerId="ADAL" clId="{B84CA9C8-C526-4D9F-9FAF-A076DDE3F28C}" dt="2023-03-27T23:16:00.196" v="1"/>
          <ac:spMkLst>
            <pc:docMk/>
            <pc:sldMasterMk cId="0" sldId="2147483648"/>
            <ac:spMk id="10" creationId="{00000000-0000-0000-0000-000000000000}"/>
          </ac:spMkLst>
        </pc:spChg>
        <pc:spChg chg="mod">
          <ac:chgData name="Xiaofei Wang" userId="6e1836d3-2ed9-4ae5-8700-9029b71c19c7" providerId="ADAL" clId="{B84CA9C8-C526-4D9F-9FAF-A076DDE3F28C}" dt="2023-03-27T23:15:36.225" v="0"/>
          <ac:spMkLst>
            <pc:docMk/>
            <pc:sldMasterMk cId="0" sldId="2147483648"/>
            <ac:spMk id="1027" creationId="{00000000-0000-0000-0000-000000000000}"/>
          </ac:spMkLst>
        </pc:spChg>
        <pc:sldLayoutChg chg="modSp">
          <pc:chgData name="Xiaofei Wang" userId="6e1836d3-2ed9-4ae5-8700-9029b71c19c7" providerId="ADAL" clId="{B84CA9C8-C526-4D9F-9FAF-A076DDE3F28C}" dt="2023-03-27T23:15:36.225" v="0"/>
          <pc:sldLayoutMkLst>
            <pc:docMk/>
            <pc:sldMasterMk cId="0" sldId="2147483648"/>
            <pc:sldLayoutMk cId="0" sldId="2147483649"/>
          </pc:sldLayoutMkLst>
          <pc:spChg chg="mod">
            <ac:chgData name="Xiaofei Wang" userId="6e1836d3-2ed9-4ae5-8700-9029b71c19c7" providerId="ADAL" clId="{B84CA9C8-C526-4D9F-9FAF-A076DDE3F28C}" dt="2023-03-27T23:15:36.225"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B84CA9C8-C526-4D9F-9FAF-A076DDE3F28C}" dt="2023-03-27T23:15:36.225" v="0"/>
          <pc:sldLayoutMkLst>
            <pc:docMk/>
            <pc:sldMasterMk cId="0" sldId="2147483648"/>
            <pc:sldLayoutMk cId="0" sldId="2147483650"/>
          </pc:sldLayoutMkLst>
          <pc:spChg chg="mod">
            <ac:chgData name="Xiaofei Wang" userId="6e1836d3-2ed9-4ae5-8700-9029b71c19c7" providerId="ADAL" clId="{B84CA9C8-C526-4D9F-9FAF-A076DDE3F28C}" dt="2023-03-27T23:15:36.225"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B84CA9C8-C526-4D9F-9FAF-A076DDE3F28C}" dt="2023-03-27T23:15:36.225" v="0"/>
          <pc:sldLayoutMkLst>
            <pc:docMk/>
            <pc:sldMasterMk cId="0" sldId="2147483648"/>
            <pc:sldLayoutMk cId="0" sldId="2147483651"/>
          </pc:sldLayoutMkLst>
          <pc:spChg chg="mod">
            <ac:chgData name="Xiaofei Wang" userId="6e1836d3-2ed9-4ae5-8700-9029b71c19c7" providerId="ADAL" clId="{B84CA9C8-C526-4D9F-9FAF-A076DDE3F28C}" dt="2023-03-27T23:15:36.225"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B84CA9C8-C526-4D9F-9FAF-A076DDE3F28C}" dt="2023-03-27T23:15:36.225" v="0"/>
          <pc:sldLayoutMkLst>
            <pc:docMk/>
            <pc:sldMasterMk cId="0" sldId="2147483648"/>
            <pc:sldLayoutMk cId="0" sldId="2147483652"/>
          </pc:sldLayoutMkLst>
          <pc:spChg chg="mod">
            <ac:chgData name="Xiaofei Wang" userId="6e1836d3-2ed9-4ae5-8700-9029b71c19c7" providerId="ADAL" clId="{B84CA9C8-C526-4D9F-9FAF-A076DDE3F28C}" dt="2023-03-27T23:15:36.225"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B84CA9C8-C526-4D9F-9FAF-A076DDE3F28C}" dt="2023-03-27T23:15:36.225" v="0"/>
          <pc:sldLayoutMkLst>
            <pc:docMk/>
            <pc:sldMasterMk cId="0" sldId="2147483648"/>
            <pc:sldLayoutMk cId="0" sldId="2147483653"/>
          </pc:sldLayoutMkLst>
          <pc:spChg chg="mod">
            <ac:chgData name="Xiaofei Wang" userId="6e1836d3-2ed9-4ae5-8700-9029b71c19c7" providerId="ADAL" clId="{B84CA9C8-C526-4D9F-9FAF-A076DDE3F28C}" dt="2023-03-27T23:15:36.225"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B84CA9C8-C526-4D9F-9FAF-A076DDE3F28C}" dt="2023-03-27T23:15:36.225" v="0"/>
          <pc:sldLayoutMkLst>
            <pc:docMk/>
            <pc:sldMasterMk cId="0" sldId="2147483648"/>
            <pc:sldLayoutMk cId="0" sldId="2147483654"/>
          </pc:sldLayoutMkLst>
          <pc:spChg chg="mod">
            <ac:chgData name="Xiaofei Wang" userId="6e1836d3-2ed9-4ae5-8700-9029b71c19c7" providerId="ADAL" clId="{B84CA9C8-C526-4D9F-9FAF-A076DDE3F28C}" dt="2023-03-27T23:15:36.225"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B84CA9C8-C526-4D9F-9FAF-A076DDE3F28C}" dt="2023-03-27T23:15:36.225" v="0"/>
          <pc:sldLayoutMkLst>
            <pc:docMk/>
            <pc:sldMasterMk cId="0" sldId="2147483648"/>
            <pc:sldLayoutMk cId="0" sldId="2147483655"/>
          </pc:sldLayoutMkLst>
          <pc:spChg chg="mod">
            <ac:chgData name="Xiaofei Wang" userId="6e1836d3-2ed9-4ae5-8700-9029b71c19c7" providerId="ADAL" clId="{B84CA9C8-C526-4D9F-9FAF-A076DDE3F28C}" dt="2023-03-27T23:15:36.225"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B84CA9C8-C526-4D9F-9FAF-A076DDE3F28C}" dt="2023-03-27T23:15:36.225" v="0"/>
          <pc:sldLayoutMkLst>
            <pc:docMk/>
            <pc:sldMasterMk cId="0" sldId="2147483648"/>
            <pc:sldLayoutMk cId="0" sldId="2147483658"/>
          </pc:sldLayoutMkLst>
          <pc:spChg chg="mod">
            <ac:chgData name="Xiaofei Wang" userId="6e1836d3-2ed9-4ae5-8700-9029b71c19c7" providerId="ADAL" clId="{B84CA9C8-C526-4D9F-9FAF-A076DDE3F28C}" dt="2023-03-27T23:15:36.225"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B84CA9C8-C526-4D9F-9FAF-A076DDE3F28C}" dt="2023-03-27T23:15:36.225" v="0"/>
          <pc:sldLayoutMkLst>
            <pc:docMk/>
            <pc:sldMasterMk cId="0" sldId="2147483648"/>
            <pc:sldLayoutMk cId="0" sldId="2147483659"/>
          </pc:sldLayoutMkLst>
          <pc:spChg chg="mod">
            <ac:chgData name="Xiaofei Wang" userId="6e1836d3-2ed9-4ae5-8700-9029b71c19c7" providerId="ADAL" clId="{B84CA9C8-C526-4D9F-9FAF-A076DDE3F28C}" dt="2023-03-27T23:15:36.225"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Feb 13,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2023-04-01</a:t>
            </a:r>
          </a:p>
        </p:txBody>
      </p:sp>
      <p:sp>
        <p:nvSpPr>
          <p:cNvPr id="6" name="Date Placeholder 3"/>
          <p:cNvSpPr>
            <a:spLocks noGrp="1"/>
          </p:cNvSpPr>
          <p:nvPr>
            <p:ph type="dt" idx="10"/>
          </p:nvPr>
        </p:nvSpPr>
        <p:spPr/>
        <p:txBody>
          <a:bodyPr/>
          <a:lstStyle/>
          <a:p>
            <a:r>
              <a:rPr lang="en-US" dirty="0"/>
              <a:t>April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800" dirty="0"/>
              <a:t>11-23/475r0: </a:t>
            </a:r>
            <a:r>
              <a:rPr lang="en-US" sz="2800" b="1" dirty="0"/>
              <a:t>Proposed IEEE 802.11 AIML TIG Technical Report Text for the AIML-based Roaming Enhancements Use Case</a:t>
            </a:r>
            <a:r>
              <a:rPr lang="en-US" altLang="en-US" sz="2800" dirty="0"/>
              <a:t>, </a:t>
            </a:r>
            <a:r>
              <a:rPr lang="en-US" sz="2800" dirty="0"/>
              <a:t>Federico </a:t>
            </a:r>
            <a:r>
              <a:rPr lang="en-US" sz="2800" dirty="0" err="1"/>
              <a:t>Lovison</a:t>
            </a:r>
            <a:r>
              <a:rPr lang="en-US" sz="2800" dirty="0"/>
              <a:t> (Cisco Systems)</a:t>
            </a:r>
          </a:p>
          <a:p>
            <a:pPr marL="857250" lvl="1" indent="-457200">
              <a:buFont typeface="Arial" panose="020B0604020202020204" pitchFamily="34" charset="0"/>
              <a:buChar char="•"/>
              <a:defRPr/>
            </a:pPr>
            <a:endParaRPr lang="en-US" altLang="en-US" sz="2800" dirty="0"/>
          </a:p>
          <a:p>
            <a:pPr marL="400050" lvl="1" indent="0">
              <a:defRPr/>
            </a:pPr>
            <a:endParaRPr lang="en-US" altLang="en-US" sz="2800" dirty="0"/>
          </a:p>
          <a:p>
            <a:pPr marL="857250" lvl="1" indent="-457200">
              <a:buFont typeface="Arial" panose="020B0604020202020204" pitchFamily="34" charset="0"/>
              <a:buChar char="•"/>
              <a:defRPr/>
            </a:pPr>
            <a:r>
              <a:rPr lang="en-US" altLang="en-US" sz="2800" dirty="0"/>
              <a:t>11-23/987r5: </a:t>
            </a:r>
            <a:r>
              <a:rPr lang="en-US" sz="2800" b="1" dirty="0"/>
              <a:t>AIML TIG Technical Report Draft</a:t>
            </a:r>
            <a:r>
              <a:rPr lang="en-US" sz="2800" dirty="0"/>
              <a:t>, Xiaofei Wang (InterDigital)</a:t>
            </a:r>
            <a:endParaRPr lang="en-US" altLang="en-US" sz="2800" dirty="0"/>
          </a:p>
          <a:p>
            <a:pPr marL="857250" lvl="1" indent="-457200">
              <a:buFont typeface="Arial" panose="020B0604020202020204" pitchFamily="34" charset="0"/>
              <a:buChar char="•"/>
              <a:defRPr/>
            </a:pPr>
            <a:endParaRPr lang="en-US" altLang="en-US" sz="2800" dirty="0"/>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April 24, 2023: 10 am – 11:30 am ET</a:t>
            </a:r>
          </a:p>
          <a:p>
            <a:pPr marL="800100" lvl="1" indent="-342900">
              <a:spcBef>
                <a:spcPts val="300"/>
              </a:spcBef>
              <a:buFont typeface="Arial" panose="020B0604020202020204" pitchFamily="34" charset="0"/>
              <a:buChar char="•"/>
            </a:pPr>
            <a:endParaRPr lang="en-US" altLang="en-US" sz="1050" dirty="0"/>
          </a:p>
          <a:p>
            <a:pPr marL="800100" lvl="1" indent="-342900">
              <a:spcBef>
                <a:spcPts val="300"/>
              </a:spcBef>
              <a:buFont typeface="Arial" panose="020B0604020202020204" pitchFamily="34" charset="0"/>
              <a:buChar char="•"/>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next teleconference by </a:t>
            </a:r>
            <a:r>
              <a:rPr lang="en-US" sz="1800" dirty="0" err="1">
                <a:effectLst/>
                <a:highlight>
                  <a:srgbClr val="FFFF00"/>
                </a:highlight>
                <a:latin typeface="Calibri" panose="020F0502020204030204" pitchFamily="34" charset="0"/>
                <a:ea typeface="DengXian" panose="02010600030101010101" pitchFamily="2" charset="-122"/>
              </a:rPr>
              <a:t>by</a:t>
            </a:r>
            <a:r>
              <a:rPr lang="en-US" sz="1800" dirty="0">
                <a:effectLst/>
                <a:highlight>
                  <a:srgbClr val="FFFF00"/>
                </a:highlight>
                <a:latin typeface="Calibri" panose="020F0502020204030204" pitchFamily="34" charset="0"/>
                <a:ea typeface="DengXian" panose="02010600030101010101" pitchFamily="2" charset="-122"/>
              </a:rPr>
              <a:t>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a:t>
            </a:r>
            <a:r>
              <a:rPr lang="en-US" sz="1800" dirty="0">
                <a:highlight>
                  <a:srgbClr val="FFFF00"/>
                </a:highlight>
                <a:latin typeface="Calibri" panose="020F0502020204030204" pitchFamily="34" charset="0"/>
                <a:ea typeface="DengXian" panose="02010600030101010101" pitchFamily="2" charset="-122"/>
              </a:rPr>
              <a:t>April 19</a:t>
            </a:r>
            <a:r>
              <a:rPr lang="en-US" sz="1800" baseline="30000" dirty="0">
                <a:highlight>
                  <a:srgbClr val="FFFF00"/>
                </a:highlight>
                <a:latin typeface="Calibri" panose="020F0502020204030204" pitchFamily="34" charset="0"/>
                <a:ea typeface="DengXian" panose="02010600030101010101" pitchFamily="2" charset="-122"/>
              </a:rPr>
              <a:t>th</a:t>
            </a:r>
            <a:endParaRPr lang="en-US" sz="1800" baseline="30000" dirty="0">
              <a:effectLst/>
              <a:highlight>
                <a:srgbClr val="FFFF00"/>
              </a:highlight>
              <a:latin typeface="Calibri" panose="020F0502020204030204" pitchFamily="34" charset="0"/>
              <a:ea typeface="DengXian" panose="02010600030101010101" pitchFamily="2" charset="-122"/>
            </a:endParaRP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4131375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March Meeting Plan</a:t>
            </a:r>
          </a:p>
          <a:p>
            <a:pPr marL="800100" lvl="1" indent="-342900">
              <a:spcBef>
                <a:spcPts val="300"/>
              </a:spcBef>
              <a:buFont typeface="Arial" panose="020B0604020202020204" pitchFamily="34" charset="0"/>
              <a:buChar char="•"/>
            </a:pPr>
            <a:r>
              <a:rPr lang="en-US" altLang="en-US" dirty="0"/>
              <a:t>3 slots: operating in ET</a:t>
            </a:r>
          </a:p>
          <a:p>
            <a:pPr marL="1200150" lvl="2" indent="-342900">
              <a:spcBef>
                <a:spcPts val="300"/>
              </a:spcBef>
              <a:buFont typeface="Arial" panose="020B0604020202020204" pitchFamily="34" charset="0"/>
              <a:buChar char="•"/>
            </a:pPr>
            <a:r>
              <a:rPr lang="en-US" altLang="en-US" dirty="0"/>
              <a:t>Monday May 15: 		AM2</a:t>
            </a:r>
          </a:p>
          <a:p>
            <a:pPr marL="1200150" lvl="2" indent="-342900">
              <a:spcBef>
                <a:spcPts val="300"/>
              </a:spcBef>
              <a:buFont typeface="Arial" panose="020B0604020202020204" pitchFamily="34" charset="0"/>
              <a:buChar char="•"/>
            </a:pPr>
            <a:r>
              <a:rPr lang="en-US" altLang="en-US" dirty="0"/>
              <a:t>Wednesday March 17: 	AM2</a:t>
            </a:r>
          </a:p>
          <a:p>
            <a:pPr marL="1200150" lvl="2" indent="-342900">
              <a:spcBef>
                <a:spcPts val="300"/>
              </a:spcBef>
              <a:buFont typeface="Arial" panose="020B0604020202020204" pitchFamily="34" charset="0"/>
              <a:buChar char="•"/>
            </a:pPr>
            <a:r>
              <a:rPr lang="en-US" altLang="en-US" dirty="0"/>
              <a:t>Thursday March 18: 	AM1</a:t>
            </a:r>
          </a:p>
          <a:p>
            <a:pPr>
              <a:lnSpc>
                <a:spcPct val="90000"/>
              </a:lnSpc>
            </a:pPr>
            <a:r>
              <a:rPr lang="en-US" kern="0" dirty="0"/>
              <a:t>Discussion whether the chair should make a status report of AIML TIG to UHR SG and runs a </a:t>
            </a:r>
            <a:r>
              <a:rPr lang="en-US" kern="0" dirty="0" err="1"/>
              <a:t>strawpoll</a:t>
            </a:r>
            <a:r>
              <a:rPr lang="en-US" kern="0" dirty="0"/>
              <a:t> to poll UHR SG members on their interests of AIML related features</a:t>
            </a:r>
          </a:p>
          <a:p>
            <a:pPr marL="800100" lvl="1" indent="-342900">
              <a:lnSpc>
                <a:spcPct val="90000"/>
              </a:lnSpc>
              <a:spcBef>
                <a:spcPts val="300"/>
              </a:spcBef>
              <a:buFont typeface="Arial" panose="020B0604020202020204" pitchFamily="34" charset="0"/>
              <a:buChar char="•"/>
            </a:pPr>
            <a:r>
              <a:rPr lang="en-US" dirty="0"/>
              <a:t>First slot on May 2023 meeting</a:t>
            </a:r>
          </a:p>
          <a:p>
            <a:pPr>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May 2023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May </a:t>
            </a:r>
            <a:r>
              <a:rPr lang="en-US" sz="1800" dirty="0">
                <a:highlight>
                  <a:srgbClr val="FFFF00"/>
                </a:highlight>
                <a:latin typeface="Calibri" panose="020F0502020204030204" pitchFamily="34" charset="0"/>
                <a:ea typeface="DengXian" panose="02010600030101010101" pitchFamily="2" charset="-122"/>
              </a:rPr>
              <a:t>10</a:t>
            </a:r>
            <a:r>
              <a:rPr lang="en-US" sz="18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endParaRPr lang="en-US" sz="18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8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04515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April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April 3,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r>
              <a:rPr lang="en-US" altLang="en-US" sz="1800" dirty="0"/>
              <a:t>11-23/475r0: </a:t>
            </a:r>
            <a:r>
              <a:rPr lang="en-US" sz="1800" dirty="0"/>
              <a:t>Proposed IEEE 802.11 AIML TIG Technical Report Text for the AIML-based Roaming Enhancements Use Case</a:t>
            </a:r>
            <a:r>
              <a:rPr lang="en-US" altLang="en-US" sz="1800" dirty="0"/>
              <a:t>, </a:t>
            </a:r>
            <a:r>
              <a:rPr lang="en-US" sz="1800" dirty="0"/>
              <a:t>Federico </a:t>
            </a:r>
            <a:r>
              <a:rPr lang="en-US" sz="1800" dirty="0" err="1"/>
              <a:t>Lovison</a:t>
            </a:r>
            <a:r>
              <a:rPr lang="en-US" sz="1800" dirty="0"/>
              <a:t> (Cisco Systems)</a:t>
            </a:r>
            <a:endParaRPr lang="en-US" altLang="en-US" sz="1800" dirty="0"/>
          </a:p>
          <a:p>
            <a:pPr marL="857250" lvl="1" indent="-457200">
              <a:buFont typeface="Arial" panose="020B0604020202020204" pitchFamily="34" charset="0"/>
              <a:buChar char="•"/>
              <a:defRPr/>
            </a:pPr>
            <a:r>
              <a:rPr lang="en-US" altLang="en-US" sz="1800" dirty="0"/>
              <a:t>11-23/987r5: </a:t>
            </a:r>
            <a:r>
              <a:rPr lang="en-US" sz="1800" dirty="0"/>
              <a:t>AIML TIG Technical Report Draft, Xiaofei Wang (InterDigital)</a:t>
            </a:r>
            <a:endParaRPr lang="en-US" altLang="en-US" sz="1800" dirty="0"/>
          </a:p>
          <a:p>
            <a:pPr marL="457200" indent="-457200">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April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April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April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3925</TotalTime>
  <Words>1802</Words>
  <Application>Microsoft Office PowerPoint</Application>
  <PresentationFormat>Widescreen</PresentationFormat>
  <Paragraphs>190</Paragraphs>
  <Slides>16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Lucida Grande</vt:lpstr>
      <vt:lpstr>Monotype Sorts</vt:lpstr>
      <vt:lpstr>Arial</vt:lpstr>
      <vt:lpstr>Calibri</vt:lpstr>
      <vt:lpstr>Helvetica</vt:lpstr>
      <vt:lpstr>Times New Roman</vt:lpstr>
      <vt:lpstr>Office Theme</vt:lpstr>
      <vt:lpstr>Document</vt:lpstr>
      <vt:lpstr>AIML TIG Feb 13,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Teleconference Reminders</vt:lpstr>
      <vt:lpstr>March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101</cp:revision>
  <cp:lastPrinted>1601-01-01T00:00:00Z</cp:lastPrinted>
  <dcterms:created xsi:type="dcterms:W3CDTF">2018-05-05T22:00:08Z</dcterms:created>
  <dcterms:modified xsi:type="dcterms:W3CDTF">2023-03-31T17:02:38Z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