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6" r:id="rId17"/>
    <p:sldId id="933" r:id="rId18"/>
    <p:sldId id="1013" r:id="rId19"/>
    <p:sldId id="897" r:id="rId20"/>
    <p:sldId id="1072" r:id="rId21"/>
    <p:sldId id="1070" r:id="rId22"/>
    <p:sldId id="842" r:id="rId23"/>
    <p:sldId id="1024" r:id="rId24"/>
    <p:sldId id="107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80008048"/>
        <c:axId val="880000432"/>
      </c:barChart>
      <c:catAx>
        <c:axId val="8800080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80000432"/>
        <c:crosses val="autoZero"/>
        <c:auto val="1"/>
        <c:lblAlgn val="ctr"/>
        <c:lblOffset val="100"/>
        <c:noMultiLvlLbl val="0"/>
      </c:catAx>
      <c:valAx>
        <c:axId val="8800004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8000804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579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0498</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a:t>
            </a:r>
            <a:r>
              <a:rPr lang="en-US" altLang="zh-CN" sz="3600" dirty="0">
                <a:solidFill>
                  <a:srgbClr val="0000FF"/>
                </a:solidFill>
              </a:rPr>
              <a:t>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2023-02-20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349867240"/>
              </p:ext>
            </p:extLst>
          </p:nvPr>
        </p:nvGraphicFramePr>
        <p:xfrm>
          <a:off x="3429000" y="1686554"/>
          <a:ext cx="8305801" cy="257919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lb272-misc-security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23/0505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LB272-DMG-CIDs-phase-report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23/0506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LB272-DMG-CIDs-Earth-Coordinates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92915452"/>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114800">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D0.1)</a:t>
            </a: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803536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a:solidFill>
                  <a:srgbClr val="FF0000"/>
                </a:solidFill>
              </a:rPr>
              <a:t>1.77</a:t>
            </a:r>
            <a:r>
              <a:rPr lang="en-US" altLang="zh-CN" sz="1800" dirty="0"/>
              <a:t>% of all LB272 comments are now resolved or marked as “ready for motion” ” </a:t>
            </a:r>
            <a:r>
              <a:rPr lang="en-US" altLang="zh-CN" sz="1800" dirty="0" smtClean="0"/>
              <a:t>(</a:t>
            </a:r>
            <a:r>
              <a:rPr lang="en-US" altLang="zh-CN" sz="1800" dirty="0" smtClean="0">
                <a:solidFill>
                  <a:srgbClr val="FF0000"/>
                </a:solidFill>
              </a:rPr>
              <a:t>23/1302,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1338278025"/>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Hotel</a:t>
            </a:r>
            <a:endParaRPr lang="en-US" altLang="zh-CN" sz="1800"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Waiting </a:t>
            </a:r>
            <a:r>
              <a:rPr lang="en-US" altLang="zh-CN" dirty="0"/>
              <a:t>for Jon to get info from the hotel for the availability and so on</a:t>
            </a:r>
            <a:r>
              <a:rPr lang="en-US" altLang="zh-CN" dirty="0" smtClean="0"/>
              <a:t>… </a:t>
            </a:r>
            <a:r>
              <a:rPr lang="en-US" altLang="zh-CN" dirty="0"/>
              <a:t> </a:t>
            </a:r>
            <a:r>
              <a:rPr lang="en-US" altLang="zh-CN" dirty="0" smtClean="0"/>
              <a:t>---</a:t>
            </a:r>
            <a:endParaRPr lang="en-US" altLang="zh-CN" dirty="0" smtClean="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Office?</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27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137597</TotalTime>
  <Words>1966</Words>
  <Application>Microsoft Office PowerPoint</Application>
  <PresentationFormat>宽屏</PresentationFormat>
  <Paragraphs>405</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5667</cp:revision>
  <cp:lastPrinted>2014-11-04T15:04:57Z</cp:lastPrinted>
  <dcterms:created xsi:type="dcterms:W3CDTF">2007-04-17T18:10:23Z</dcterms:created>
  <dcterms:modified xsi:type="dcterms:W3CDTF">2023-03-24T02:11:31Z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