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90" r:id="rId2"/>
    <p:sldId id="523" r:id="rId3"/>
    <p:sldId id="862" r:id="rId4"/>
    <p:sldId id="860" r:id="rId5"/>
    <p:sldId id="861" r:id="rId6"/>
  </p:sldIdLst>
  <p:sldSz cx="12192000" cy="6858000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914400" rtl="0" eaLnBrk="1" latinLnBrk="0" hangingPunct="1"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914400" rtl="0" eaLnBrk="1" latinLnBrk="0" hangingPunct="1"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914400" rtl="0" eaLnBrk="1" latinLnBrk="0" hangingPunct="1"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FF"/>
    <a:srgbClr val="FFFF00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3AA05FF-E5C2-4BD1-ACB3-4B7B37178E1F}" v="6" dt="2023-03-16T22:56:20.56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42" autoAdjust="0"/>
    <p:restoredTop sz="94660"/>
  </p:normalViewPr>
  <p:slideViewPr>
    <p:cSldViewPr>
      <p:cViewPr varScale="1">
        <p:scale>
          <a:sx n="79" d="100"/>
          <a:sy n="79" d="100"/>
        </p:scale>
        <p:origin x="34" y="55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ke Montemurro" userId="40c20c913ca7511e" providerId="LiveId" clId="{E3AA05FF-E5C2-4BD1-ACB3-4B7B37178E1F}"/>
    <pc:docChg chg="undo custSel addSld delSld modSld modMainMaster">
      <pc:chgData name="Mike Montemurro" userId="40c20c913ca7511e" providerId="LiveId" clId="{E3AA05FF-E5C2-4BD1-ACB3-4B7B37178E1F}" dt="2023-03-16T22:57:58.864" v="805" actId="20577"/>
      <pc:docMkLst>
        <pc:docMk/>
      </pc:docMkLst>
      <pc:sldChg chg="modSp mod">
        <pc:chgData name="Mike Montemurro" userId="40c20c913ca7511e" providerId="LiveId" clId="{E3AA05FF-E5C2-4BD1-ACB3-4B7B37178E1F}" dt="2023-03-16T22:38:05.953" v="24" actId="20577"/>
        <pc:sldMkLst>
          <pc:docMk/>
          <pc:sldMk cId="0" sldId="290"/>
        </pc:sldMkLst>
        <pc:spChg chg="mod">
          <ac:chgData name="Mike Montemurro" userId="40c20c913ca7511e" providerId="LiveId" clId="{E3AA05FF-E5C2-4BD1-ACB3-4B7B37178E1F}" dt="2023-03-16T22:37:50.258" v="4" actId="20577"/>
          <ac:spMkLst>
            <pc:docMk/>
            <pc:sldMk cId="0" sldId="290"/>
            <ac:spMk id="1030" creationId="{00000000-0000-0000-0000-000000000000}"/>
          </ac:spMkLst>
        </pc:spChg>
        <pc:spChg chg="mod">
          <ac:chgData name="Mike Montemurro" userId="40c20c913ca7511e" providerId="LiveId" clId="{E3AA05FF-E5C2-4BD1-ACB3-4B7B37178E1F}" dt="2023-03-16T22:38:05.953" v="24" actId="20577"/>
          <ac:spMkLst>
            <pc:docMk/>
            <pc:sldMk cId="0" sldId="290"/>
            <ac:spMk id="1031" creationId="{00000000-0000-0000-0000-000000000000}"/>
          </ac:spMkLst>
        </pc:spChg>
      </pc:sldChg>
      <pc:sldChg chg="modSp mod chgLayout">
        <pc:chgData name="Mike Montemurro" userId="40c20c913ca7511e" providerId="LiveId" clId="{E3AA05FF-E5C2-4BD1-ACB3-4B7B37178E1F}" dt="2023-03-16T22:56:56.572" v="707" actId="20577"/>
        <pc:sldMkLst>
          <pc:docMk/>
          <pc:sldMk cId="2868633806" sldId="523"/>
        </pc:sldMkLst>
        <pc:spChg chg="mod ord">
          <ac:chgData name="Mike Montemurro" userId="40c20c913ca7511e" providerId="LiveId" clId="{E3AA05FF-E5C2-4BD1-ACB3-4B7B37178E1F}" dt="2023-03-16T22:54:56.401" v="698" actId="700"/>
          <ac:spMkLst>
            <pc:docMk/>
            <pc:sldMk cId="2868633806" sldId="523"/>
            <ac:spMk id="2" creationId="{92B43621-837E-8D47-9CDC-89DF0A853A44}"/>
          </ac:spMkLst>
        </pc:spChg>
        <pc:spChg chg="mod ord">
          <ac:chgData name="Mike Montemurro" userId="40c20c913ca7511e" providerId="LiveId" clId="{E3AA05FF-E5C2-4BD1-ACB3-4B7B37178E1F}" dt="2023-03-16T22:54:56.401" v="698" actId="700"/>
          <ac:spMkLst>
            <pc:docMk/>
            <pc:sldMk cId="2868633806" sldId="523"/>
            <ac:spMk id="5123" creationId="{00000000-0000-0000-0000-000000000000}"/>
          </ac:spMkLst>
        </pc:spChg>
        <pc:spChg chg="mod ord">
          <ac:chgData name="Mike Montemurro" userId="40c20c913ca7511e" providerId="LiveId" clId="{E3AA05FF-E5C2-4BD1-ACB3-4B7B37178E1F}" dt="2023-03-16T22:56:56.572" v="707" actId="20577"/>
          <ac:spMkLst>
            <pc:docMk/>
            <pc:sldMk cId="2868633806" sldId="523"/>
            <ac:spMk id="5125" creationId="{00000000-0000-0000-0000-000000000000}"/>
          </ac:spMkLst>
        </pc:spChg>
        <pc:spChg chg="mod ord">
          <ac:chgData name="Mike Montemurro" userId="40c20c913ca7511e" providerId="LiveId" clId="{E3AA05FF-E5C2-4BD1-ACB3-4B7B37178E1F}" dt="2023-03-16T22:56:32.330" v="704" actId="20577"/>
          <ac:spMkLst>
            <pc:docMk/>
            <pc:sldMk cId="2868633806" sldId="523"/>
            <ac:spMk id="5126" creationId="{00000000-0000-0000-0000-000000000000}"/>
          </ac:spMkLst>
        </pc:spChg>
      </pc:sldChg>
      <pc:sldChg chg="modSp del mod">
        <pc:chgData name="Mike Montemurro" userId="40c20c913ca7511e" providerId="LiveId" clId="{E3AA05FF-E5C2-4BD1-ACB3-4B7B37178E1F}" dt="2023-03-16T22:49:18.643" v="624" actId="47"/>
        <pc:sldMkLst>
          <pc:docMk/>
          <pc:sldMk cId="3070285947" sldId="859"/>
        </pc:sldMkLst>
        <pc:spChg chg="mod">
          <ac:chgData name="Mike Montemurro" userId="40c20c913ca7511e" providerId="LiveId" clId="{E3AA05FF-E5C2-4BD1-ACB3-4B7B37178E1F}" dt="2023-03-16T22:46:04.808" v="451" actId="20577"/>
          <ac:spMkLst>
            <pc:docMk/>
            <pc:sldMk cId="3070285947" sldId="859"/>
            <ac:spMk id="2" creationId="{ED124A4A-423D-4E3C-9AD0-6A363399DA6B}"/>
          </ac:spMkLst>
        </pc:spChg>
        <pc:spChg chg="mod">
          <ac:chgData name="Mike Montemurro" userId="40c20c913ca7511e" providerId="LiveId" clId="{E3AA05FF-E5C2-4BD1-ACB3-4B7B37178E1F}" dt="2023-03-16T22:45:07.675" v="430" actId="403"/>
          <ac:spMkLst>
            <pc:docMk/>
            <pc:sldMk cId="3070285947" sldId="859"/>
            <ac:spMk id="5" creationId="{312E63CB-7AA4-47E9-A213-073D8CADFEE1}"/>
          </ac:spMkLst>
        </pc:spChg>
      </pc:sldChg>
      <pc:sldChg chg="modSp new mod chgLayout">
        <pc:chgData name="Mike Montemurro" userId="40c20c913ca7511e" providerId="LiveId" clId="{E3AA05FF-E5C2-4BD1-ACB3-4B7B37178E1F}" dt="2023-03-16T22:55:45.371" v="703" actId="1035"/>
        <pc:sldMkLst>
          <pc:docMk/>
          <pc:sldMk cId="22618920" sldId="860"/>
        </pc:sldMkLst>
        <pc:spChg chg="mod ord">
          <ac:chgData name="Mike Montemurro" userId="40c20c913ca7511e" providerId="LiveId" clId="{E3AA05FF-E5C2-4BD1-ACB3-4B7B37178E1F}" dt="2023-03-16T22:55:45.371" v="703" actId="1035"/>
          <ac:spMkLst>
            <pc:docMk/>
            <pc:sldMk cId="22618920" sldId="860"/>
            <ac:spMk id="2" creationId="{C7DEFFC4-EF2D-64DF-2316-94DE294E94DE}"/>
          </ac:spMkLst>
        </pc:spChg>
        <pc:spChg chg="mod ord">
          <ac:chgData name="Mike Montemurro" userId="40c20c913ca7511e" providerId="LiveId" clId="{E3AA05FF-E5C2-4BD1-ACB3-4B7B37178E1F}" dt="2023-03-16T22:55:39.080" v="699" actId="700"/>
          <ac:spMkLst>
            <pc:docMk/>
            <pc:sldMk cId="22618920" sldId="860"/>
            <ac:spMk id="3" creationId="{9736DDD0-2D9C-91E8-3F5A-86D993F14D3B}"/>
          </ac:spMkLst>
        </pc:spChg>
        <pc:spChg chg="mod ord">
          <ac:chgData name="Mike Montemurro" userId="40c20c913ca7511e" providerId="LiveId" clId="{E3AA05FF-E5C2-4BD1-ACB3-4B7B37178E1F}" dt="2023-03-16T22:55:39.080" v="699" actId="700"/>
          <ac:spMkLst>
            <pc:docMk/>
            <pc:sldMk cId="22618920" sldId="860"/>
            <ac:spMk id="4" creationId="{B0D6B6B3-D6D9-D83A-161E-C9E11E5EE900}"/>
          </ac:spMkLst>
        </pc:spChg>
        <pc:spChg chg="mod ord">
          <ac:chgData name="Mike Montemurro" userId="40c20c913ca7511e" providerId="LiveId" clId="{E3AA05FF-E5C2-4BD1-ACB3-4B7B37178E1F}" dt="2023-03-16T22:55:39.080" v="699" actId="700"/>
          <ac:spMkLst>
            <pc:docMk/>
            <pc:sldMk cId="22618920" sldId="860"/>
            <ac:spMk id="5" creationId="{AE5EA01F-30B1-7C4B-C21D-01301C2FB954}"/>
          </ac:spMkLst>
        </pc:spChg>
      </pc:sldChg>
      <pc:sldChg chg="modSp mod">
        <pc:chgData name="Mike Montemurro" userId="40c20c913ca7511e" providerId="LiveId" clId="{E3AA05FF-E5C2-4BD1-ACB3-4B7B37178E1F}" dt="2023-03-16T22:54:34.317" v="697" actId="20577"/>
        <pc:sldMkLst>
          <pc:docMk/>
          <pc:sldMk cId="1033340065" sldId="861"/>
        </pc:sldMkLst>
        <pc:spChg chg="mod">
          <ac:chgData name="Mike Montemurro" userId="40c20c913ca7511e" providerId="LiveId" clId="{E3AA05FF-E5C2-4BD1-ACB3-4B7B37178E1F}" dt="2023-03-16T22:54:34.317" v="697" actId="20577"/>
          <ac:spMkLst>
            <pc:docMk/>
            <pc:sldMk cId="1033340065" sldId="861"/>
            <ac:spMk id="2" creationId="{C7DEFFC4-EF2D-64DF-2316-94DE294E94DE}"/>
          </ac:spMkLst>
        </pc:spChg>
        <pc:spChg chg="mod">
          <ac:chgData name="Mike Montemurro" userId="40c20c913ca7511e" providerId="LiveId" clId="{E3AA05FF-E5C2-4BD1-ACB3-4B7B37178E1F}" dt="2023-03-16T22:49:41.552" v="649" actId="20577"/>
          <ac:spMkLst>
            <pc:docMk/>
            <pc:sldMk cId="1033340065" sldId="861"/>
            <ac:spMk id="3" creationId="{9736DDD0-2D9C-91E8-3F5A-86D993F14D3B}"/>
          </ac:spMkLst>
        </pc:spChg>
      </pc:sldChg>
      <pc:sldChg chg="add del">
        <pc:chgData name="Mike Montemurro" userId="40c20c913ca7511e" providerId="LiveId" clId="{E3AA05FF-E5C2-4BD1-ACB3-4B7B37178E1F}" dt="2023-03-16T22:52:50.368" v="653"/>
        <pc:sldMkLst>
          <pc:docMk/>
          <pc:sldMk cId="2913404833" sldId="862"/>
        </pc:sldMkLst>
      </pc:sldChg>
      <pc:sldChg chg="modSp mod">
        <pc:chgData name="Mike Montemurro" userId="40c20c913ca7511e" providerId="LiveId" clId="{E3AA05FF-E5C2-4BD1-ACB3-4B7B37178E1F}" dt="2023-03-16T22:57:58.864" v="805" actId="20577"/>
        <pc:sldMkLst>
          <pc:docMk/>
          <pc:sldMk cId="3160666119" sldId="862"/>
        </pc:sldMkLst>
        <pc:spChg chg="mod">
          <ac:chgData name="Mike Montemurro" userId="40c20c913ca7511e" providerId="LiveId" clId="{E3AA05FF-E5C2-4BD1-ACB3-4B7B37178E1F}" dt="2023-03-16T22:57:02.831" v="708" actId="20577"/>
          <ac:spMkLst>
            <pc:docMk/>
            <pc:sldMk cId="3160666119" sldId="862"/>
            <ac:spMk id="5125" creationId="{00000000-0000-0000-0000-000000000000}"/>
          </ac:spMkLst>
        </pc:spChg>
        <pc:spChg chg="mod">
          <ac:chgData name="Mike Montemurro" userId="40c20c913ca7511e" providerId="LiveId" clId="{E3AA05FF-E5C2-4BD1-ACB3-4B7B37178E1F}" dt="2023-03-16T22:57:58.864" v="805" actId="20577"/>
          <ac:spMkLst>
            <pc:docMk/>
            <pc:sldMk cId="3160666119" sldId="862"/>
            <ac:spMk id="5126" creationId="{00000000-0000-0000-0000-000000000000}"/>
          </ac:spMkLst>
        </pc:spChg>
      </pc:sldChg>
      <pc:sldMasterChg chg="modSp mod">
        <pc:chgData name="Mike Montemurro" userId="40c20c913ca7511e" providerId="LiveId" clId="{E3AA05FF-E5C2-4BD1-ACB3-4B7B37178E1F}" dt="2023-03-16T22:38:35.967" v="31" actId="1076"/>
        <pc:sldMasterMkLst>
          <pc:docMk/>
          <pc:sldMasterMk cId="0" sldId="2147483648"/>
        </pc:sldMasterMkLst>
        <pc:spChg chg="mod">
          <ac:chgData name="Mike Montemurro" userId="40c20c913ca7511e" providerId="LiveId" clId="{E3AA05FF-E5C2-4BD1-ACB3-4B7B37178E1F}" dt="2023-03-16T22:38:33.320" v="30" actId="20577"/>
          <ac:spMkLst>
            <pc:docMk/>
            <pc:sldMasterMk cId="0" sldId="2147483648"/>
            <ac:spMk id="1031" creationId="{00000000-0000-0000-0000-000000000000}"/>
          </ac:spMkLst>
        </pc:spChg>
        <pc:spChg chg="mod">
          <ac:chgData name="Mike Montemurro" userId="40c20c913ca7511e" providerId="LiveId" clId="{E3AA05FF-E5C2-4BD1-ACB3-4B7B37178E1F}" dt="2023-03-16T22:38:35.967" v="31" actId="1076"/>
          <ac:spMkLst>
            <pc:docMk/>
            <pc:sldMasterMk cId="0" sldId="2147483648"/>
            <ac:spMk id="1032" creationId="{00000000-0000-0000-0000-000000000000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413125" y="177800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doc.: IEEE 802.11-07/817r1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1552575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July 2009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959225" y="8982075"/>
            <a:ext cx="23590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b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McCann et al. (RIM)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 b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45154087-5BDE-4B48-84C7-2698CAB743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b="0">
              <a:latin typeface="Times New Roman" pitchFamily="18" charset="0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b="0">
                <a:latin typeface="Times New Roman" pitchFamily="18" charset="0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b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9389325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455988" y="98425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doc.: IEEE 802.11-07/817r1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1552575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July 2009</a:t>
            </a:r>
          </a:p>
        </p:txBody>
      </p:sp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465513" y="8985250"/>
            <a:ext cx="28162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 b="0">
                <a:latin typeface="Times New Roman" pitchFamily="18" charset="0"/>
              </a:defRPr>
            </a:lvl5pPr>
          </a:lstStyle>
          <a:p>
            <a:pPr lvl="4">
              <a:defRPr/>
            </a:pPr>
            <a:r>
              <a:rPr lang="en-US"/>
              <a:t>McCann et al. (RIM)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b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20074BE-560A-41DB-BC97-1DA4FE13052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b="0">
                <a:latin typeface="Times New Roman" pitchFamily="18" charset="0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b="0">
              <a:latin typeface="Times New Roman" pitchFamily="18" charset="0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b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602076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>
                <a:latin typeface="Times New Roman" charset="0"/>
              </a:rPr>
              <a:t>doc.: IEEE 802.11-yy/xxxxr0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>
                <a:latin typeface="Times New Roman" charset="0"/>
              </a:rPr>
              <a:t>Month Year</a:t>
            </a:r>
          </a:p>
        </p:txBody>
      </p:sp>
      <p:sp>
        <p:nvSpPr>
          <p:cNvPr id="922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>
                <a:latin typeface="Times New Roman" charset="0"/>
              </a:rPr>
              <a:t>Osama Aboul-Magd (Samsung)</a:t>
            </a:r>
          </a:p>
        </p:txBody>
      </p:sp>
      <p:sp>
        <p:nvSpPr>
          <p:cNvPr id="92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>
                <a:latin typeface="Times New Roman" charset="0"/>
              </a:rPr>
              <a:t>Page </a:t>
            </a:r>
            <a:fld id="{48189E4D-1385-4EFA-9270-3C7FC52F7D9E}" type="slidenum">
              <a:rPr lang="en-US" smtClean="0">
                <a:latin typeface="Times New Roman" charset="0"/>
              </a:rPr>
              <a:pPr/>
              <a:t>1</a:t>
            </a:fld>
            <a:endParaRPr lang="en-US">
              <a:latin typeface="Times New Roman" charset="0"/>
            </a:endParaRPr>
          </a:p>
        </p:txBody>
      </p:sp>
      <p:sp>
        <p:nvSpPr>
          <p:cNvPr id="92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92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1126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  <p:sp>
        <p:nvSpPr>
          <p:cNvPr id="1126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>
                <a:latin typeface="Times New Roman" charset="0"/>
              </a:rPr>
              <a:t>doc.: IEEE 802.11-yy/xxxxr0</a:t>
            </a:r>
          </a:p>
        </p:txBody>
      </p:sp>
      <p:sp>
        <p:nvSpPr>
          <p:cNvPr id="11269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>
                <a:latin typeface="Times New Roman" charset="0"/>
              </a:rPr>
              <a:t>Month Year</a:t>
            </a:r>
          </a:p>
        </p:txBody>
      </p:sp>
      <p:sp>
        <p:nvSpPr>
          <p:cNvPr id="11270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>
                <a:latin typeface="Times New Roman" charset="0"/>
              </a:rPr>
              <a:t>Osama Aboul-Magd (Samsung)</a:t>
            </a:r>
          </a:p>
        </p:txBody>
      </p:sp>
      <p:sp>
        <p:nvSpPr>
          <p:cNvPr id="1127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>
                <a:latin typeface="Times New Roman" charset="0"/>
              </a:rPr>
              <a:t>Page </a:t>
            </a:r>
            <a:fld id="{484108AB-0851-459B-AB7B-943A8BD15352}" type="slidenum">
              <a:rPr lang="en-US" smtClean="0">
                <a:latin typeface="Times New Roman" charset="0"/>
              </a:rPr>
              <a:pPr/>
              <a:t>2</a:t>
            </a:fld>
            <a:endParaRPr 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234421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1126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  <p:sp>
        <p:nvSpPr>
          <p:cNvPr id="1126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>
                <a:latin typeface="Times New Roman" charset="0"/>
              </a:rPr>
              <a:t>doc.: IEEE 802.11-yy/xxxxr0</a:t>
            </a:r>
          </a:p>
        </p:txBody>
      </p:sp>
      <p:sp>
        <p:nvSpPr>
          <p:cNvPr id="11269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>
                <a:latin typeface="Times New Roman" charset="0"/>
              </a:rPr>
              <a:t>Month Year</a:t>
            </a:r>
          </a:p>
        </p:txBody>
      </p:sp>
      <p:sp>
        <p:nvSpPr>
          <p:cNvPr id="11270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>
                <a:latin typeface="Times New Roman" charset="0"/>
              </a:rPr>
              <a:t>Osama Aboul-Magd (Samsung)</a:t>
            </a:r>
          </a:p>
        </p:txBody>
      </p:sp>
      <p:sp>
        <p:nvSpPr>
          <p:cNvPr id="1127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>
                <a:latin typeface="Times New Roman" charset="0"/>
              </a:rPr>
              <a:t>Page </a:t>
            </a:r>
            <a:fld id="{484108AB-0851-459B-AB7B-943A8BD15352}" type="slidenum">
              <a:rPr lang="en-US" smtClean="0">
                <a:latin typeface="Times New Roman" charset="0"/>
              </a:rPr>
              <a:pPr/>
              <a:t>3</a:t>
            </a:fld>
            <a:endParaRPr 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86375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/>
              <a:t>Formatvorlage des Untertitelmasters durch Klicken bearbeiten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7" y="332601"/>
            <a:ext cx="968214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March 2023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298C4A9-1BE1-4F3E-AEB2-17B99B9EFE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March 2023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B169328-FB10-4CCE-BE8D-29E7019DC0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686800" y="685800"/>
            <a:ext cx="2590800" cy="5410200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569200" cy="5410200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March 2023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5CB11A8-D16E-4488-9A1E-9A9DB9FF63A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8" y="332601"/>
            <a:ext cx="157960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March 2023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C2AA55F-21A0-4C33-8D5B-F949F9FB23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 userDrawn="1"/>
        </p:nvSpPr>
        <p:spPr>
          <a:xfrm>
            <a:off x="8026400" y="381001"/>
            <a:ext cx="711200" cy="2762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0" hangingPunct="0">
              <a:defRPr/>
            </a:pPr>
            <a:endParaRPr lang="en-US" sz="1200" dirty="0">
              <a:latin typeface="Times New Roman" pitchFamily="18" charset="0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dirty="0"/>
              <a:t>Textmasterformate durch Klicken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CB95CDD-E1F6-2D43-A6DE-DFE5E038FF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1" name="Date Placeholder 10">
            <a:extLst>
              <a:ext uri="{FF2B5EF4-FFF2-40B4-BE49-F238E27FC236}">
                <a16:creationId xmlns:a16="http://schemas.microsoft.com/office/drawing/2014/main" id="{E8C9794E-61A5-714F-A1C3-0B830A40B19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29217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/>
              <a:t>March 2023</a:t>
            </a:r>
            <a:endParaRPr lang="en-US" dirty="0"/>
          </a:p>
        </p:txBody>
      </p:sp>
      <p:sp>
        <p:nvSpPr>
          <p:cNvPr id="13" name="Footer Placeholder 12">
            <a:extLst>
              <a:ext uri="{FF2B5EF4-FFF2-40B4-BE49-F238E27FC236}">
                <a16:creationId xmlns:a16="http://schemas.microsoft.com/office/drawing/2014/main" id="{8DF689E7-6B72-2C4B-99D0-CD708FC1A4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14" name="Slide Number Placeholder 13">
            <a:extLst>
              <a:ext uri="{FF2B5EF4-FFF2-40B4-BE49-F238E27FC236}">
                <a16:creationId xmlns:a16="http://schemas.microsoft.com/office/drawing/2014/main" id="{92BF0E52-58D7-5042-997A-535993AD52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0237118-83BD-4B23-982E-CD5E6FF86FA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7" y="332601"/>
            <a:ext cx="968214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March 2023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41B1149-93ED-4B20-9D06-2EA1633ACF1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7" y="332601"/>
            <a:ext cx="968214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March 2023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50AC4A1-9EDD-418F-BF18-D14DFF7D5A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March 2023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EBE40CA-1E62-416D-A241-FA5841C191C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March 2023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1D7CBF4-CC94-46D6-8EA3-9FB840F1EF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March 2023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FF990C1-5614-4E6E-A51E-082353170F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March 2023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F0322A2-EA9E-4309-B151-0EFD3D11181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2389717" y="609600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March 2023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F0139EF-CB43-4E17-A210-52FB82B59E9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0"/>
            <a:ext cx="103632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29217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March 2023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9511578" y="6475413"/>
            <a:ext cx="188032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 b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879100" y="6475413"/>
            <a:ext cx="53540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 b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C0237118-83BD-4B23-982E-CD5E6FF86FA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7994586" y="304027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dirty="0">
                <a:latin typeface="Times New Roman" pitchFamily="18" charset="0"/>
              </a:rPr>
              <a:t>doc.: IEEE 802.11-23/0496r0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61686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1200" b="0" dirty="0">
              <a:latin typeface="Times New Roman" pitchFamily="18" charset="0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914401" y="6475413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sz="1200" b="0">
                <a:latin typeface="Times New Roman" pitchFamily="18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1200" b="0">
              <a:latin typeface="Times New Roman" pitchFamily="18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06" r:id="rId1"/>
    <p:sldLayoutId id="2147484217" r:id="rId2"/>
    <p:sldLayoutId id="2147484207" r:id="rId3"/>
    <p:sldLayoutId id="2147484208" r:id="rId4"/>
    <p:sldLayoutId id="2147484209" r:id="rId5"/>
    <p:sldLayoutId id="2147484210" r:id="rId6"/>
    <p:sldLayoutId id="2147484211" r:id="rId7"/>
    <p:sldLayoutId id="2147484212" r:id="rId8"/>
    <p:sldLayoutId id="2147484213" r:id="rId9"/>
    <p:sldLayoutId id="2147484214" r:id="rId10"/>
    <p:sldLayoutId id="2147484215" r:id="rId11"/>
    <p:sldLayoutId id="2147484216" r:id="rId12"/>
  </p:sldLayoutIdLst>
  <p:hf sldNum="0"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>
                <a:latin typeface="Times New Roman" charset="0"/>
              </a:rPr>
              <a:t>Michael Montemurro, Huawei</a:t>
            </a:r>
            <a:endParaRPr lang="en-US" dirty="0">
              <a:latin typeface="Times New Roman" charset="0"/>
            </a:endParaRPr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685800"/>
            <a:ext cx="7772400" cy="1066800"/>
          </a:xfrm>
          <a:noFill/>
        </p:spPr>
        <p:txBody>
          <a:bodyPr/>
          <a:lstStyle/>
          <a:p>
            <a:r>
              <a:rPr lang="en-US" dirty="0" err="1"/>
              <a:t>REVme</a:t>
            </a:r>
            <a:r>
              <a:rPr lang="en-US" dirty="0"/>
              <a:t> Closing Report – March 2023</a:t>
            </a:r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2209800" y="15240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2023-03-16</a:t>
            </a:r>
          </a:p>
        </p:txBody>
      </p:sp>
      <p:graphicFrame>
        <p:nvGraphicFramePr>
          <p:cNvPr id="1026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36937220"/>
              </p:ext>
            </p:extLst>
          </p:nvPr>
        </p:nvGraphicFramePr>
        <p:xfrm>
          <a:off x="2078038" y="2406650"/>
          <a:ext cx="9288462" cy="1285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515439" imgH="1184650" progId="Word.Document.8">
                  <p:embed/>
                </p:oleObj>
              </mc:Choice>
              <mc:Fallback>
                <p:oleObj name="Document" r:id="rId3" imgW="8515439" imgH="1184650" progId="Word.Document.8">
                  <p:embed/>
                  <p:pic>
                    <p:nvPicPr>
                      <p:cNvPr id="1026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78038" y="2406650"/>
                        <a:ext cx="9288462" cy="12858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2057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/>
              <a:t>Authors: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851CB6F-A90E-4047-B9B5-BAA26AA9BD1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29218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/>
              <a:t>March 2023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6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800" dirty="0"/>
              <a:t>Completed comment resolution for comments received in LB 270 on </a:t>
            </a:r>
            <a:r>
              <a:rPr lang="en-US" sz="2800" dirty="0" err="1"/>
              <a:t>REVme</a:t>
            </a:r>
            <a:r>
              <a:rPr lang="en-US" sz="2800" dirty="0"/>
              <a:t> D2.0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Approved the creation of </a:t>
            </a:r>
            <a:r>
              <a:rPr lang="en-US" sz="2800" dirty="0" err="1"/>
              <a:t>REVme</a:t>
            </a:r>
            <a:r>
              <a:rPr lang="en-US" sz="2800" dirty="0"/>
              <a:t> D3.0 and a recirculation letter ballot.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Did not discuss change to timelines – will be updated in May</a:t>
            </a:r>
          </a:p>
          <a:p>
            <a:pPr>
              <a:lnSpc>
                <a:spcPct val="90000"/>
              </a:lnSpc>
            </a:pPr>
            <a:endParaRPr lang="en-US" dirty="0"/>
          </a:p>
          <a:p>
            <a:pPr marL="0" indent="0">
              <a:lnSpc>
                <a:spcPct val="90000"/>
              </a:lnSpc>
              <a:buNone/>
            </a:pPr>
            <a:endParaRPr lang="en-US" dirty="0"/>
          </a:p>
          <a:p>
            <a:pPr marL="0" indent="0">
              <a:lnSpc>
                <a:spcPct val="90000"/>
              </a:lnSpc>
              <a:buNone/>
            </a:pPr>
            <a:endParaRPr lang="en-US" dirty="0"/>
          </a:p>
          <a:p>
            <a:pPr marL="0" indent="0">
              <a:lnSpc>
                <a:spcPct val="90000"/>
              </a:lnSpc>
              <a:buNone/>
            </a:pPr>
            <a:endParaRPr lang="en-US" dirty="0"/>
          </a:p>
          <a:p>
            <a:pPr marL="0" indent="0">
              <a:lnSpc>
                <a:spcPct val="90000"/>
              </a:lnSpc>
              <a:buNone/>
            </a:pPr>
            <a:endParaRPr lang="en-US" dirty="0"/>
          </a:p>
          <a:p>
            <a:pPr lvl="1">
              <a:lnSpc>
                <a:spcPct val="90000"/>
              </a:lnSpc>
            </a:pPr>
            <a:endParaRPr lang="en-US" sz="1600" dirty="0"/>
          </a:p>
          <a:p>
            <a:pPr lvl="1">
              <a:lnSpc>
                <a:spcPct val="90000"/>
              </a:lnSpc>
            </a:pPr>
            <a:endParaRPr lang="en-US" sz="1600" dirty="0"/>
          </a:p>
          <a:p>
            <a:pPr marL="57150" indent="0">
              <a:lnSpc>
                <a:spcPct val="90000"/>
              </a:lnSpc>
              <a:buNone/>
            </a:pPr>
            <a:endParaRPr lang="en-US" sz="2000" dirty="0"/>
          </a:p>
          <a:p>
            <a:pPr>
              <a:lnSpc>
                <a:spcPct val="90000"/>
              </a:lnSpc>
            </a:pPr>
            <a:endParaRPr lang="en-US" altLang="en-US" sz="1800" dirty="0">
              <a:ea typeface="MS PGothic" panose="020B0600070205080204" pitchFamily="34" charset="-128"/>
            </a:endParaRPr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Work Completed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2B43621-837E-8D47-9CDC-89DF0A853A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March 2023</a:t>
            </a:r>
            <a:endParaRPr lang="en-US" dirty="0"/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z="1100">
                <a:latin typeface="Times New Roman" charset="0"/>
              </a:rPr>
              <a:t>Michael Montemurro, Huawei</a:t>
            </a:r>
          </a:p>
        </p:txBody>
      </p:sp>
    </p:spTree>
    <p:extLst>
      <p:ext uri="{BB962C8B-B14F-4D97-AF65-F5344CB8AC3E}">
        <p14:creationId xmlns:p14="http://schemas.microsoft.com/office/powerpoint/2010/main" val="28686338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6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800" dirty="0"/>
              <a:t>Begin comment resolution on comments received on </a:t>
            </a:r>
            <a:r>
              <a:rPr lang="en-US" sz="2800" dirty="0" err="1"/>
              <a:t>REVme</a:t>
            </a:r>
            <a:r>
              <a:rPr lang="en-US" sz="2800" dirty="0"/>
              <a:t> D3.0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Update timeline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Teleconferences:</a:t>
            </a:r>
          </a:p>
          <a:p>
            <a:pPr lvl="1">
              <a:lnSpc>
                <a:spcPct val="80000"/>
              </a:lnSpc>
            </a:pPr>
            <a:r>
              <a:rPr lang="en-US" altLang="en-US" sz="2800" dirty="0"/>
              <a:t>None planned</a:t>
            </a:r>
          </a:p>
          <a:p>
            <a:pPr lvl="1">
              <a:lnSpc>
                <a:spcPct val="80000"/>
              </a:lnSpc>
            </a:pPr>
            <a:r>
              <a:rPr lang="en-US" altLang="en-US" sz="2800" dirty="0"/>
              <a:t>Will be announced with 10 days notice</a:t>
            </a:r>
            <a:endParaRPr lang="en-US" sz="2800" kern="0" dirty="0"/>
          </a:p>
          <a:p>
            <a:pPr>
              <a:lnSpc>
                <a:spcPct val="90000"/>
              </a:lnSpc>
            </a:pPr>
            <a:endParaRPr lang="en-US" sz="2800" kern="0" dirty="0"/>
          </a:p>
          <a:p>
            <a:pPr>
              <a:lnSpc>
                <a:spcPct val="90000"/>
              </a:lnSpc>
            </a:pPr>
            <a:r>
              <a:rPr lang="en-US" sz="2800" kern="0" dirty="0"/>
              <a:t>4 meeting slots requested for March</a:t>
            </a:r>
          </a:p>
          <a:p>
            <a:pPr>
              <a:lnSpc>
                <a:spcPct val="90000"/>
              </a:lnSpc>
            </a:pPr>
            <a:endParaRPr lang="en-US" dirty="0"/>
          </a:p>
          <a:p>
            <a:pPr marL="0" indent="0">
              <a:lnSpc>
                <a:spcPct val="90000"/>
              </a:lnSpc>
              <a:buNone/>
            </a:pPr>
            <a:endParaRPr lang="en-US" dirty="0"/>
          </a:p>
          <a:p>
            <a:pPr marL="0" indent="0">
              <a:lnSpc>
                <a:spcPct val="90000"/>
              </a:lnSpc>
              <a:buNone/>
            </a:pPr>
            <a:endParaRPr lang="en-US" dirty="0"/>
          </a:p>
          <a:p>
            <a:pPr marL="0" indent="0">
              <a:lnSpc>
                <a:spcPct val="90000"/>
              </a:lnSpc>
              <a:buNone/>
            </a:pPr>
            <a:endParaRPr lang="en-US" dirty="0"/>
          </a:p>
          <a:p>
            <a:pPr marL="0" indent="0">
              <a:lnSpc>
                <a:spcPct val="90000"/>
              </a:lnSpc>
              <a:buNone/>
            </a:pPr>
            <a:endParaRPr lang="en-US" dirty="0"/>
          </a:p>
          <a:p>
            <a:pPr lvl="1">
              <a:lnSpc>
                <a:spcPct val="90000"/>
              </a:lnSpc>
            </a:pPr>
            <a:endParaRPr lang="en-US" sz="1600" dirty="0"/>
          </a:p>
          <a:p>
            <a:pPr lvl="1">
              <a:lnSpc>
                <a:spcPct val="90000"/>
              </a:lnSpc>
            </a:pPr>
            <a:endParaRPr lang="en-US" sz="1600" dirty="0"/>
          </a:p>
          <a:p>
            <a:pPr marL="57150" indent="0">
              <a:lnSpc>
                <a:spcPct val="90000"/>
              </a:lnSpc>
              <a:buNone/>
            </a:pPr>
            <a:endParaRPr lang="en-US" sz="2000" dirty="0"/>
          </a:p>
          <a:p>
            <a:pPr>
              <a:lnSpc>
                <a:spcPct val="90000"/>
              </a:lnSpc>
            </a:pPr>
            <a:endParaRPr lang="en-US" altLang="en-US" sz="1800" dirty="0">
              <a:ea typeface="MS PGothic" panose="020B0600070205080204" pitchFamily="34" charset="-128"/>
            </a:endParaRPr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Plans for May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2B43621-837E-8D47-9CDC-89DF0A853A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March 2023</a:t>
            </a:r>
            <a:endParaRPr lang="en-US" dirty="0"/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z="1100">
                <a:latin typeface="Times New Roman" charset="0"/>
              </a:rPr>
              <a:t>Michael Montemurro, Huawei</a:t>
            </a:r>
          </a:p>
        </p:txBody>
      </p:sp>
    </p:spTree>
    <p:extLst>
      <p:ext uri="{BB962C8B-B14F-4D97-AF65-F5344CB8AC3E}">
        <p14:creationId xmlns:p14="http://schemas.microsoft.com/office/powerpoint/2010/main" val="31606661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C7DEFFC4-EF2D-64DF-2316-94DE294E94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676400"/>
            <a:ext cx="10363200" cy="4114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B050"/>
                </a:solidFill>
              </a:rPr>
              <a:t>Feb 2021 – PAR Approval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B050"/>
                </a:solidFill>
              </a:rPr>
              <a:t>March 2021– Initial meeting, issue comment collection on IEEE Std 802.11-2020 (if published)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B050"/>
                </a:solidFill>
              </a:rPr>
              <a:t>March 2021 – Draft 0.00 available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B050"/>
                </a:solidFill>
              </a:rPr>
              <a:t>May 2021 – Process CC input, 11ax, 11ay, 11ba integration begins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B050"/>
                </a:solidFill>
              </a:rPr>
              <a:t>Nov 2021 – Initial D1.0 WG Letter ballot 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FF0000"/>
                </a:solidFill>
              </a:rPr>
              <a:t>Sep 2022 – D2.0 Recirculation LB 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B050"/>
                </a:solidFill>
              </a:rPr>
              <a:t>Mar 2023 – D3.0 Recirculation LB 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B0F0"/>
                </a:solidFill>
              </a:rPr>
              <a:t>Sep 2023 – D4.0 Recirculation (&lt;other amendments – if Jul&gt;)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B0F0"/>
                </a:solidFill>
              </a:rPr>
              <a:t>Nov 2023 – D5.0 Initial SA Ballot 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B0F0"/>
                </a:solidFill>
              </a:rPr>
              <a:t>Mar 2024 – D6.0 Recirculation SA Ballot  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B0F0"/>
                </a:solidFill>
              </a:rPr>
              <a:t>May 2024 – D7.0 Recirculation SA Ballot</a:t>
            </a:r>
          </a:p>
          <a:p>
            <a:pPr>
              <a:lnSpc>
                <a:spcPct val="80000"/>
              </a:lnSpc>
            </a:pPr>
            <a:r>
              <a:rPr lang="en-US" altLang="en-US" sz="2000" dirty="0"/>
              <a:t>Jun 2024 – D7.0 Recirculation SA Ballot (clean recirculation)</a:t>
            </a:r>
          </a:p>
          <a:p>
            <a:pPr>
              <a:lnSpc>
                <a:spcPct val="80000"/>
              </a:lnSpc>
            </a:pPr>
            <a:r>
              <a:rPr lang="en-US" altLang="en-US" sz="2000" dirty="0"/>
              <a:t>Sep 2024 – </a:t>
            </a:r>
            <a:r>
              <a:rPr lang="en-US" altLang="en-US" sz="2000" dirty="0" err="1"/>
              <a:t>RevCom</a:t>
            </a:r>
            <a:r>
              <a:rPr lang="en-US" altLang="en-US" sz="2000" dirty="0"/>
              <a:t>/SASB Approval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2000" dirty="0">
                <a:solidFill>
                  <a:srgbClr val="C00000"/>
                </a:solidFill>
              </a:rPr>
              <a:t>*  – to be rolled in: 11az, 11bd, 11bb, 11bc</a:t>
            </a:r>
            <a:endParaRPr lang="en-CA" sz="2000" dirty="0">
              <a:solidFill>
                <a:srgbClr val="C00000"/>
              </a:solidFill>
            </a:endParaRP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9736DDD0-2D9C-91E8-3F5A-86D993F14D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REVme timeline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D6B6B3-D6D9-D83A-161E-C9E11E5EE9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March 2023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5EA01F-30B1-7C4B-C21D-01301C2FB9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Michael Montemurro, Huawei</a:t>
            </a:r>
          </a:p>
        </p:txBody>
      </p:sp>
    </p:spTree>
    <p:extLst>
      <p:ext uri="{BB962C8B-B14F-4D97-AF65-F5344CB8AC3E}">
        <p14:creationId xmlns:p14="http://schemas.microsoft.com/office/powerpoint/2010/main" val="226189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C7DEFFC4-EF2D-64DF-2316-94DE294E94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676400"/>
            <a:ext cx="10363200" cy="4114800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/>
              <a:t>Having approved comment resolutions for all of the comments received from LB 270 on </a:t>
            </a:r>
            <a:r>
              <a:rPr lang="en-US" sz="2000" dirty="0" err="1"/>
              <a:t>REVme</a:t>
            </a:r>
            <a:r>
              <a:rPr lang="en-US" sz="2000" dirty="0"/>
              <a:t> D2.0 as contained in documents 11-22/0065r15, 11-22/1976r6, 11-22/1971r10, 11-22/2016r7, 11-21/0793r36, 11-21/0727r22, 11-22/2020r5, </a:t>
            </a:r>
          </a:p>
          <a:p>
            <a:pPr marL="0" indent="0">
              <a:buNone/>
            </a:pPr>
            <a:r>
              <a:rPr lang="en-US" sz="2000" dirty="0"/>
              <a:t>Instruct the editor to prepare Draft 3.0 incorporating these resolutions and,</a:t>
            </a:r>
          </a:p>
          <a:p>
            <a:pPr marL="0" indent="0">
              <a:buNone/>
            </a:pPr>
            <a:r>
              <a:rPr lang="en-US" sz="2000" dirty="0"/>
              <a:t>Approve a 25 day Working Group Recirculation Ballot asking the question “Should </a:t>
            </a:r>
            <a:r>
              <a:rPr lang="en-US" sz="2000" dirty="0" err="1"/>
              <a:t>REVme</a:t>
            </a:r>
            <a:r>
              <a:rPr lang="en-US" sz="2000" dirty="0"/>
              <a:t> D3.0 be forwarded to Sponsor Ballot?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spcBef>
                <a:spcPts val="276"/>
              </a:spcBef>
              <a:buNone/>
            </a:pPr>
            <a:endParaRPr lang="en-US" sz="2000" dirty="0"/>
          </a:p>
          <a:p>
            <a:pPr marL="0" indent="0">
              <a:spcBef>
                <a:spcPts val="276"/>
              </a:spcBef>
              <a:buNone/>
            </a:pPr>
            <a:r>
              <a:rPr lang="en-US" sz="2000" dirty="0"/>
              <a:t>TG Result: (Moved: Stephen McCann, Second: Joseph Levy, Result: 21-Y/0-N/5-A)</a:t>
            </a:r>
          </a:p>
          <a:p>
            <a:pPr marL="0" indent="0">
              <a:lnSpc>
                <a:spcPct val="80000"/>
              </a:lnSpc>
              <a:buNone/>
            </a:pPr>
            <a:endParaRPr lang="en-CA" sz="2000" dirty="0">
              <a:solidFill>
                <a:srgbClr val="C00000"/>
              </a:solidFill>
            </a:endParaRP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9736DDD0-2D9C-91E8-3F5A-86D993F14D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D3.0 Recirculation Motion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D6B6B3-D6D9-D83A-161E-C9E11E5EE9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March 2023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5EA01F-30B1-7C4B-C21D-01301C2FB9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Michael Montemurro, Huawei</a:t>
            </a:r>
          </a:p>
        </p:txBody>
      </p:sp>
    </p:spTree>
    <p:extLst>
      <p:ext uri="{BB962C8B-B14F-4D97-AF65-F5344CB8AC3E}">
        <p14:creationId xmlns:p14="http://schemas.microsoft.com/office/powerpoint/2010/main" val="1033340065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5839</TotalTime>
  <Words>376</Words>
  <Application>Microsoft Office PowerPoint</Application>
  <PresentationFormat>Widescreen</PresentationFormat>
  <Paragraphs>73</Paragraphs>
  <Slides>5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Times New Roman</vt:lpstr>
      <vt:lpstr>802-11-Submission</vt:lpstr>
      <vt:lpstr>Document</vt:lpstr>
      <vt:lpstr>REVme Closing Report – March 2023</vt:lpstr>
      <vt:lpstr>Work Completed</vt:lpstr>
      <vt:lpstr>Plans for May</vt:lpstr>
      <vt:lpstr>REVme timeline</vt:lpstr>
      <vt:lpstr>D3.0 Recirculation Motion</vt:lpstr>
    </vt:vector>
  </TitlesOfParts>
  <Manager/>
  <Company>BlackBerry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REVme Closing Report</dc:title>
  <dc:subject/>
  <dc:creator>Michael Montemurro</dc:creator>
  <cp:keywords/>
  <dc:description/>
  <cp:lastModifiedBy>Mike Montemurro</cp:lastModifiedBy>
  <cp:revision>205</cp:revision>
  <cp:lastPrinted>1998-02-10T13:28:06Z</cp:lastPrinted>
  <dcterms:created xsi:type="dcterms:W3CDTF">2007-05-21T21:00:37Z</dcterms:created>
  <dcterms:modified xsi:type="dcterms:W3CDTF">2023-03-16T22:58:10Z</dcterms:modified>
  <cp:category/>
</cp:coreProperties>
</file>