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0" r:id="rId2"/>
    <p:sldId id="523" r:id="rId3"/>
    <p:sldId id="862" r:id="rId4"/>
    <p:sldId id="860" r:id="rId5"/>
    <p:sldId id="861" r:id="rId6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AA05FF-E5C2-4BD1-ACB3-4B7B37178E1F}" v="6" dt="2023-03-16T22:56:20.5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2" autoAdjust="0"/>
    <p:restoredTop sz="94660"/>
  </p:normalViewPr>
  <p:slideViewPr>
    <p:cSldViewPr>
      <p:cViewPr varScale="1">
        <p:scale>
          <a:sx n="79" d="100"/>
          <a:sy n="79" d="100"/>
        </p:scale>
        <p:origin x="34" y="55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E3AA05FF-E5C2-4BD1-ACB3-4B7B37178E1F}"/>
    <pc:docChg chg="undo custSel addSld delSld modSld modMainMaster">
      <pc:chgData name="Mike Montemurro" userId="40c20c913ca7511e" providerId="LiveId" clId="{E3AA05FF-E5C2-4BD1-ACB3-4B7B37178E1F}" dt="2023-03-16T22:57:58.864" v="805" actId="20577"/>
      <pc:docMkLst>
        <pc:docMk/>
      </pc:docMkLst>
      <pc:sldChg chg="modSp mod">
        <pc:chgData name="Mike Montemurro" userId="40c20c913ca7511e" providerId="LiveId" clId="{E3AA05FF-E5C2-4BD1-ACB3-4B7B37178E1F}" dt="2023-03-16T22:38:05.953" v="24" actId="20577"/>
        <pc:sldMkLst>
          <pc:docMk/>
          <pc:sldMk cId="0" sldId="290"/>
        </pc:sldMkLst>
        <pc:spChg chg="mod">
          <ac:chgData name="Mike Montemurro" userId="40c20c913ca7511e" providerId="LiveId" clId="{E3AA05FF-E5C2-4BD1-ACB3-4B7B37178E1F}" dt="2023-03-16T22:37:50.258" v="4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Mike Montemurro" userId="40c20c913ca7511e" providerId="LiveId" clId="{E3AA05FF-E5C2-4BD1-ACB3-4B7B37178E1F}" dt="2023-03-16T22:38:05.953" v="24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 chgLayout">
        <pc:chgData name="Mike Montemurro" userId="40c20c913ca7511e" providerId="LiveId" clId="{E3AA05FF-E5C2-4BD1-ACB3-4B7B37178E1F}" dt="2023-03-16T22:56:56.572" v="707" actId="20577"/>
        <pc:sldMkLst>
          <pc:docMk/>
          <pc:sldMk cId="2868633806" sldId="523"/>
        </pc:sldMkLst>
        <pc:spChg chg="mod ord">
          <ac:chgData name="Mike Montemurro" userId="40c20c913ca7511e" providerId="LiveId" clId="{E3AA05FF-E5C2-4BD1-ACB3-4B7B37178E1F}" dt="2023-03-16T22:54:56.401" v="698" actId="700"/>
          <ac:spMkLst>
            <pc:docMk/>
            <pc:sldMk cId="2868633806" sldId="523"/>
            <ac:spMk id="2" creationId="{92B43621-837E-8D47-9CDC-89DF0A853A44}"/>
          </ac:spMkLst>
        </pc:spChg>
        <pc:spChg chg="mod ord">
          <ac:chgData name="Mike Montemurro" userId="40c20c913ca7511e" providerId="LiveId" clId="{E3AA05FF-E5C2-4BD1-ACB3-4B7B37178E1F}" dt="2023-03-16T22:54:56.401" v="698" actId="700"/>
          <ac:spMkLst>
            <pc:docMk/>
            <pc:sldMk cId="2868633806" sldId="523"/>
            <ac:spMk id="5123" creationId="{00000000-0000-0000-0000-000000000000}"/>
          </ac:spMkLst>
        </pc:spChg>
        <pc:spChg chg="mod ord">
          <ac:chgData name="Mike Montemurro" userId="40c20c913ca7511e" providerId="LiveId" clId="{E3AA05FF-E5C2-4BD1-ACB3-4B7B37178E1F}" dt="2023-03-16T22:56:56.572" v="707" actId="20577"/>
          <ac:spMkLst>
            <pc:docMk/>
            <pc:sldMk cId="2868633806" sldId="523"/>
            <ac:spMk id="5125" creationId="{00000000-0000-0000-0000-000000000000}"/>
          </ac:spMkLst>
        </pc:spChg>
        <pc:spChg chg="mod ord">
          <ac:chgData name="Mike Montemurro" userId="40c20c913ca7511e" providerId="LiveId" clId="{E3AA05FF-E5C2-4BD1-ACB3-4B7B37178E1F}" dt="2023-03-16T22:56:32.330" v="704" actId="20577"/>
          <ac:spMkLst>
            <pc:docMk/>
            <pc:sldMk cId="2868633806" sldId="523"/>
            <ac:spMk id="5126" creationId="{00000000-0000-0000-0000-000000000000}"/>
          </ac:spMkLst>
        </pc:spChg>
      </pc:sldChg>
      <pc:sldChg chg="modSp del mod">
        <pc:chgData name="Mike Montemurro" userId="40c20c913ca7511e" providerId="LiveId" clId="{E3AA05FF-E5C2-4BD1-ACB3-4B7B37178E1F}" dt="2023-03-16T22:49:18.643" v="624" actId="47"/>
        <pc:sldMkLst>
          <pc:docMk/>
          <pc:sldMk cId="3070285947" sldId="859"/>
        </pc:sldMkLst>
        <pc:spChg chg="mod">
          <ac:chgData name="Mike Montemurro" userId="40c20c913ca7511e" providerId="LiveId" clId="{E3AA05FF-E5C2-4BD1-ACB3-4B7B37178E1F}" dt="2023-03-16T22:46:04.808" v="451" actId="20577"/>
          <ac:spMkLst>
            <pc:docMk/>
            <pc:sldMk cId="3070285947" sldId="859"/>
            <ac:spMk id="2" creationId="{ED124A4A-423D-4E3C-9AD0-6A363399DA6B}"/>
          </ac:spMkLst>
        </pc:spChg>
        <pc:spChg chg="mod">
          <ac:chgData name="Mike Montemurro" userId="40c20c913ca7511e" providerId="LiveId" clId="{E3AA05FF-E5C2-4BD1-ACB3-4B7B37178E1F}" dt="2023-03-16T22:45:07.675" v="430" actId="403"/>
          <ac:spMkLst>
            <pc:docMk/>
            <pc:sldMk cId="3070285947" sldId="859"/>
            <ac:spMk id="5" creationId="{312E63CB-7AA4-47E9-A213-073D8CADFEE1}"/>
          </ac:spMkLst>
        </pc:spChg>
      </pc:sldChg>
      <pc:sldChg chg="modSp new mod chgLayout">
        <pc:chgData name="Mike Montemurro" userId="40c20c913ca7511e" providerId="LiveId" clId="{E3AA05FF-E5C2-4BD1-ACB3-4B7B37178E1F}" dt="2023-03-16T22:55:45.371" v="703" actId="1035"/>
        <pc:sldMkLst>
          <pc:docMk/>
          <pc:sldMk cId="22618920" sldId="860"/>
        </pc:sldMkLst>
        <pc:spChg chg="mod ord">
          <ac:chgData name="Mike Montemurro" userId="40c20c913ca7511e" providerId="LiveId" clId="{E3AA05FF-E5C2-4BD1-ACB3-4B7B37178E1F}" dt="2023-03-16T22:55:45.371" v="703" actId="1035"/>
          <ac:spMkLst>
            <pc:docMk/>
            <pc:sldMk cId="22618920" sldId="860"/>
            <ac:spMk id="2" creationId="{C7DEFFC4-EF2D-64DF-2316-94DE294E94DE}"/>
          </ac:spMkLst>
        </pc:spChg>
        <pc:spChg chg="mod ord">
          <ac:chgData name="Mike Montemurro" userId="40c20c913ca7511e" providerId="LiveId" clId="{E3AA05FF-E5C2-4BD1-ACB3-4B7B37178E1F}" dt="2023-03-16T22:55:39.080" v="699" actId="700"/>
          <ac:spMkLst>
            <pc:docMk/>
            <pc:sldMk cId="22618920" sldId="860"/>
            <ac:spMk id="3" creationId="{9736DDD0-2D9C-91E8-3F5A-86D993F14D3B}"/>
          </ac:spMkLst>
        </pc:spChg>
        <pc:spChg chg="mod ord">
          <ac:chgData name="Mike Montemurro" userId="40c20c913ca7511e" providerId="LiveId" clId="{E3AA05FF-E5C2-4BD1-ACB3-4B7B37178E1F}" dt="2023-03-16T22:55:39.080" v="699" actId="700"/>
          <ac:spMkLst>
            <pc:docMk/>
            <pc:sldMk cId="22618920" sldId="860"/>
            <ac:spMk id="4" creationId="{B0D6B6B3-D6D9-D83A-161E-C9E11E5EE900}"/>
          </ac:spMkLst>
        </pc:spChg>
        <pc:spChg chg="mod ord">
          <ac:chgData name="Mike Montemurro" userId="40c20c913ca7511e" providerId="LiveId" clId="{E3AA05FF-E5C2-4BD1-ACB3-4B7B37178E1F}" dt="2023-03-16T22:55:39.080" v="699" actId="700"/>
          <ac:spMkLst>
            <pc:docMk/>
            <pc:sldMk cId="22618920" sldId="860"/>
            <ac:spMk id="5" creationId="{AE5EA01F-30B1-7C4B-C21D-01301C2FB954}"/>
          </ac:spMkLst>
        </pc:spChg>
      </pc:sldChg>
      <pc:sldChg chg="modSp mod">
        <pc:chgData name="Mike Montemurro" userId="40c20c913ca7511e" providerId="LiveId" clId="{E3AA05FF-E5C2-4BD1-ACB3-4B7B37178E1F}" dt="2023-03-16T22:54:34.317" v="697" actId="20577"/>
        <pc:sldMkLst>
          <pc:docMk/>
          <pc:sldMk cId="1033340065" sldId="861"/>
        </pc:sldMkLst>
        <pc:spChg chg="mod">
          <ac:chgData name="Mike Montemurro" userId="40c20c913ca7511e" providerId="LiveId" clId="{E3AA05FF-E5C2-4BD1-ACB3-4B7B37178E1F}" dt="2023-03-16T22:54:34.317" v="697" actId="20577"/>
          <ac:spMkLst>
            <pc:docMk/>
            <pc:sldMk cId="1033340065" sldId="861"/>
            <ac:spMk id="2" creationId="{C7DEFFC4-EF2D-64DF-2316-94DE294E94DE}"/>
          </ac:spMkLst>
        </pc:spChg>
        <pc:spChg chg="mod">
          <ac:chgData name="Mike Montemurro" userId="40c20c913ca7511e" providerId="LiveId" clId="{E3AA05FF-E5C2-4BD1-ACB3-4B7B37178E1F}" dt="2023-03-16T22:49:41.552" v="649" actId="20577"/>
          <ac:spMkLst>
            <pc:docMk/>
            <pc:sldMk cId="1033340065" sldId="861"/>
            <ac:spMk id="3" creationId="{9736DDD0-2D9C-91E8-3F5A-86D993F14D3B}"/>
          </ac:spMkLst>
        </pc:spChg>
      </pc:sldChg>
      <pc:sldChg chg="add del">
        <pc:chgData name="Mike Montemurro" userId="40c20c913ca7511e" providerId="LiveId" clId="{E3AA05FF-E5C2-4BD1-ACB3-4B7B37178E1F}" dt="2023-03-16T22:52:50.368" v="653"/>
        <pc:sldMkLst>
          <pc:docMk/>
          <pc:sldMk cId="2913404833" sldId="862"/>
        </pc:sldMkLst>
      </pc:sldChg>
      <pc:sldChg chg="modSp mod">
        <pc:chgData name="Mike Montemurro" userId="40c20c913ca7511e" providerId="LiveId" clId="{E3AA05FF-E5C2-4BD1-ACB3-4B7B37178E1F}" dt="2023-03-16T22:57:58.864" v="805" actId="20577"/>
        <pc:sldMkLst>
          <pc:docMk/>
          <pc:sldMk cId="3160666119" sldId="862"/>
        </pc:sldMkLst>
        <pc:spChg chg="mod">
          <ac:chgData name="Mike Montemurro" userId="40c20c913ca7511e" providerId="LiveId" clId="{E3AA05FF-E5C2-4BD1-ACB3-4B7B37178E1F}" dt="2023-03-16T22:57:02.831" v="708" actId="20577"/>
          <ac:spMkLst>
            <pc:docMk/>
            <pc:sldMk cId="3160666119" sldId="862"/>
            <ac:spMk id="5125" creationId="{00000000-0000-0000-0000-000000000000}"/>
          </ac:spMkLst>
        </pc:spChg>
        <pc:spChg chg="mod">
          <ac:chgData name="Mike Montemurro" userId="40c20c913ca7511e" providerId="LiveId" clId="{E3AA05FF-E5C2-4BD1-ACB3-4B7B37178E1F}" dt="2023-03-16T22:57:58.864" v="805" actId="20577"/>
          <ac:spMkLst>
            <pc:docMk/>
            <pc:sldMk cId="3160666119" sldId="862"/>
            <ac:spMk id="5126" creationId="{00000000-0000-0000-0000-000000000000}"/>
          </ac:spMkLst>
        </pc:spChg>
      </pc:sldChg>
      <pc:sldMasterChg chg="modSp mod">
        <pc:chgData name="Mike Montemurro" userId="40c20c913ca7511e" providerId="LiveId" clId="{E3AA05FF-E5C2-4BD1-ACB3-4B7B37178E1F}" dt="2023-03-16T22:38:35.967" v="31" actId="1076"/>
        <pc:sldMasterMkLst>
          <pc:docMk/>
          <pc:sldMasterMk cId="0" sldId="2147483648"/>
        </pc:sldMasterMkLst>
        <pc:spChg chg="mod">
          <ac:chgData name="Mike Montemurro" userId="40c20c913ca7511e" providerId="LiveId" clId="{E3AA05FF-E5C2-4BD1-ACB3-4B7B37178E1F}" dt="2023-03-16T22:38:33.320" v="30" actId="20577"/>
          <ac:spMkLst>
            <pc:docMk/>
            <pc:sldMasterMk cId="0" sldId="2147483648"/>
            <ac:spMk id="1031" creationId="{00000000-0000-0000-0000-000000000000}"/>
          </ac:spMkLst>
        </pc:spChg>
        <pc:spChg chg="mod">
          <ac:chgData name="Mike Montemurro" userId="40c20c913ca7511e" providerId="LiveId" clId="{E3AA05FF-E5C2-4BD1-ACB3-4B7B37178E1F}" dt="2023-03-16T22:38:35.967" v="31" actId="1076"/>
          <ac:spMkLst>
            <pc:docMk/>
            <pc:sldMasterMk cId="0" sldId="2147483648"/>
            <ac:spMk id="1032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63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1578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802.11-23/0496r0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61686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Huawei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Closing Report – March 2023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2023-03-16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937220"/>
              </p:ext>
            </p:extLst>
          </p:nvPr>
        </p:nvGraphicFramePr>
        <p:xfrm>
          <a:off x="2078038" y="2406650"/>
          <a:ext cx="9288462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5439" imgH="1184650" progId="Word.Document.8">
                  <p:embed/>
                </p:oleObj>
              </mc:Choice>
              <mc:Fallback>
                <p:oleObj name="Document" r:id="rId3" imgW="8515439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038" y="2406650"/>
                        <a:ext cx="9288462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Completed comment resolution for comments received in LB 270 on </a:t>
            </a:r>
            <a:r>
              <a:rPr lang="en-US" sz="2800" dirty="0" err="1"/>
              <a:t>REVme</a:t>
            </a:r>
            <a:r>
              <a:rPr lang="en-US" sz="2800" dirty="0"/>
              <a:t> D2.0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Approved the creation of </a:t>
            </a:r>
            <a:r>
              <a:rPr lang="en-US" sz="2800" dirty="0" err="1"/>
              <a:t>REVme</a:t>
            </a:r>
            <a:r>
              <a:rPr lang="en-US" sz="2800" dirty="0"/>
              <a:t> D3.0 and a recirculation letter ballot.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Did not discuss change to timelines – will be updated in May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Begin comment resolution on comments received on </a:t>
            </a:r>
            <a:r>
              <a:rPr lang="en-US" sz="2800" dirty="0" err="1"/>
              <a:t>REVme</a:t>
            </a:r>
            <a:r>
              <a:rPr lang="en-US" sz="2800" dirty="0"/>
              <a:t> D3.0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Update timeline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Teleconferences: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/>
              <a:t>None planned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/>
              <a:t>Will be announced with 10 days notice</a:t>
            </a:r>
            <a:endParaRPr lang="en-US" sz="2800" kern="0" dirty="0"/>
          </a:p>
          <a:p>
            <a:pPr>
              <a:lnSpc>
                <a:spcPct val="90000"/>
              </a:lnSpc>
            </a:pPr>
            <a:endParaRPr lang="en-US" sz="2800" kern="0" dirty="0"/>
          </a:p>
          <a:p>
            <a:pPr>
              <a:lnSpc>
                <a:spcPct val="90000"/>
              </a:lnSpc>
            </a:pPr>
            <a:r>
              <a:rPr lang="en-US" sz="2800" kern="0" dirty="0"/>
              <a:t>4 meeting slots requested for March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May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316066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7DEFFC4-EF2D-64DF-2316-94DE294E9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6400"/>
            <a:ext cx="10363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Feb 2021 –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March 2021– Initial meeting, issue comment collection on IEEE Std 802.11-2020 (if published)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March 2021 – Draft 0.00 available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May 2021 – Process CC input, 11ax, 11ay, 11ba integration begins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Nov 2021 – Initial D1.0 WG Letter ballot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Sep 2022 – D2.0 Recirculation LB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50"/>
                </a:solidFill>
              </a:rPr>
              <a:t>Mar 2023 – D3.0 Recirculation LB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F0"/>
                </a:solidFill>
              </a:rPr>
              <a:t>Sep 2023 – D4.0 Recirculation (&lt;other amendments – if Jul&gt;)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F0"/>
                </a:solidFill>
              </a:rPr>
              <a:t>Nov 2023 – D5.0 Initial SA Ballot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F0"/>
                </a:solidFill>
              </a:rPr>
              <a:t>Mar 2024 – D6.0 Recirculation SA Ballot 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B0F0"/>
                </a:solidFill>
              </a:rPr>
              <a:t>May 2024 – D7.0 Recirculation SA Ballot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Jun 2024 – D7.0 Recirculation SA Ballot (clean recirculation)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Sep 2024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solidFill>
                  <a:srgbClr val="C00000"/>
                </a:solidFill>
              </a:rPr>
              <a:t>*  – to be rolled in: 11az, 11bd, 11bb, 11bc</a:t>
            </a:r>
            <a:endParaRPr lang="en-CA" sz="2000" dirty="0">
              <a:solidFill>
                <a:srgbClr val="C000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36DDD0-2D9C-91E8-3F5A-86D993F14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REVme timeline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6B6B3-D6D9-D83A-161E-C9E11E5EE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EA01F-30B1-7C4B-C21D-01301C2FB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22618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7DEFFC4-EF2D-64DF-2316-94DE294E9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64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Having approved comment resolutions for all of the comments received from LB 270 on </a:t>
            </a:r>
            <a:r>
              <a:rPr lang="en-US" sz="2000" dirty="0" err="1"/>
              <a:t>REVme</a:t>
            </a:r>
            <a:r>
              <a:rPr lang="en-US" sz="2000" dirty="0"/>
              <a:t> D2.0 as contained in documents 11-22/0065r15, 11-22/1976r6, 11-22/1971r10, 11-22/2016r7, 11-21/0793r36, 11-21/0727r22, 11-22/2020r5, </a:t>
            </a:r>
          </a:p>
          <a:p>
            <a:pPr marL="0" indent="0">
              <a:buNone/>
            </a:pPr>
            <a:r>
              <a:rPr lang="en-US" sz="2000" dirty="0"/>
              <a:t>Instruct the editor to prepare Draft 3.0 incorporating these resolutions and,</a:t>
            </a:r>
          </a:p>
          <a:p>
            <a:pPr marL="0" indent="0">
              <a:buNone/>
            </a:pPr>
            <a:r>
              <a:rPr lang="en-US" sz="2000" dirty="0"/>
              <a:t>Approve a 25 day Working Group Recirculation Ballot asking the question “Should </a:t>
            </a:r>
            <a:r>
              <a:rPr lang="en-US" sz="2000" dirty="0" err="1"/>
              <a:t>REVme</a:t>
            </a:r>
            <a:r>
              <a:rPr lang="en-US" sz="2000" dirty="0"/>
              <a:t> D3.0 be forwarded to Sponsor Ballot?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spcBef>
                <a:spcPts val="276"/>
              </a:spcBef>
              <a:buNone/>
            </a:pPr>
            <a:endParaRPr lang="en-US" sz="2000" dirty="0"/>
          </a:p>
          <a:p>
            <a:pPr marL="0" indent="0">
              <a:spcBef>
                <a:spcPts val="276"/>
              </a:spcBef>
              <a:buNone/>
            </a:pPr>
            <a:r>
              <a:rPr lang="en-US" sz="2000" dirty="0"/>
              <a:t>TG Result: (Moved: Stephen McCann, Second: Joseph Levy, Result: 21-Y/0-N/5-A)</a:t>
            </a:r>
          </a:p>
          <a:p>
            <a:pPr marL="0" indent="0">
              <a:lnSpc>
                <a:spcPct val="80000"/>
              </a:lnSpc>
              <a:buNone/>
            </a:pPr>
            <a:endParaRPr lang="en-CA" sz="2000" dirty="0">
              <a:solidFill>
                <a:srgbClr val="C000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36DDD0-2D9C-91E8-3F5A-86D993F14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D3.0 Recirculation Motion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6B6B3-D6D9-D83A-161E-C9E11E5EE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EA01F-30B1-7C4B-C21D-01301C2FB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103334006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5839</TotalTime>
  <Words>376</Words>
  <Application>Microsoft Office PowerPoint</Application>
  <PresentationFormat>Widescreen</PresentationFormat>
  <Paragraphs>73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802-11-Submission</vt:lpstr>
      <vt:lpstr>Document</vt:lpstr>
      <vt:lpstr>REVme Closing Report – March 2023</vt:lpstr>
      <vt:lpstr>Work Completed</vt:lpstr>
      <vt:lpstr>Plans for May</vt:lpstr>
      <vt:lpstr>REVme timeline</vt:lpstr>
      <vt:lpstr>D3.0 Recirculation Motion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Mike Montemurro</cp:lastModifiedBy>
  <cp:revision>205</cp:revision>
  <cp:lastPrinted>1998-02-10T13:28:06Z</cp:lastPrinted>
  <dcterms:created xsi:type="dcterms:W3CDTF">2007-05-21T21:00:37Z</dcterms:created>
  <dcterms:modified xsi:type="dcterms:W3CDTF">2023-03-16T22:58:10Z</dcterms:modified>
  <cp:category/>
</cp:coreProperties>
</file>