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C223F7-8328-4DE0-AA13-9382DFE0DB17}" v="1" dt="2023-03-16T21:23:56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6" d="100"/>
          <a:sy n="86" d="100"/>
        </p:scale>
        <p:origin x="533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802.11-23/0494r0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80-00-0uhr-uhr-proposed-par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409-00-0uhr-uhr-sg-march-2023-meeting-minutes.docx" TargetMode="External"/><Relationship Id="rId4" Type="http://schemas.openxmlformats.org/officeDocument/2006/relationships/hyperlink" Target="https://mentor.ieee.org/802.11/dcn/23/11-23-0079-05-0uhr-uhr-draft-proposed-csd.docx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March 2023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2023-03-16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Motion on inclusion of </a:t>
            </a:r>
            <a:r>
              <a:rPr lang="en-US" dirty="0" err="1"/>
              <a:t>mmWave</a:t>
            </a:r>
            <a:r>
              <a:rPr lang="en-US" dirty="0"/>
              <a:t> operating bands in the scope of UHR failed (50/50)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SP on defining integrated operation on </a:t>
            </a:r>
            <a:r>
              <a:rPr lang="en-US" sz="1800" dirty="0" err="1"/>
              <a:t>mmWave</a:t>
            </a:r>
            <a:r>
              <a:rPr lang="en-US" sz="1800" dirty="0"/>
              <a:t> in a separate Study Group received strong support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Finalized UHR PAR and CSD documents</a:t>
            </a:r>
          </a:p>
          <a:p>
            <a:pPr lvl="2">
              <a:lnSpc>
                <a:spcPct val="90000"/>
              </a:lnSpc>
            </a:pPr>
            <a:r>
              <a:rPr lang="en-GB" sz="1800" dirty="0">
                <a:hlinkClick r:id="rId3"/>
              </a:rPr>
              <a:t>https://mentor.ieee.org/802.11/dcn/23/11-23-0480-00-0uhr-uhr-proposed-par.pdf</a:t>
            </a:r>
            <a:endParaRPr lang="en-US" sz="1800" dirty="0"/>
          </a:p>
          <a:p>
            <a:pPr lvl="2">
              <a:lnSpc>
                <a:spcPct val="90000"/>
              </a:lnSpc>
            </a:pPr>
            <a:r>
              <a:rPr lang="en-GB" sz="1800" dirty="0">
                <a:hlinkClick r:id="rId4"/>
              </a:rPr>
              <a:t>https://mentor.ieee.org/802.11/dcn/23/11-23-0079-05-0uhr-uhr-draft-proposed-csd.docx</a:t>
            </a:r>
            <a:endParaRPr lang="en-US" sz="1800" dirty="0"/>
          </a:p>
          <a:p>
            <a:pPr lvl="1">
              <a:lnSpc>
                <a:spcPct val="90000"/>
              </a:lnSpc>
            </a:pPr>
            <a:r>
              <a:rPr lang="en-US" dirty="0"/>
              <a:t>Reached agreement on UHR PAR and CSD documents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PAR motion: </a:t>
            </a:r>
            <a:r>
              <a:rPr lang="en-GB" sz="1600" dirty="0"/>
              <a:t>243y, 13n, 16a</a:t>
            </a:r>
          </a:p>
          <a:p>
            <a:pPr lvl="2">
              <a:lnSpc>
                <a:spcPct val="90000"/>
              </a:lnSpc>
            </a:pPr>
            <a:r>
              <a:rPr lang="en-GB" sz="1600" dirty="0"/>
              <a:t>CSD motion: 250y, 4n, 13a</a:t>
            </a:r>
            <a:endParaRPr lang="en-US" sz="1600" dirty="0"/>
          </a:p>
          <a:p>
            <a:pPr lvl="1">
              <a:lnSpc>
                <a:spcPct val="90000"/>
              </a:lnSpc>
            </a:pPr>
            <a:r>
              <a:rPr lang="en-US" dirty="0"/>
              <a:t>9 presentations</a:t>
            </a:r>
          </a:p>
          <a:p>
            <a:pPr lvl="2">
              <a:lnSpc>
                <a:spcPct val="90000"/>
              </a:lnSpc>
            </a:pPr>
            <a:r>
              <a:rPr lang="en-US" sz="1600" dirty="0"/>
              <a:t>PAR and technical contributions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  <a:endParaRPr lang="en-US" dirty="0"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r>
              <a:rPr lang="en-US" sz="1800" dirty="0">
                <a:solidFill>
                  <a:srgbClr val="0066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https://mentor.ieee.org/802.11/dcn/23/11-23-0409-00-0uhr-uhr-sg-march-2023-meeting-minutes.docx</a:t>
            </a:r>
            <a:endParaRPr lang="en-US" sz="1800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March 27</a:t>
            </a:r>
            <a:r>
              <a:rPr lang="en-US" sz="1800" baseline="30000" dirty="0"/>
              <a:t>th</a:t>
            </a:r>
            <a:r>
              <a:rPr lang="en-US" sz="1800" dirty="0"/>
              <a:t> 10am-12pm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April 10</a:t>
            </a:r>
            <a:r>
              <a:rPr lang="en-US" sz="1800" baseline="30000" dirty="0"/>
              <a:t>th</a:t>
            </a:r>
            <a:r>
              <a:rPr lang="en-US" sz="1800" dirty="0"/>
              <a:t> 10am-12pm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April 25</a:t>
            </a:r>
            <a:r>
              <a:rPr lang="en-US" sz="1800" baseline="30000" dirty="0"/>
              <a:t>th</a:t>
            </a:r>
            <a:r>
              <a:rPr lang="en-US" sz="1800" dirty="0"/>
              <a:t> 10am-12pm ET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May: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Technical presentations and discussion addressing UHR PAR KPIs</a:t>
            </a:r>
            <a:endParaRPr lang="en-US" kern="0" dirty="0"/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6313</TotalTime>
  <Words>224</Words>
  <Application>Microsoft Office PowerPoint</Application>
  <PresentationFormat>Widescreen</PresentationFormat>
  <Paragraphs>53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March 2023 UHR SG Closing Report</vt:lpstr>
      <vt:lpstr>Work Completed</vt:lpstr>
      <vt:lpstr>Plans for May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2023-03-16T21:25:42Z</dcterms:modified>
  <cp:category/>
</cp:coreProperties>
</file>