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9" r:id="rId4"/>
    <p:sldId id="298" r:id="rId5"/>
    <p:sldId id="300" r:id="rId6"/>
    <p:sldId id="297" r:id="rId7"/>
    <p:sldId id="29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>
      <p:cViewPr varScale="1">
        <p:scale>
          <a:sx n="76" d="100"/>
          <a:sy n="76" d="100"/>
        </p:scale>
        <p:origin x="6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2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2023	doc.: IEEE 802.11-23/0490r1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80-06-00bh-agenda-tgbh-2023-mar-plen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1-14-00bh-tgbh-motions-list.pptx" TargetMode="External"/><Relationship Id="rId5" Type="http://schemas.openxmlformats.org/officeDocument/2006/relationships/hyperlink" Target="https://mentor.ieee.org/802.11/dcn/22/11-22-0973-19-00bh-cc41-comments-against-d0-2.xlsx" TargetMode="External"/><Relationship Id="rId4" Type="http://schemas.openxmlformats.org/officeDocument/2006/relationships/hyperlink" Target="https://mentor.ieee.org/802.11/dcn/21/11-21-0332-37-00bh-issues-tracking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21-01-00bh-irm-proposal.pptx" TargetMode="External"/><Relationship Id="rId3" Type="http://schemas.openxmlformats.org/officeDocument/2006/relationships/hyperlink" Target="https://mentor.ieee.org/802.11/dcn/23/11-23-0459-00-00bh-cr-for-cid16.docx" TargetMode="External"/><Relationship Id="rId7" Type="http://schemas.openxmlformats.org/officeDocument/2006/relationships/hyperlink" Target="https://mentor.ieee.org/802.11/dcn/23/11-23-0461-00-00bh-cr-for-cids-5-and-6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806-00-00bh-cr-for-pasn.docx" TargetMode="External"/><Relationship Id="rId5" Type="http://schemas.openxmlformats.org/officeDocument/2006/relationships/hyperlink" Target="https://mentor.ieee.org/802.11/dcn/22/11-22-1732-01-00bh-resolution-for-cid19-and-cid20.pptx" TargetMode="External"/><Relationship Id="rId4" Type="http://schemas.openxmlformats.org/officeDocument/2006/relationships/hyperlink" Target="https://mentor.ieee.org/802.11/dcn/23/11-23-0452-00-00bh-resolution-cid-32.docx" TargetMode="External"/><Relationship Id="rId9" Type="http://schemas.openxmlformats.org/officeDocument/2006/relationships/hyperlink" Target="https://mentor.ieee.org/802.11/dcn/23/11-23-0441-00-00bh-ie-based-pre-association-identification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73-18-00bh-cc41-comments-against-d0-2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2023 Plenary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11-23/0180r6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spreadsheet: </a:t>
            </a:r>
            <a:r>
              <a:rPr lang="en-US" dirty="0">
                <a:hlinkClick r:id="rId5"/>
              </a:rPr>
              <a:t>11-22/0973r19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6"/>
              </a:rPr>
              <a:t>11-22/0651r14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Contributions considered: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16 and 32 resolution (Device ID in Assoc for FILS) </a:t>
            </a:r>
            <a:r>
              <a:rPr lang="en-US" sz="2000" b="0" dirty="0">
                <a:hlinkClick r:id="rId3"/>
              </a:rPr>
              <a:t>11-23/0459r0</a:t>
            </a:r>
            <a:r>
              <a:rPr lang="en-US" sz="2000" b="0" dirty="0"/>
              <a:t>,</a:t>
            </a:r>
            <a:r>
              <a:rPr lang="en-US" sz="2000" dirty="0"/>
              <a:t> </a:t>
            </a:r>
            <a:r>
              <a:rPr lang="en-US" sz="2000" b="0" dirty="0">
                <a:hlinkClick r:id="rId4"/>
              </a:rPr>
              <a:t>11-23/0452r0</a:t>
            </a:r>
            <a:endParaRPr lang="en-US" sz="2000" b="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19 &amp; 20  (Device ID and PASN) </a:t>
            </a:r>
            <a:r>
              <a:rPr lang="en-US" sz="2000" b="0" dirty="0">
                <a:hlinkClick r:id="rId5"/>
              </a:rPr>
              <a:t>11-22/1732r1</a:t>
            </a:r>
            <a:r>
              <a:rPr lang="en-US" sz="2000" b="0" dirty="0"/>
              <a:t>, </a:t>
            </a:r>
            <a:r>
              <a:rPr lang="en-US" sz="2000" b="0" dirty="0">
                <a:hlinkClick r:id="rId6"/>
              </a:rPr>
              <a:t>11-22/1806r0</a:t>
            </a:r>
            <a:r>
              <a:rPr lang="en-US" sz="2000" b="0" dirty="0"/>
              <a:t> 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 35 (Opaque container for Device ID) (email proposal)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CIDs 5 and 62 (PICS and MIB): </a:t>
            </a:r>
            <a:r>
              <a:rPr lang="en-US" sz="2000" b="0" dirty="0">
                <a:hlinkClick r:id="rId7"/>
              </a:rPr>
              <a:t>11-23/0461r0</a:t>
            </a:r>
            <a:endParaRPr lang="en-US" sz="2000" dirty="0"/>
          </a:p>
          <a:p>
            <a:pPr marL="457200" indent="-457200"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 on IRM: </a:t>
            </a:r>
            <a:r>
              <a:rPr lang="en-US" sz="2000" b="0" dirty="0">
                <a:hlinkClick r:id="rId8"/>
              </a:rPr>
              <a:t>11-23/0421r1</a:t>
            </a:r>
            <a:r>
              <a:rPr lang="en-US" sz="2000" dirty="0"/>
              <a:t> </a:t>
            </a:r>
          </a:p>
          <a:p>
            <a:pPr marL="457200" indent="-457200"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 on “IE-based solution”: </a:t>
            </a:r>
            <a:r>
              <a:rPr lang="en-US" sz="2000" b="0" dirty="0">
                <a:hlinkClick r:id="rId9"/>
              </a:rPr>
              <a:t>11-23/0441r0</a:t>
            </a:r>
            <a:endParaRPr lang="en-US" sz="2000" b="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- 3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Resolutions prepared for all remaining CIDs (on CC 41), except to add one/more additional solutions.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0" dirty="0">
                <a:hlinkClick r:id="rId3"/>
              </a:rPr>
              <a:t>11-22/0973r18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Motion on comments to stop consideration of adding any more solutions to the D0.2 material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Failed: 17-6-5 (74%)</a:t>
            </a:r>
            <a:endParaRPr lang="en-US" altLang="en-US" sz="2400" dirty="0"/>
          </a:p>
          <a:p>
            <a:pPr lvl="1">
              <a:spcBef>
                <a:spcPts val="0"/>
              </a:spcBef>
            </a:pP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en-US" sz="2800" dirty="0"/>
              <a:t>Motion for D1.0, and initial WG LB not considered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9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Mar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Jul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Apr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Apr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7620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Dates TBD: Tuesdays between Mar and May, as possible (still working out conflicts/holidays), at 9:30am ET, 2 hours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2438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May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28999"/>
            <a:ext cx="7772400" cy="7620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4 meeting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kern="0" dirty="0"/>
              <a:t>Target D1.0 initial WG LB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12656</TotalTime>
  <Words>404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 - 1</vt:lpstr>
      <vt:lpstr>Work Completed - 2</vt:lpstr>
      <vt:lpstr>Work Completed - 3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387</cp:revision>
  <cp:lastPrinted>1998-02-10T13:28:06Z</cp:lastPrinted>
  <dcterms:created xsi:type="dcterms:W3CDTF">2009-07-15T16:38:20Z</dcterms:created>
  <dcterms:modified xsi:type="dcterms:W3CDTF">2023-03-16T23:47:16Z</dcterms:modified>
</cp:coreProperties>
</file>