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8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3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2023	doc.: IEEE 802.11-23/0489r0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79-05-0arc-arc-sc-agenda-mar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2023 Plenary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11-23/0179r5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</a:rPr>
              <a:t>Note that drafts and working documents are posting in the 802.1 area, and the EC’s Mentor area.  (Talk to Joe Levy if you need help finding them.)</a:t>
            </a:r>
            <a:endParaRPr lang="en-US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Considered the 802.1 WGLB results.  Reviewed the comments WG11 submitted, from our comment collection.  Only a couple minor feedback items, which the 802 </a:t>
            </a:r>
            <a:r>
              <a:rPr lang="en-US" sz="2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REVc</a:t>
            </a: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editor found reasonable, and will be passed to the comment review committee.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Discussed other comments that generated discussion.  Similarly, provided feedback on a few.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800" dirty="0"/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Considered proposal for Annex G replacement with tutorial material/examples on how a “frame exchange sequence” relates to other 802.11 concepts.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Based on the feedback on the high-level concept, the author (Harry </a:t>
            </a:r>
            <a:r>
              <a:rPr lang="en-US" sz="2800" dirty="0" err="1">
                <a:solidFill>
                  <a:srgbClr val="000000"/>
                </a:solidFill>
                <a:ea typeface="Calibri" panose="020F0502020204030204" pitchFamily="34" charset="0"/>
              </a:rPr>
              <a:t>Bims</a:t>
            </a:r>
            <a:r>
              <a:rPr lang="en-US" sz="2800" dirty="0">
                <a:solidFill>
                  <a:srgbClr val="000000"/>
                </a:solidFill>
                <a:ea typeface="Calibri" panose="020F0502020204030204" pitchFamily="34" charset="0"/>
              </a:rPr>
              <a:t>) will bring back more details in May.</a:t>
            </a:r>
          </a:p>
        </p:txBody>
      </p:sp>
    </p:spTree>
    <p:extLst>
      <p:ext uri="{BB962C8B-B14F-4D97-AF65-F5344CB8AC3E}">
        <p14:creationId xmlns:p14="http://schemas.microsoft.com/office/powerpoint/2010/main" val="265347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“What is a STA?” (per </a:t>
            </a:r>
            <a:r>
              <a:rPr lang="en-US" sz="2400" b="1" kern="0" dirty="0" err="1"/>
              <a:t>REVmd</a:t>
            </a:r>
            <a:r>
              <a:rPr lang="en-US" sz="2400" b="1" kern="0" dirty="0"/>
              <a:t> discussion: </a:t>
            </a:r>
            <a:r>
              <a:rPr lang="en-US" sz="24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4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4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kern="0" dirty="0"/>
              <a:t>One aspect is how MAC address is set/controlled – related to IEEE 1609/</a:t>
            </a:r>
            <a:r>
              <a:rPr lang="en-US" sz="2400" b="1" kern="0" dirty="0" err="1"/>
              <a:t>TGbd</a:t>
            </a:r>
            <a:r>
              <a:rPr lang="en-US" sz="24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IEEE Std 802 revision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 – Monday, April 24 or May 8 (depending on 802REVc’s timing), 1pm ET, 2 hours, to discuss IEEE 802REVc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May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12905</TotalTime>
  <Words>378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387</cp:revision>
  <cp:lastPrinted>1998-02-10T13:28:06Z</cp:lastPrinted>
  <dcterms:created xsi:type="dcterms:W3CDTF">2009-07-15T16:38:20Z</dcterms:created>
  <dcterms:modified xsi:type="dcterms:W3CDTF">2023-03-16T20:06:57Z</dcterms:modified>
</cp:coreProperties>
</file>