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162" d="100"/>
          <a:sy n="162" d="100"/>
        </p:scale>
        <p:origin x="378"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802.11-23/0488r1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174-00-0arc-epd-and-lpd-terminology-misalignment-in-ieee-std-802-1-and-802-11.pptx" TargetMode="External"/><Relationship Id="rId3" Type="http://schemas.openxmlformats.org/officeDocument/2006/relationships/hyperlink" Target="https://mentor.ieee.org/802.11/dcn/23/11-23-0468-01-0000-802revc-status-march-2023.ppt" TargetMode="External"/><Relationship Id="rId7" Type="http://schemas.openxmlformats.org/officeDocument/2006/relationships/hyperlink" Target="https://mentor.ieee.org/802.11/dcn/23/11-23-0773-00-0arc-802revc-topics-and-discussion-update.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dcn/23/1-23-0010-04-Mntg-802-revc-proposed-resolutions.pdf" TargetMode="External"/><Relationship Id="rId5" Type="http://schemas.openxmlformats.org/officeDocument/2006/relationships/hyperlink" Target="https://mentor.ieee.org/802.1/dcn/23/1-23-0008-09-Mntg-802-revc-comments-wg-lb1-pdis.ods" TargetMode="External"/><Relationship Id="rId4" Type="http://schemas.openxmlformats.org/officeDocument/2006/relationships/hyperlink" Target="https://mentor.ieee.org/802.1/dcn/23/1-23-0009-07-Mntg-802-revc-editors-update.od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ARC-SC-agenda-May-8-2023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2023-05-08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8 May 2023</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April/May plan reminder:</a:t>
            </a:r>
          </a:p>
          <a:p>
            <a:pPr marL="857250" lvl="1" indent="-457200">
              <a:lnSpc>
                <a:spcPct val="90000"/>
              </a:lnSpc>
              <a:spcBef>
                <a:spcPts val="300"/>
              </a:spcBef>
              <a:spcAft>
                <a:spcPts val="0"/>
              </a:spcAft>
              <a:buFont typeface="Arial" panose="020B0604020202020204" pitchFamily="34" charset="0"/>
              <a:buChar char="•"/>
              <a:defRPr/>
            </a:pPr>
            <a:r>
              <a:rPr lang="en-US" sz="2400" dirty="0"/>
              <a:t>Teleconference on May 8 (today) to discuss/review ongoing IEEE Std 802 comment resolution</a:t>
            </a:r>
          </a:p>
          <a:p>
            <a:pPr marL="857250" lvl="1" indent="-457200">
              <a:lnSpc>
                <a:spcPct val="90000"/>
              </a:lnSpc>
              <a:spcBef>
                <a:spcPts val="300"/>
              </a:spcBef>
              <a:spcAft>
                <a:spcPts val="0"/>
              </a:spcAft>
              <a:buFont typeface="Arial" panose="020B0604020202020204" pitchFamily="34" charset="0"/>
              <a:buChar char="•"/>
              <a:defRPr/>
            </a:pPr>
            <a:r>
              <a:rPr lang="en-US" sz="2400" dirty="0"/>
              <a:t>Annex G discussion to resume at May plenary</a:t>
            </a:r>
          </a:p>
          <a:p>
            <a:pPr marL="457200" indent="-457200">
              <a:lnSpc>
                <a:spcPct val="90000"/>
              </a:lnSpc>
              <a:spcBef>
                <a:spcPts val="300"/>
              </a:spcBef>
              <a:spcAft>
                <a:spcPts val="0"/>
              </a:spcAft>
              <a:buFont typeface="Arial" panose="020B0604020202020204" pitchFamily="34" charset="0"/>
              <a:buChar char="•"/>
              <a:defRPr/>
            </a:pPr>
            <a:r>
              <a:rPr lang="en-US" sz="2800" dirty="0"/>
              <a:t>IEEE Std 802 comment resolution (slide 17)</a:t>
            </a:r>
          </a:p>
          <a:p>
            <a:pPr marL="457200" indent="-457200">
              <a:lnSpc>
                <a:spcPct val="90000"/>
              </a:lnSpc>
              <a:spcBef>
                <a:spcPts val="300"/>
              </a:spcBef>
              <a:spcAft>
                <a:spcPts val="0"/>
              </a:spcAft>
              <a:buFont typeface="Arial" panose="020B0604020202020204" pitchFamily="34" charset="0"/>
              <a:buChar char="•"/>
              <a:defRPr/>
            </a:pPr>
            <a:endParaRPr lang="en-US" sz="2800" dirty="0"/>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IEEE Std 802 revision</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nSpc>
                <a:spcPct val="90000"/>
              </a:lnSpc>
              <a:spcBef>
                <a:spcPts val="0"/>
              </a:spcBef>
              <a:spcAft>
                <a:spcPts val="600"/>
              </a:spcAft>
              <a:buFont typeface="Arial" panose="020B0604020202020204" pitchFamily="34" charset="0"/>
              <a:buChar char="•"/>
              <a:defRPr/>
            </a:pPr>
            <a:r>
              <a:rPr lang="en-US" sz="2200" dirty="0"/>
              <a:t>IEEE Std 802 is undergoing a revision update</a:t>
            </a:r>
          </a:p>
          <a:p>
            <a:pPr lvl="1">
              <a:lnSpc>
                <a:spcPct val="90000"/>
              </a:lnSpc>
              <a:spcBef>
                <a:spcPts val="0"/>
              </a:spcBef>
              <a:spcAft>
                <a:spcPts val="600"/>
              </a:spcAft>
              <a:buFont typeface="Arial" panose="020B0604020202020204" pitchFamily="34" charset="0"/>
              <a:buChar char="•"/>
              <a:defRPr/>
            </a:pPr>
            <a:r>
              <a:rPr lang="en-US" dirty="0"/>
              <a:t>Background information/status is here: </a:t>
            </a:r>
            <a:r>
              <a:rPr lang="en-US" dirty="0">
                <a:hlinkClick r:id="rId3"/>
              </a:rPr>
              <a:t>11-23/0468r1</a:t>
            </a:r>
            <a:r>
              <a:rPr lang="en-US" dirty="0"/>
              <a:t> </a:t>
            </a:r>
          </a:p>
          <a:p>
            <a:pPr lvl="1">
              <a:lnSpc>
                <a:spcPct val="90000"/>
              </a:lnSpc>
              <a:spcBef>
                <a:spcPts val="0"/>
              </a:spcBef>
              <a:spcAft>
                <a:spcPts val="600"/>
              </a:spcAft>
              <a:buFont typeface="Arial" panose="020B0604020202020204" pitchFamily="34" charset="0"/>
              <a:buChar char="•"/>
              <a:defRPr/>
            </a:pPr>
            <a:r>
              <a:rPr lang="en-US" dirty="0"/>
              <a:t>802.1 is handling the official process, and is holding a Working Group letter ballot</a:t>
            </a:r>
          </a:p>
          <a:p>
            <a:pPr>
              <a:lnSpc>
                <a:spcPct val="90000"/>
              </a:lnSpc>
              <a:spcBef>
                <a:spcPts val="0"/>
              </a:spcBef>
              <a:spcAft>
                <a:spcPts val="600"/>
              </a:spcAft>
              <a:buFont typeface="Arial" panose="020B0604020202020204" pitchFamily="34" charset="0"/>
              <a:buChar char="•"/>
              <a:defRPr/>
            </a:pPr>
            <a:r>
              <a:rPr lang="en-US" sz="2200" dirty="0"/>
              <a:t>WG11 (802.11) held a comment collection, comments were submitted via the Chair to 802.1’s process</a:t>
            </a:r>
          </a:p>
          <a:p>
            <a:pPr>
              <a:lnSpc>
                <a:spcPct val="90000"/>
              </a:lnSpc>
              <a:spcBef>
                <a:spcPts val="0"/>
              </a:spcBef>
              <a:spcAft>
                <a:spcPts val="600"/>
              </a:spcAft>
              <a:buFont typeface="Arial" panose="020B0604020202020204" pitchFamily="34" charset="0"/>
              <a:buChar char="•"/>
              <a:defRPr/>
            </a:pPr>
            <a:r>
              <a:rPr lang="en-US" sz="2200" dirty="0"/>
              <a:t>Review the status of 802.1 work, and our comments in particular:</a:t>
            </a:r>
          </a:p>
          <a:p>
            <a:pPr lvl="1">
              <a:lnSpc>
                <a:spcPct val="90000"/>
              </a:lnSpc>
              <a:spcBef>
                <a:spcPts val="0"/>
              </a:spcBef>
              <a:spcAft>
                <a:spcPts val="600"/>
              </a:spcAft>
              <a:buFont typeface="Arial" panose="020B0604020202020204" pitchFamily="34" charset="0"/>
              <a:buChar char="•"/>
              <a:defRPr/>
            </a:pPr>
            <a:r>
              <a:rPr lang="en-US" sz="1800" dirty="0"/>
              <a:t>Note these are on 802.1’s Mentor…</a:t>
            </a:r>
          </a:p>
          <a:p>
            <a:pPr lvl="1">
              <a:lnSpc>
                <a:spcPct val="90000"/>
              </a:lnSpc>
              <a:spcBef>
                <a:spcPts val="0"/>
              </a:spcBef>
              <a:spcAft>
                <a:spcPts val="600"/>
              </a:spcAft>
              <a:buFont typeface="Arial" panose="020B0604020202020204" pitchFamily="34" charset="0"/>
              <a:buChar char="•"/>
              <a:defRPr/>
            </a:pPr>
            <a:r>
              <a:rPr lang="en-US" sz="1800" dirty="0">
                <a:hlinkClick r:id="rId4"/>
              </a:rPr>
              <a:t>https://mentor.ieee.org/802.1/dcn/23/1-23-0009-07-Mntg-802-revc-editors-update.odp</a:t>
            </a:r>
            <a:r>
              <a:rPr lang="en-US" sz="1800" dirty="0"/>
              <a:t> </a:t>
            </a:r>
          </a:p>
          <a:p>
            <a:pPr lvl="1">
              <a:lnSpc>
                <a:spcPct val="90000"/>
              </a:lnSpc>
              <a:spcBef>
                <a:spcPts val="0"/>
              </a:spcBef>
              <a:spcAft>
                <a:spcPts val="600"/>
              </a:spcAft>
              <a:buFont typeface="Arial" panose="020B0604020202020204" pitchFamily="34" charset="0"/>
              <a:buChar char="•"/>
              <a:defRPr/>
            </a:pPr>
            <a:r>
              <a:rPr lang="en-US" sz="1800" dirty="0">
                <a:hlinkClick r:id="rId5"/>
              </a:rPr>
              <a:t>https://mentor.ieee.org/802.1/dcn/23/1-23-0008-09-Mntg-802-revc-comments-wg-lb1-pdis.ods</a:t>
            </a:r>
            <a:r>
              <a:rPr lang="en-US" sz="1800" dirty="0"/>
              <a:t> </a:t>
            </a:r>
          </a:p>
          <a:p>
            <a:pPr lvl="1">
              <a:lnSpc>
                <a:spcPct val="90000"/>
              </a:lnSpc>
              <a:spcBef>
                <a:spcPts val="0"/>
              </a:spcBef>
              <a:spcAft>
                <a:spcPts val="600"/>
              </a:spcAft>
              <a:buFont typeface="Arial" panose="020B0604020202020204" pitchFamily="34" charset="0"/>
              <a:buChar char="•"/>
              <a:defRPr/>
            </a:pPr>
            <a:r>
              <a:rPr lang="en-US" sz="1800" dirty="0">
                <a:hlinkClick r:id="rId6"/>
              </a:rPr>
              <a:t>https://mentor.ieee.org/802.1/dcn/23/1-23-0010-04-Mntg-802-revc-proposed-resolutions.pdf</a:t>
            </a:r>
            <a:r>
              <a:rPr lang="en-US" sz="1800" dirty="0"/>
              <a:t> </a:t>
            </a:r>
          </a:p>
          <a:p>
            <a:pPr>
              <a:lnSpc>
                <a:spcPct val="90000"/>
              </a:lnSpc>
              <a:spcBef>
                <a:spcPts val="0"/>
              </a:spcBef>
              <a:spcAft>
                <a:spcPts val="600"/>
              </a:spcAft>
              <a:buFont typeface="Arial" panose="020B0604020202020204" pitchFamily="34" charset="0"/>
              <a:buChar char="•"/>
              <a:defRPr/>
            </a:pPr>
            <a:r>
              <a:rPr lang="en-US" sz="2200" dirty="0"/>
              <a:t>Report and discussion items from our liaison: </a:t>
            </a:r>
            <a:r>
              <a:rPr lang="en-US" sz="2200" b="0" dirty="0">
                <a:hlinkClick r:id="rId7"/>
              </a:rPr>
              <a:t>11-23/0773r0</a:t>
            </a:r>
            <a:r>
              <a:rPr lang="en-US" sz="2200" b="0" dirty="0"/>
              <a:t> (Joseph Levy)</a:t>
            </a:r>
          </a:p>
          <a:p>
            <a:pPr>
              <a:lnSpc>
                <a:spcPct val="90000"/>
              </a:lnSpc>
              <a:spcBef>
                <a:spcPts val="0"/>
              </a:spcBef>
              <a:spcAft>
                <a:spcPts val="600"/>
              </a:spcAft>
              <a:buFont typeface="Arial" panose="020B0604020202020204" pitchFamily="34" charset="0"/>
              <a:buChar char="•"/>
              <a:defRPr/>
            </a:pPr>
            <a:r>
              <a:rPr lang="en-US" sz="2200" dirty="0"/>
              <a:t>Also, ARC should consider “ripple effect” and cleanup:</a:t>
            </a:r>
          </a:p>
          <a:p>
            <a:pPr marL="1143000" lvl="3" indent="-342900">
              <a:lnSpc>
                <a:spcPct val="90000"/>
              </a:lnSpc>
              <a:spcBef>
                <a:spcPts val="0"/>
              </a:spcBef>
              <a:spcAft>
                <a:spcPts val="600"/>
              </a:spcAft>
              <a:buFont typeface="Arial" pitchFamily="34" charset="0"/>
              <a:buChar char="•"/>
              <a:defRPr/>
            </a:pPr>
            <a:r>
              <a:rPr lang="en-US" sz="20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0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000" kern="0" dirty="0"/>
              <a:t>Clarifying EPD/LPD: </a:t>
            </a:r>
            <a:r>
              <a:rPr lang="en-US" sz="2000" kern="0" dirty="0">
                <a:hlinkClick r:id="rId8"/>
              </a:rPr>
              <a:t>11-20/0174r0</a:t>
            </a:r>
            <a:endParaRPr lang="en-US" sz="2000" kern="0" dirty="0">
              <a:solidFill>
                <a:schemeClr val="accent2">
                  <a:lumMod val="75000"/>
                </a:schemeClr>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8 May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8 May 2023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a:t>
            </a:r>
            <a:r>
              <a:rPr lang="en-US" altLang="en-US" sz="1800" b="1" dirty="0" err="1">
                <a:solidFill>
                  <a:schemeClr val="tx1"/>
                </a:solidFill>
                <a:latin typeface="Calibri" panose="020F0502020204030204" pitchFamily="34" charset="0"/>
                <a:cs typeface="Calibri" panose="020F0502020204030204" pitchFamily="34" charset="0"/>
              </a:rPr>
              <a:t>immediatly</a:t>
            </a:r>
            <a:r>
              <a:rPr lang="en-US" altLang="en-US" sz="1800" b="1" dirty="0">
                <a:solidFill>
                  <a:schemeClr val="tx1"/>
                </a:solidFill>
                <a:latin typeface="Calibri" panose="020F0502020204030204" pitchFamily="34" charset="0"/>
                <a:cs typeface="Calibri" panose="020F0502020204030204" pitchFamily="34" charset="0"/>
              </a:rPr>
              <a: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7127</TotalTime>
  <Words>1857</Words>
  <Application>Microsoft Office PowerPoint</Application>
  <PresentationFormat>Widescreen</PresentationFormat>
  <Paragraphs>176</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ARC-SC-agenda-May-8-2023</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8 May 2023</vt:lpstr>
      <vt:lpstr>ARC (Architecture) – Other</vt:lpstr>
      <vt:lpstr>IEEE Std 802 revision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90</cp:revision>
  <cp:lastPrinted>1601-01-01T00:00:00Z</cp:lastPrinted>
  <dcterms:created xsi:type="dcterms:W3CDTF">2021-01-26T19:12:38Z</dcterms:created>
  <dcterms:modified xsi:type="dcterms:W3CDTF">2023-05-08T16:45:47Z</dcterms:modified>
</cp:coreProperties>
</file>