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0487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10 submissions on a variety of topics with proposed spec text. 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March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updated our timeline, moving our first comment collection to September.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March 2023 –&gt; </a:t>
            </a:r>
            <a:r>
              <a:rPr lang="en-US" dirty="0">
                <a:highlight>
                  <a:srgbClr val="FFFF00"/>
                </a:highlight>
              </a:rPr>
              <a:t>Sept 2023</a:t>
            </a:r>
          </a:p>
          <a:p>
            <a:r>
              <a:rPr lang="en-US" dirty="0"/>
              <a:t>LB initial:   						July 2023 -&gt; </a:t>
            </a:r>
            <a:r>
              <a:rPr lang="en-US" dirty="0">
                <a:highlight>
                  <a:srgbClr val="FFFF00"/>
                </a:highlight>
              </a:rPr>
              <a:t>January 2024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LB re-circ:  						November 2023 -&gt; </a:t>
            </a:r>
            <a:r>
              <a:rPr lang="en-US" dirty="0">
                <a:highlight>
                  <a:srgbClr val="FFFF00"/>
                </a:highlight>
              </a:rPr>
              <a:t>May 2024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Ballot Pool: 						May 2024 -&gt; </a:t>
            </a:r>
            <a:r>
              <a:rPr lang="en-US" dirty="0">
                <a:highlight>
                  <a:srgbClr val="FFFF00"/>
                </a:highlight>
              </a:rPr>
              <a:t>December 2024</a:t>
            </a:r>
          </a:p>
          <a:p>
            <a:r>
              <a:rPr lang="en-US" dirty="0"/>
              <a:t>MDR: 							May 2024 -&gt; </a:t>
            </a:r>
            <a:r>
              <a:rPr lang="en-US" dirty="0">
                <a:highlight>
                  <a:srgbClr val="FFFF00"/>
                </a:highlight>
              </a:rPr>
              <a:t>December 2024</a:t>
            </a:r>
          </a:p>
          <a:p>
            <a:r>
              <a:rPr lang="en-US" dirty="0"/>
              <a:t>SA ballot: 						July 2024 -&gt; </a:t>
            </a:r>
            <a:r>
              <a:rPr lang="en-US" dirty="0">
                <a:highlight>
                  <a:srgbClr val="FFFF00"/>
                </a:highlight>
              </a:rPr>
              <a:t>January 2025</a:t>
            </a:r>
          </a:p>
          <a:p>
            <a:r>
              <a:rPr lang="en-US" dirty="0"/>
              <a:t>SA re-circ: 						January 2025 -&gt; </a:t>
            </a:r>
            <a:r>
              <a:rPr lang="en-US" dirty="0">
                <a:highlight>
                  <a:srgbClr val="FFFF00"/>
                </a:highlight>
              </a:rPr>
              <a:t>July 2025 </a:t>
            </a:r>
          </a:p>
          <a:p>
            <a:r>
              <a:rPr lang="en-US" dirty="0"/>
              <a:t>802.11/EC approval: 			July 2025 -&gt; </a:t>
            </a:r>
            <a:r>
              <a:rPr lang="en-US" dirty="0">
                <a:highlight>
                  <a:srgbClr val="FFFF00"/>
                </a:highlight>
              </a:rPr>
              <a:t>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September 2025 -&gt; </a:t>
            </a:r>
            <a:r>
              <a:rPr lang="en-US" dirty="0">
                <a:highlight>
                  <a:srgbClr val="FFFF00"/>
                </a:highlight>
              </a:rPr>
              <a:t>March 226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April 6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April 20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May 4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294</Words>
  <Application>Microsoft Macintosh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25</cp:revision>
  <dcterms:modified xsi:type="dcterms:W3CDTF">2023-03-16T19:13:43Z</dcterms:modified>
</cp:coreProperties>
</file>