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8" y="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Jan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23/0482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172-04-0amp-amp-tig-meeting-agenda-for-mar-plenary-202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Jan 2023 Interim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TIG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March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(Sanechips)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Zhisong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Zuo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(OPPO)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7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3 </a:t>
            </a:r>
            <a:r>
              <a:rPr lang="en-GB" altLang="en-US" dirty="0" smtClean="0"/>
              <a:t>AMP TIG </a:t>
            </a:r>
            <a:r>
              <a:rPr lang="en-GB" altLang="en-US" dirty="0" smtClean="0"/>
              <a:t>meetings </a:t>
            </a:r>
            <a:r>
              <a:rPr lang="en-GB" altLang="en-US" dirty="0" smtClean="0"/>
              <a:t>were </a:t>
            </a:r>
            <a:r>
              <a:rPr lang="en-GB" altLang="en-US" dirty="0" smtClean="0"/>
              <a:t>planned </a:t>
            </a:r>
            <a:r>
              <a:rPr lang="en-GB" altLang="en-US" dirty="0" smtClean="0"/>
              <a:t>in this </a:t>
            </a:r>
            <a:r>
              <a:rPr lang="en-GB" altLang="en-US" dirty="0" smtClean="0"/>
              <a:t>week and two meetings were held</a:t>
            </a:r>
            <a:endParaRPr lang="en-GB" alt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TC progress was reviewed and updated tech report draft and introduction material were presented.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approved the final version tech report as in 11-23/436r0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approved to request a WG motion for forming Study Group.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</a:t>
            </a:r>
            <a:r>
              <a:rPr lang="en-GB" altLang="en-US" dirty="0" smtClean="0"/>
              <a:t>TIG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mentor.ieee.org/802.11/dcn/23/11-23-0172-04-0amp-amp-tig-meeting-agenda-for-mar-plenary-2023.pptx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TIG work: </a:t>
            </a:r>
          </a:p>
          <a:p>
            <a:pPr marL="514350" lvl="1" indent="0"/>
            <a:r>
              <a:rPr lang="en-US" altLang="en-GB" dirty="0" smtClean="0"/>
              <a:t>Move forward to SG stage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</a:t>
            </a:r>
            <a:r>
              <a:rPr lang="en-US" dirty="0" smtClean="0"/>
              <a:t>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TIG’s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</a:t>
            </a:r>
            <a:r>
              <a:rPr lang="en-US" dirty="0" smtClean="0"/>
              <a:t>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 smtClean="0"/>
              <a:t>TIG Motion #1 – TR Approval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914401" y="1981201"/>
            <a:ext cx="10361084" cy="4419599"/>
          </a:xfrm>
          <a:prstGeom prst="rect">
            <a:avLst/>
          </a:prstGeom>
        </p:spPr>
        <p:txBody>
          <a:bodyPr>
            <a:no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Approve to incorporate the content of 11-22/1562r8, together with the result of consensus SP in 11-23/0406r1 and result of motions on slide 23 and 24 in 11-23/0172r4 into the final version of the AMP technical report (11-23/0436r0) and grant the AMP TIP chair edit privilege.</a:t>
            </a:r>
            <a:endParaRPr lang="en-US" sz="1800" kern="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/>
              <a:t>Moved: </a:t>
            </a:r>
            <a:r>
              <a:rPr lang="en-US" sz="2000" kern="0" dirty="0" err="1" smtClean="0"/>
              <a:t>Weijie</a:t>
            </a:r>
            <a:r>
              <a:rPr lang="en-US" sz="2000" kern="0" dirty="0" smtClean="0"/>
              <a:t> Xu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/>
              <a:t>Seconded: </a:t>
            </a:r>
            <a:r>
              <a:rPr lang="en-US" sz="2000" kern="0" dirty="0" err="1" smtClean="0"/>
              <a:t>Joerg</a:t>
            </a:r>
            <a:r>
              <a:rPr lang="en-US" sz="2000" kern="0" dirty="0" smtClean="0"/>
              <a:t> Robert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/>
              <a:t>Result: approved </a:t>
            </a:r>
            <a:r>
              <a:rPr lang="en-US" sz="2000" kern="0" dirty="0" smtClean="0"/>
              <a:t>unanimously</a:t>
            </a: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</a:t>
            </a:r>
            <a:r>
              <a:rPr lang="en-US" dirty="0" smtClean="0"/>
              <a:t>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 smtClean="0"/>
              <a:t>TIG Motion #2 – Formation of SG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914401" y="1981201"/>
            <a:ext cx="10361084" cy="441959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Request 802.11 Working Group approval to form an 802.11 </a:t>
            </a:r>
            <a:r>
              <a:rPr lang="en-US" sz="2400" kern="0" dirty="0" err="1" smtClean="0"/>
              <a:t>AMbient</a:t>
            </a:r>
            <a:r>
              <a:rPr lang="en-US" sz="2400" kern="0" dirty="0" smtClean="0"/>
              <a:t> Power Study Group (AMP SG) with the intent of creating a PAR and CSD.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Study Group will investigate MAC and PHY capabilities to enable 802.11 WLAN support of ultra-low complexity and ultra-low power consumption (e.g. less than one </a:t>
            </a:r>
            <a:r>
              <a:rPr lang="en-US" sz="1800" dirty="0" err="1"/>
              <a:t>milliwatt</a:t>
            </a:r>
            <a:r>
              <a:rPr lang="en-US" sz="1800" dirty="0"/>
              <a:t>) devices powered by ambient power source</a:t>
            </a:r>
            <a:r>
              <a:rPr lang="en-US" sz="1800" dirty="0">
                <a:solidFill>
                  <a:schemeClr val="tx1"/>
                </a:solidFill>
              </a:rPr>
              <a:t>, and reuse existing 802.11 features as much as possible, with a target start of the task group in Jan 2024.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0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/>
              <a:t>Moved: </a:t>
            </a:r>
            <a:r>
              <a:rPr lang="en-US" sz="2000" kern="0" dirty="0" err="1" smtClean="0"/>
              <a:t>Joerg</a:t>
            </a:r>
            <a:r>
              <a:rPr lang="en-US" sz="2000" kern="0" dirty="0" smtClean="0"/>
              <a:t> Robert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/>
              <a:t>Seconded: James Yee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smtClean="0"/>
              <a:t>Result: 39Y/0N/3A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800" kern="0" dirty="0" smtClean="0"/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kern="0" dirty="0" smtClean="0"/>
              <a:t>Note</a:t>
            </a:r>
            <a:r>
              <a:rPr lang="en-US" sz="1800" kern="0" dirty="0"/>
              <a:t>: reference documents include 11-23/0260r0 and the numerous AMP TIG contributions on this topic</a:t>
            </a:r>
            <a:r>
              <a:rPr lang="en-US" sz="1800" kern="0" dirty="0" smtClean="0"/>
              <a:t>.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1946187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318</TotalTime>
  <Words>317</Words>
  <Application>Microsoft Office PowerPoint</Application>
  <PresentationFormat>宽屏</PresentationFormat>
  <Paragraphs>45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Jan 2023 Interim AMP TIG Closing Report</vt:lpstr>
      <vt:lpstr>AMP TIG’s Progress during this week</vt:lpstr>
      <vt:lpstr>AMP TIG Motion #1 – TR Approval</vt:lpstr>
      <vt:lpstr>AMP TIG Motion #2 – Formation of SG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TIG closing report</dc:title>
  <dc:creator>Bo Sun</dc:creator>
  <cp:lastModifiedBy>孙波10013985</cp:lastModifiedBy>
  <cp:revision>8</cp:revision>
  <cp:lastPrinted>1998-02-10T13:28:00Z</cp:lastPrinted>
  <dcterms:created xsi:type="dcterms:W3CDTF">1998-02-10T13:07:00Z</dcterms:created>
  <dcterms:modified xsi:type="dcterms:W3CDTF">2023-03-16T13:38:24Z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