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31" r:id="rId5"/>
    <p:sldId id="2147309362" r:id="rId6"/>
    <p:sldId id="2147309361" r:id="rId7"/>
    <p:sldId id="2147309363" r:id="rId8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618384" y="6475413"/>
            <a:ext cx="277351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Rolf de Vegt (Qualcomm Technologies, Inc.)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January 2022</a:t>
            </a:r>
            <a:endParaRPr lang="en-GB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56856" y="6475413"/>
            <a:ext cx="273504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Rolf de Vegt (Qualcomm Technologies Inc.)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802.11-23/0481r2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651076" y="6475413"/>
            <a:ext cx="277351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Rolf de Vegt (Qualcomm Technologies, Inc.)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Integrated mmWave Study Group Creation 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506548"/>
              </p:ext>
            </p:extLst>
          </p:nvPr>
        </p:nvGraphicFramePr>
        <p:xfrm>
          <a:off x="814388" y="3022600"/>
          <a:ext cx="10782300" cy="298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24939" imgH="2506166" progId="Word.Document.8">
                  <p:embed/>
                </p:oleObj>
              </mc:Choice>
              <mc:Fallback>
                <p:oleObj name="Document" r:id="rId3" imgW="9024939" imgH="250616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022600"/>
                        <a:ext cx="10782300" cy="298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93479" y="223648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Author:</a:t>
            </a:r>
            <a:endParaRPr lang="en-GB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4852-87E8-4051-87DC-9B453A0F1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222" y="286964"/>
            <a:ext cx="10363200" cy="1066800"/>
          </a:xfrm>
        </p:spPr>
        <p:txBody>
          <a:bodyPr/>
          <a:lstStyle/>
          <a:p>
            <a:r>
              <a:rPr lang="en-US" dirty="0"/>
              <a:t>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E276B-9CF4-4C00-AAE2-7281BC09D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3578" y="1331181"/>
            <a:ext cx="10541014" cy="4114800"/>
          </a:xfrm>
        </p:spPr>
        <p:txBody>
          <a:bodyPr/>
          <a:lstStyle/>
          <a:p>
            <a:r>
              <a:rPr lang="en-US" dirty="0"/>
              <a:t>During the March 15 UHR SG meeting a Motion regarding inclusion of 45/60 GHz frequency band support failed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strawpoll with the following text obtained the following results (266/95/43)</a:t>
            </a:r>
            <a:br>
              <a:rPr lang="en-US" dirty="0"/>
            </a:br>
            <a:endParaRPr lang="en-US" i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"</a:t>
            </a:r>
            <a:r>
              <a:rPr lang="en-US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support the creation of a Study Group that will be tasked with the creation of a PAR and CSD for a standards project to specify carrier frequency operation between 42.5 and 71 GHz that leverages the MAC/PHY specifications in the existing Sub 7 GHz bands and the future UHR amendment to be developed”.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sz="2000" dirty="0"/>
          </a:p>
          <a:p>
            <a:r>
              <a:rPr lang="en-US" dirty="0"/>
              <a:t>This submission contains Draft Working Group Motion text regarding the creation of such a Study Group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4D1B8-CB84-4C72-8ED0-E65F86CA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7B67081-5C9A-4529-A21A-73EB2A11C0E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A887E26-52A3-4945-9CDA-C309C369F6A8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69470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01B-EF4E-4885-903A-1A9CF8FE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575-224C-4DC1-999F-1F4D16B0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2600"/>
            <a:ext cx="10798224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Request approval by IEEE 802 LMSC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to form an 802.11</a:t>
            </a:r>
            <a: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Integrated mmWave Study Group (IMW SG) to develop a Project Authorization Request (PAR) and a Criteria for Standards Development (CSD) for a new 802.11 MAC/PHY amendment which specifies carrier frequency operation between 42.5 and 71 GHz and leverages MAC/PHY specifications in the Sub 7 GHz </a:t>
            </a:r>
            <a:r>
              <a:rPr lang="en-US" sz="2800" i="1" dirty="0">
                <a:latin typeface="Calibri" panose="020F0502020204030204" pitchFamily="34" charset="0"/>
                <a:ea typeface="Calibri" panose="020F0502020204030204" pitchFamily="34" charset="0"/>
              </a:rPr>
              <a:t>bands.</a:t>
            </a:r>
            <a:br>
              <a:rPr lang="en-US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i="1" dirty="0">
                <a:latin typeface="Calibri" panose="020F0502020204030204" pitchFamily="34" charset="0"/>
              </a:rPr>
              <a:t>The target start date of the Study Group is November 2023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A2597-EB39-48BA-861F-417358FD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March 2023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5B1FF-9482-4483-A0D6-640E4DA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73250-09A7-4B25-A944-1242882C756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2213802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BF01B-EF4E-4885-903A-1A9CF8FE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documents presented in WNG and UHR 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83575-224C-4DC1-999F-1F4D16B09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752600"/>
            <a:ext cx="10798224" cy="4114800"/>
          </a:xfrm>
        </p:spPr>
        <p:txBody>
          <a:bodyPr/>
          <a:lstStyle/>
          <a:p>
            <a:r>
              <a:rPr lang="en-US" sz="1600" dirty="0"/>
              <a:t>22/0030, Look ahead to next generation, Ming Gan (Huawei)</a:t>
            </a:r>
          </a:p>
          <a:p>
            <a:r>
              <a:rPr lang="en-US" sz="1600" dirty="0"/>
              <a:t>22/0046, Next generation after 802.11be, Laurent Cariou (Intel)</a:t>
            </a:r>
          </a:p>
          <a:p>
            <a:r>
              <a:rPr lang="en-US" sz="1600" dirty="0"/>
              <a:t>22/0729, Next generation after 802.11be - follow-up, Laurent Cariou (Intel)</a:t>
            </a:r>
          </a:p>
          <a:p>
            <a:r>
              <a:rPr lang="en-US" sz="1600" dirty="0"/>
              <a:t>22/1083, Next Generation SG formation, Ming Gan (Huawei)</a:t>
            </a:r>
          </a:p>
          <a:p>
            <a:r>
              <a:rPr lang="en-US" sz="1600" dirty="0"/>
              <a:t>22/1395, Thoughts on high frequency band, </a:t>
            </a:r>
            <a:r>
              <a:rPr lang="en-US" sz="1600" dirty="0" err="1"/>
              <a:t>Myeongjin</a:t>
            </a:r>
            <a:r>
              <a:rPr lang="en-US" sz="1600" dirty="0"/>
              <a:t> KIM (Samsung)</a:t>
            </a:r>
          </a:p>
          <a:p>
            <a:r>
              <a:rPr lang="en-US" sz="1600" dirty="0"/>
              <a:t>22/1566, Views on UHR, Sigurd Schelstraete (</a:t>
            </a:r>
            <a:r>
              <a:rPr lang="en-US" sz="1600" dirty="0" err="1"/>
              <a:t>MaxLinear</a:t>
            </a:r>
            <a:r>
              <a:rPr lang="en-US" sz="1600" dirty="0"/>
              <a:t>)</a:t>
            </a:r>
          </a:p>
          <a:p>
            <a:r>
              <a:rPr lang="en-US" sz="1600" dirty="0"/>
              <a:t>22/1580, a Perspective On Proposed </a:t>
            </a:r>
            <a:r>
              <a:rPr lang="en-US" sz="1600" dirty="0" err="1"/>
              <a:t>Uhr</a:t>
            </a:r>
            <a:r>
              <a:rPr lang="en-US" sz="1600" dirty="0"/>
              <a:t> Features For Enterprise Use Cases, Brian Hart (Cisco)</a:t>
            </a:r>
          </a:p>
          <a:p>
            <a:r>
              <a:rPr lang="en-US" sz="1600" dirty="0"/>
              <a:t>22/1595, answering some questions in SG, Laurent Cariou (Intel)</a:t>
            </a:r>
          </a:p>
          <a:p>
            <a:r>
              <a:rPr lang="en-US" sz="1600" dirty="0"/>
              <a:t>22/1398, RR-TAG </a:t>
            </a:r>
            <a:r>
              <a:rPr lang="en-US" sz="1600" dirty="0" err="1"/>
              <a:t>mmWave</a:t>
            </a:r>
            <a:r>
              <a:rPr lang="en-US" sz="1600" dirty="0"/>
              <a:t> Spectrum Survey, Rich Kennedy (Unlicensed Spectrum Advocates)</a:t>
            </a:r>
          </a:p>
          <a:p>
            <a:r>
              <a:rPr lang="en-US" sz="1600" dirty="0"/>
              <a:t>22/1466, Potential PHY Features for UHR, Eunsung Kim (LG)</a:t>
            </a:r>
          </a:p>
          <a:p>
            <a:r>
              <a:rPr lang="en-US" sz="1600" dirty="0"/>
              <a:t>22/1804, Band Complexity Discussion, Vinko Erceg (Broadcom)</a:t>
            </a:r>
          </a:p>
          <a:p>
            <a:r>
              <a:rPr lang="en-US" sz="1600" dirty="0"/>
              <a:t>22/1865, Considerations on the PHY for 60 GHz, Miguel Lopez (Ericsson)</a:t>
            </a:r>
          </a:p>
          <a:p>
            <a:r>
              <a:rPr lang="en-US" sz="1600" dirty="0"/>
              <a:t>22/1872, Considerations on PHY Designs for </a:t>
            </a:r>
            <a:r>
              <a:rPr lang="en-US" sz="1600" dirty="0" err="1"/>
              <a:t>mmWave</a:t>
            </a:r>
            <a:r>
              <a:rPr lang="en-US" sz="1600" dirty="0"/>
              <a:t> Band, Eunsung Park (LG) </a:t>
            </a:r>
          </a:p>
          <a:p>
            <a:r>
              <a:rPr lang="en-US" sz="1600" dirty="0"/>
              <a:t>22/1884, </a:t>
            </a:r>
            <a:r>
              <a:rPr lang="en-US" sz="1600" dirty="0" err="1"/>
              <a:t>mmWave</a:t>
            </a:r>
            <a:r>
              <a:rPr lang="en-US" sz="1600" dirty="0"/>
              <a:t> operation for UHR, Laurent Cariou (Intel)</a:t>
            </a:r>
          </a:p>
          <a:p>
            <a:r>
              <a:rPr lang="en-US" sz="1600" dirty="0"/>
              <a:t>23/0066, Thoughts on Utilizing </a:t>
            </a:r>
            <a:r>
              <a:rPr lang="en-US" sz="1600" dirty="0" err="1"/>
              <a:t>mmWave</a:t>
            </a:r>
            <a:r>
              <a:rPr lang="en-US" sz="1600" dirty="0"/>
              <a:t>, </a:t>
            </a:r>
            <a:r>
              <a:rPr lang="en-US" sz="1600" dirty="0" err="1"/>
              <a:t>Mengshi</a:t>
            </a:r>
            <a:r>
              <a:rPr lang="en-US" sz="1600" dirty="0"/>
              <a:t> Hu (Huawei)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A2597-EB39-48BA-861F-417358FD4A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March 2023</a:t>
            </a:r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5B1FF-9482-4483-A0D6-640E4DA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873250-09A7-4B25-A944-1242882C7566}"/>
              </a:ext>
            </a:extLst>
          </p:cNvPr>
          <p:cNvSpPr txBox="1">
            <a:spLocks/>
          </p:cNvSpPr>
          <p:nvPr/>
        </p:nvSpPr>
        <p:spPr bwMode="auto">
          <a:xfrm>
            <a:off x="8651076" y="6475413"/>
            <a:ext cx="277351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en-GB" sz="1200" b="0"/>
              <a:t>Rolf de Vegt (Qualcomm Technologies, Inc.)</a:t>
            </a:r>
            <a:endParaRPr lang="en-GB" sz="1200" b="0" dirty="0"/>
          </a:p>
        </p:txBody>
      </p:sp>
    </p:spTree>
    <p:extLst>
      <p:ext uri="{BB962C8B-B14F-4D97-AF65-F5344CB8AC3E}">
        <p14:creationId xmlns:p14="http://schemas.microsoft.com/office/powerpoint/2010/main" val="16288020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cc9c437c-ae0c-4066-8d90-a0f7de78612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20448</TotalTime>
  <Words>472</Words>
  <Application>Microsoft Office PowerPoint</Application>
  <PresentationFormat>Widescreen</PresentationFormat>
  <Paragraphs>44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802-11-Submission</vt:lpstr>
      <vt:lpstr>Document</vt:lpstr>
      <vt:lpstr>Integrated mmWave Study Group Creation </vt:lpstr>
      <vt:lpstr>Context</vt:lpstr>
      <vt:lpstr>Motion</vt:lpstr>
      <vt:lpstr>Reference documents presented in WNG and UHR SG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IMW SG Formation</dc:title>
  <dc:creator>jlansfor@qti.qualcomm.com</dc:creator>
  <cp:keywords>11-23-0481/r2</cp:keywords>
  <cp:lastModifiedBy>Stanley, Dorothy</cp:lastModifiedBy>
  <cp:revision>855</cp:revision>
  <cp:lastPrinted>1998-02-10T13:28:06Z</cp:lastPrinted>
  <dcterms:created xsi:type="dcterms:W3CDTF">2004-12-02T14:01:45Z</dcterms:created>
  <dcterms:modified xsi:type="dcterms:W3CDTF">2023-03-17T01:31:03Z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