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4" r:id="rId5"/>
    <p:sldId id="28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</a:t>
            </a:r>
            <a:r>
              <a:rPr lang="en-US" dirty="0" smtClean="0"/>
              <a:t>D1.0 </a:t>
            </a:r>
            <a:r>
              <a:rPr lang="en-US" dirty="0"/>
              <a:t>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891745904"/>
        <c:axId val="-1891745360"/>
      </c:barChart>
      <c:catAx>
        <c:axId val="-18917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891745360"/>
        <c:crosses val="autoZero"/>
        <c:auto val="1"/>
        <c:lblAlgn val="ctr"/>
        <c:lblOffset val="100"/>
        <c:noMultiLvlLbl val="0"/>
      </c:catAx>
      <c:valAx>
        <c:axId val="-18917453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8917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5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2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802.11-23/0479r1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March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2023-03-16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March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>
                <a:solidFill>
                  <a:srgbClr val="0000FF"/>
                </a:solidFill>
              </a:rPr>
              <a:t>March </a:t>
            </a:r>
            <a:r>
              <a:rPr lang="en-US" altLang="zh-CN" sz="1800" dirty="0" smtClean="0"/>
              <a:t>2023 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</a:rPr>
              <a:t>3</a:t>
            </a:r>
            <a:r>
              <a:rPr lang="en-US" altLang="zh-CN" sz="1600" dirty="0" smtClean="0"/>
              <a:t> meetings scheduled </a:t>
            </a:r>
            <a:r>
              <a:rPr lang="en-US" altLang="zh-CN" sz="1600" dirty="0"/>
              <a:t>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</a:t>
            </a:r>
            <a:r>
              <a:rPr lang="de-DE" altLang="zh-CN" sz="1600" dirty="0">
                <a:solidFill>
                  <a:schemeClr val="tx1"/>
                </a:solidFill>
              </a:rPr>
              <a:t>March 14 AM1, 15 </a:t>
            </a:r>
            <a:r>
              <a:rPr lang="de-DE" altLang="zh-CN" sz="1600" dirty="0" smtClean="0">
                <a:solidFill>
                  <a:schemeClr val="tx1"/>
                </a:solidFill>
              </a:rPr>
              <a:t>AM2</a:t>
            </a:r>
            <a:r>
              <a:rPr lang="de-DE" altLang="zh-CN" sz="1600" dirty="0">
                <a:solidFill>
                  <a:schemeClr val="tx1"/>
                </a:solidFill>
              </a:rPr>
              <a:t>, 16 </a:t>
            </a:r>
            <a:r>
              <a:rPr lang="de-DE" altLang="zh-CN" sz="1600" dirty="0" smtClean="0">
                <a:solidFill>
                  <a:schemeClr val="tx1"/>
                </a:solidFill>
              </a:rPr>
              <a:t>AM1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Assign the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Start </a:t>
            </a:r>
            <a:r>
              <a:rPr lang="en-US" altLang="zh-CN" sz="1600" dirty="0"/>
              <a:t> </a:t>
            </a:r>
            <a:r>
              <a:rPr lang="en-US" altLang="zh-CN" sz="16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/>
              <a:t>for D1.0 (LB272)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23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/>
              <a:t>CID </a:t>
            </a:r>
            <a:r>
              <a:rPr lang="en-US" altLang="zh-CN" sz="1400" dirty="0" smtClean="0"/>
              <a:t>are </a:t>
            </a: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FF0000"/>
                </a:solidFill>
              </a:rPr>
              <a:t>1.77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resolved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23/1302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1657350" lvl="3" indent="-34290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Continued </a:t>
            </a:r>
            <a:r>
              <a:rPr lang="en-US" altLang="zh-CN" sz="16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D1.0 (</a:t>
            </a:r>
            <a:r>
              <a:rPr lang="en-US" altLang="zh-CN" sz="1600" dirty="0"/>
              <a:t>LB272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2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 per </a:t>
            </a:r>
            <a:r>
              <a:rPr lang="en-US" altLang="zh-CN" sz="1600" dirty="0" smtClean="0"/>
              <a:t>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8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791332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</a:t>
            </a:r>
            <a:r>
              <a:rPr lang="en-US" altLang="zh-CN" sz="1400" kern="0" dirty="0" smtClean="0">
                <a:solidFill>
                  <a:srgbClr val="00B050"/>
                </a:solidFill>
              </a:rPr>
              <a:t>	Sep </a:t>
            </a:r>
            <a:r>
              <a:rPr lang="en-US" altLang="zh-CN" sz="1400" kern="0" dirty="0">
                <a:solidFill>
                  <a:srgbClr val="00B050"/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</a:t>
            </a:r>
            <a:r>
              <a:rPr lang="en-US" altLang="zh-CN" sz="1400" kern="0" dirty="0" smtClean="0">
                <a:solidFill>
                  <a:srgbClr val="00B050"/>
                </a:solidFill>
              </a:rPr>
              <a:t>Oct </a:t>
            </a:r>
            <a:r>
              <a:rPr lang="en-US" altLang="zh-CN" sz="1400" kern="0" dirty="0">
                <a:solidFill>
                  <a:srgbClr val="00B050"/>
                </a:solidFill>
              </a:rPr>
              <a:t>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 smtClean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 smtClean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 smtClean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(D3.0)		</a:t>
            </a:r>
            <a:r>
              <a:rPr lang="en-US" altLang="zh-CN" sz="1400" i="1" kern="0" dirty="0" smtClean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(D4.0)	 	</a:t>
            </a:r>
            <a:r>
              <a:rPr lang="en-US" altLang="zh-CN" sz="1400" i="1" kern="0" dirty="0" smtClean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Final 802.11 WG approval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802 EC approval	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 smtClean="0"/>
              <a:t>RevCom</a:t>
            </a:r>
            <a:r>
              <a:rPr lang="en-US" altLang="zh-CN" sz="1400" kern="0" dirty="0" smtClean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</a:t>
            </a:r>
            <a:r>
              <a:rPr lang="en-US" altLang="zh-CN" kern="0" dirty="0" smtClean="0">
                <a:solidFill>
                  <a:srgbClr val="000000"/>
                </a:solidFill>
              </a:rPr>
              <a:t>resolution for D1.0)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Ballot</a:t>
            </a:r>
          </a:p>
          <a:p>
            <a:pPr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Tuesday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January 31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PM)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 smtClean="0"/>
              <a:t>Initial LB start for D1.0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Thursday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March 2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PM)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Initial LB </a:t>
            </a:r>
            <a:r>
              <a:rPr lang="en-US" altLang="zh-CN" sz="1400" dirty="0" smtClean="0"/>
              <a:t>end </a:t>
            </a:r>
            <a:r>
              <a:rPr lang="en-US" altLang="zh-CN" sz="1400" dirty="0"/>
              <a:t>for </a:t>
            </a:r>
            <a:r>
              <a:rPr lang="en-US" altLang="zh-CN" sz="1400" dirty="0" smtClean="0"/>
              <a:t>D1.0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A</a:t>
            </a:r>
            <a:r>
              <a:rPr lang="en-US" altLang="zh-CN" sz="1400" dirty="0" smtClean="0"/>
              <a:t>ssign </a:t>
            </a:r>
            <a:r>
              <a:rPr lang="en-US" altLang="zh-CN" sz="1400" dirty="0"/>
              <a:t>the comments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916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To be Confirmed: </a:t>
            </a: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May Interim 2023 (May 14-19)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	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15    (Monday PM 2),		 16:00-18:00 Orlando time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2),		 10:30-12:30 Orlando time 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17    (Wednesday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May 17    (Wednesday AM 2),		 10:30-12:30 Orlando time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2),		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10:30-12:30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(April 2023 – May 2023 CAC calls: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10, and May 1,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14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5165" y="917359"/>
            <a:ext cx="61556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To be Confirmed</a:t>
            </a:r>
            <a:r>
              <a:rPr lang="en-US" altLang="zh-CN" sz="1600" b="1" dirty="0">
                <a:cs typeface="Times New Roman" panose="02020603050405020304" pitchFamily="18" charset="0"/>
              </a:rPr>
              <a:t>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	20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 – Too close to March plenary</a:t>
            </a:r>
            <a:endParaRPr lang="en-US" altLang="zh-CN" sz="1100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 	21	(Tuesday),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 	23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	27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28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30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4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10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11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13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17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20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24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25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27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1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2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May	4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8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	11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760457"/>
              </p:ext>
            </p:extLst>
          </p:nvPr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Orlando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08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1366</TotalTime>
  <Words>355</Words>
  <Application>Microsoft Office PowerPoint</Application>
  <PresentationFormat>宽屏</PresentationFormat>
  <Paragraphs>188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72</cp:revision>
  <cp:lastPrinted>1601-01-01T00:00:00Z</cp:lastPrinted>
  <dcterms:created xsi:type="dcterms:W3CDTF">2019-09-06T19:28:44Z</dcterms:created>
  <dcterms:modified xsi:type="dcterms:W3CDTF">2023-03-16T23:29:27Z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(3)u10IIQ2zBI4BaD+lyRga3ZYemDpCuNCm7AKfX69iQydMwvRwS2T9TLVXmQJyg2dcQun3enfG
SBC0c1RjTAq66sTxjReQZG7TMJTwGNVpdsn5X9Y+8pK6nkoh/Y8gPI4O6cAwnAQeD9nF9zQz
x7qyRDHg0qlZeiBn2lPE/Jkr9n8idqxg41I9c5hpgdRabZM3bHeTokWJejQkalaiMpxrfB2a
lwQra1kxG46zCjospG</vt:lpwstr>
  </property>
  <property fmtid="{D5CDD505-2E9C-101B-9397-08002B2CF9AE}" pid="3" name="_2015_ms_pID_7253431">
    <vt:lpwstr>tx5+gGQBCJGiNfUgUS6mVUO/JBM15w7Yp/oNiapy4fY6PFZXNiqP0i
kspW6c9IJC+J2Lk/Sd27rxPP7pz/yuvgoY+a25dOUbeGEfAtCZw+63JjWmpyyiDEsoFiv6Ya
7JpwkydpQyMl2VCpAS+L0uOiBlD4LyKXge84EzDMjv9YOAuD9AcMv6ZJAR2sftvrgM1CxwRE
7ExU3hfqC+qCg18481o+YpDsk0ONrk/VV7Nx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qRJ43mofWlgNoq2Rig02FXY=</vt:lpwstr>
  </property>
</Properties>
</file>