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8"/>
  </p:notesMasterIdLst>
  <p:handoutMasterIdLst>
    <p:handoutMasterId r:id="rId9"/>
  </p:handoutMasterIdLst>
  <p:sldIdLst>
    <p:sldId id="331" r:id="rId5"/>
    <p:sldId id="332" r:id="rId6"/>
    <p:sldId id="386" r:id="rId7"/>
  </p:sldIdLst>
  <p:sldSz cx="12192000" cy="6858000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1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126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738" y="2868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im Lansford" userId="a4fe446c-a46d-4105-b32e-f064615612ff" providerId="ADAL" clId="{F57393CB-3AD8-4A77-9241-7A81D89BB242}"/>
    <pc:docChg chg="undo custSel modSld">
      <pc:chgData name="Jim Lansford" userId="a4fe446c-a46d-4105-b32e-f064615612ff" providerId="ADAL" clId="{F57393CB-3AD8-4A77-9241-7A81D89BB242}" dt="2023-03-15T23:22:39.579" v="331" actId="20577"/>
      <pc:docMkLst>
        <pc:docMk/>
      </pc:docMkLst>
      <pc:sldChg chg="modSp mod">
        <pc:chgData name="Jim Lansford" userId="a4fe446c-a46d-4105-b32e-f064615612ff" providerId="ADAL" clId="{F57393CB-3AD8-4A77-9241-7A81D89BB242}" dt="2023-03-15T23:22:39.579" v="331" actId="20577"/>
        <pc:sldMkLst>
          <pc:docMk/>
          <pc:sldMk cId="0" sldId="386"/>
        </pc:sldMkLst>
        <pc:spChg chg="mod">
          <ac:chgData name="Jim Lansford" userId="a4fe446c-a46d-4105-b32e-f064615612ff" providerId="ADAL" clId="{F57393CB-3AD8-4A77-9241-7A81D89BB242}" dt="2023-03-15T23:22:39.579" v="331" actId="20577"/>
          <ac:spMkLst>
            <pc:docMk/>
            <pc:sldMk cId="0" sldId="386"/>
            <ac:spMk id="15365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61D362CC-36D6-4BC3-B509-B73C4EE088F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20486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73884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802.11-13/0900r0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0013" y="750888"/>
            <a:ext cx="6596062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mtClean="0"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E5BB007-EFAA-40E2-BD33-26E4EDE4351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6393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394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40739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741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74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B6A31C27-B09A-4880-B9CE-D62100860083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74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/>
        </p:spPr>
      </p:sp>
      <p:sp>
        <p:nvSpPr>
          <p:cNvPr id="17415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439783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843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843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60D2CC4C-3E45-403F-B1FF-28CA88101F17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84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8425" y="750888"/>
            <a:ext cx="6597650" cy="3711575"/>
          </a:xfrm>
          <a:ln cap="flat"/>
        </p:spPr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 lIns="95335" rIns="95335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628465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802.11-13/0900r0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July 2013</a:t>
            </a:r>
            <a:endParaRPr lang="en-GB" altLang="en-US" sz="1400"/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Clint Chaplin, Chair (Samsung)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CE31C515-4596-4B3E-8972-F5FD6C34C3AA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00013" y="750888"/>
            <a:ext cx="6596062" cy="3711575"/>
          </a:xfrm>
          <a:ln cap="flat"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</p:spPr>
        <p:txBody>
          <a:bodyPr lIns="95230" tIns="46028" rIns="95230" bIns="46028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985657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0CAADD7-AAC6-49EF-8DF6-A0D2EA0F55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8749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CB419C4-B35A-4265-B622-2527E858DDB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89208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605BF8EB-604C-425C-A0EC-4775B7AB90C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06671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29218" y="332601"/>
            <a:ext cx="968214" cy="276999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 dirty="0"/>
              <a:t>May 2016</a:t>
            </a:r>
            <a:endParaRPr lang="en-GB" alt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327232" y="6475413"/>
            <a:ext cx="2064668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312366C1-4726-4453-8DE9-4CAACBB0E48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220812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9565D836-78DA-45C0-978E-A11984EF160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8063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E5E5EFA-D712-4E83-82AA-F2E9D5E1CC4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234369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4CA99DD-D188-4AC5-B461-303B73A0994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4409410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16013093-2BDC-4611-A772-DB517754E02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171817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4427B4A-AC77-4506-8E20-7F46E084EA9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520282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E8D0984B-7DAE-472B-AABF-C70CD57D4CC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489322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altLang="en-US"/>
              <a:t>July 2013</a:t>
            </a:r>
            <a:endParaRPr lang="en-GB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9429824" y="6475413"/>
            <a:ext cx="19620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Clint Chaplin, Chair (Samsung)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DBB07DA8-C863-4F75-BDAE-728E8B117FC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49686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7" y="332601"/>
            <a:ext cx="134011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 smtClean="0"/>
            </a:lvl1pPr>
          </a:lstStyle>
          <a:p>
            <a:pPr>
              <a:defRPr/>
            </a:pPr>
            <a:r>
              <a:rPr lang="en-US" altLang="en-US" dirty="0"/>
              <a:t>January 2023</a:t>
            </a:r>
            <a:endParaRPr lang="en-GB" alt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9327232" y="6475413"/>
            <a:ext cx="206466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 dirty="0"/>
              <a:t>Jim Lansford, Chair (Qualcomm)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mtClean="0"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8A2D2878-5720-4903-9E6D-B3CC2541074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77652" y="332601"/>
            <a:ext cx="3283015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802.11-23/0465r0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41998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sz="1200" dirty="0"/>
              <a:t>Report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25" r:id="rId1"/>
    <p:sldLayoutId id="2147483826" r:id="rId2"/>
    <p:sldLayoutId id="2147483827" r:id="rId3"/>
    <p:sldLayoutId id="2147483828" r:id="rId4"/>
    <p:sldLayoutId id="2147483829" r:id="rId5"/>
    <p:sldLayoutId id="2147483830" r:id="rId6"/>
    <p:sldLayoutId id="2147483831" r:id="rId7"/>
    <p:sldLayoutId id="2147483832" r:id="rId8"/>
    <p:sldLayoutId id="2147483833" r:id="rId9"/>
    <p:sldLayoutId id="2147483834" r:id="rId10"/>
    <p:sldLayoutId id="2147483835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164-00-0wng-agenda-for-wng-sc-2023-march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445-00-0wng-wng-meeting-minutes-2023-march-atlanta-meeting.doc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331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331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07968" y="6483483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E5DD9A7A-ED0C-43AC-A30B-9DAF42DACF76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1331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WNG SC Closing Report</a:t>
            </a:r>
          </a:p>
        </p:txBody>
      </p:sp>
      <p:sp>
        <p:nvSpPr>
          <p:cNvPr id="1331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209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2023-03-17</a:t>
            </a:r>
          </a:p>
        </p:txBody>
      </p:sp>
      <p:graphicFrame>
        <p:nvGraphicFramePr>
          <p:cNvPr id="13319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1967234"/>
              </p:ext>
            </p:extLst>
          </p:nvPr>
        </p:nvGraphicFramePr>
        <p:xfrm>
          <a:off x="2216150" y="2532063"/>
          <a:ext cx="9331325" cy="237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9048966" imgH="2310986" progId="Word.Document.8">
                  <p:embed/>
                </p:oleObj>
              </mc:Choice>
              <mc:Fallback>
                <p:oleObj name="Document" r:id="rId3" imgW="9048966" imgH="2310986" progId="Word.Document.8">
                  <p:embed/>
                  <p:pic>
                    <p:nvPicPr>
                      <p:cNvPr id="13319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6150" y="2532063"/>
                        <a:ext cx="9331325" cy="23796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320" name="Rectangle 6"/>
          <p:cNvSpPr>
            <a:spLocks noChangeArrowheads="1"/>
          </p:cNvSpPr>
          <p:nvPr/>
        </p:nvSpPr>
        <p:spPr bwMode="auto">
          <a:xfrm>
            <a:off x="2057400" y="1939925"/>
            <a:ext cx="14478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433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84694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4340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  <p:sp>
        <p:nvSpPr>
          <p:cNvPr id="1434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Abstract</a:t>
            </a:r>
          </a:p>
        </p:txBody>
      </p:sp>
      <p:sp>
        <p:nvSpPr>
          <p:cNvPr id="143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91544" y="1752600"/>
            <a:ext cx="7309792" cy="41148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3200" dirty="0"/>
              <a:t> Closing report for WNG SC for March 2023 hybrid plenary meeting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911424" y="332602"/>
            <a:ext cx="1182055" cy="276999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FontTx/>
              <a:buNone/>
            </a:pPr>
            <a:r>
              <a:rPr lang="en-US" altLang="en-US" sz="1800" dirty="0"/>
              <a:t>March 2023</a:t>
            </a:r>
            <a:endParaRPr lang="en-GB" altLang="en-US" sz="1800" dirty="0"/>
          </a:p>
        </p:txBody>
      </p:sp>
      <p:sp>
        <p:nvSpPr>
          <p:cNvPr id="1536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9359924" y="6475413"/>
            <a:ext cx="2064668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buNone/>
              <a:defRPr/>
            </a:pPr>
            <a:r>
              <a:rPr lang="en-GB" sz="1200" b="0" dirty="0"/>
              <a:t>Jim Lansford, Chair (Qualcomm)</a:t>
            </a:r>
          </a:p>
        </p:txBody>
      </p:sp>
      <p:sp>
        <p:nvSpPr>
          <p:cNvPr id="1536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551384" y="908720"/>
            <a:ext cx="11449272" cy="5184576"/>
          </a:xfrm>
        </p:spPr>
        <p:txBody>
          <a:bodyPr/>
          <a:lstStyle/>
          <a:p>
            <a:pPr marL="0" indent="0" algn="ctr" eaLnBrk="1" hangingPunct="1">
              <a:spcBef>
                <a:spcPts val="0"/>
              </a:spcBef>
              <a:buNone/>
            </a:pPr>
            <a:r>
              <a:rPr lang="en-US" altLang="en-US" sz="3600" dirty="0"/>
              <a:t>Summary</a:t>
            </a:r>
          </a:p>
          <a:p>
            <a:pPr eaLnBrk="1" hangingPunct="1">
              <a:spcBef>
                <a:spcPts val="0"/>
              </a:spcBef>
            </a:pPr>
            <a:r>
              <a:rPr lang="en-US" altLang="en-US" dirty="0"/>
              <a:t>Final Agenda</a:t>
            </a:r>
          </a:p>
          <a:p>
            <a:pPr marL="857250" lvl="1" indent="-457200">
              <a:spcBef>
                <a:spcPct val="0"/>
              </a:spcBef>
              <a:defRPr/>
            </a:pPr>
            <a:r>
              <a:rPr lang="en-US" altLang="en-US" dirty="0">
                <a:solidFill>
                  <a:schemeClr val="accent2"/>
                </a:solidFill>
              </a:rPr>
              <a:t> </a:t>
            </a:r>
            <a:r>
              <a:rPr lang="en-US" altLang="en-US" dirty="0">
                <a:solidFill>
                  <a:schemeClr val="accent2"/>
                </a:solidFill>
                <a:hlinkClick r:id="rId3"/>
              </a:rPr>
              <a:t>https://mentor.ieee.org/802.11/dcn/23/11-23-0164-00-0wng-agenda-for-wng-sc-2023-march.pptx</a:t>
            </a:r>
            <a:r>
              <a:rPr lang="en-US" altLang="en-US" dirty="0">
                <a:solidFill>
                  <a:schemeClr val="accent2"/>
                </a:solidFill>
              </a:rPr>
              <a:t>  </a:t>
            </a:r>
          </a:p>
          <a:p>
            <a:pPr marL="457200" indent="-457200">
              <a:spcBef>
                <a:spcPct val="0"/>
              </a:spcBef>
              <a:defRPr/>
            </a:pPr>
            <a:r>
              <a:rPr lang="en-US" altLang="en-US" dirty="0"/>
              <a:t>Presentations at March 2023 meeting</a:t>
            </a:r>
            <a:endParaRPr lang="en-GB" altLang="en-US" dirty="0"/>
          </a:p>
          <a:p>
            <a:pPr marL="857250" lvl="1" indent="-457200">
              <a:spcBef>
                <a:spcPts val="0"/>
              </a:spcBef>
              <a:defRPr/>
            </a:pPr>
            <a:r>
              <a:rPr lang="en-US" sz="1800" dirty="0"/>
              <a:t>“AMP Devices in WLAN,” Yinan Qi (OPPO)  </a:t>
            </a:r>
            <a:r>
              <a:rPr lang="en-US" sz="1800" b="1" dirty="0"/>
              <a:t>11-23/0388r0</a:t>
            </a:r>
            <a:r>
              <a:rPr lang="en-US" sz="1800" dirty="0"/>
              <a:t> </a:t>
            </a:r>
            <a:endParaRPr lang="en-US" sz="1800" b="1" dirty="0"/>
          </a:p>
          <a:p>
            <a:pPr marL="457200" indent="-457200">
              <a:spcBef>
                <a:spcPts val="0"/>
              </a:spcBef>
            </a:pPr>
            <a:r>
              <a:rPr lang="en-GB" altLang="en-US" dirty="0"/>
              <a:t>Minutes</a:t>
            </a:r>
          </a:p>
          <a:p>
            <a:pPr lvl="1">
              <a:spcBef>
                <a:spcPts val="0"/>
              </a:spcBef>
            </a:pPr>
            <a:r>
              <a:rPr lang="en-GB" altLang="en-US" dirty="0">
                <a:solidFill>
                  <a:schemeClr val="accent2"/>
                </a:solidFill>
              </a:rPr>
              <a:t> </a:t>
            </a:r>
            <a:r>
              <a:rPr lang="en-GB" altLang="en-US" dirty="0">
                <a:solidFill>
                  <a:schemeClr val="accent2"/>
                </a:solidFill>
                <a:hlinkClick r:id="rId4"/>
              </a:rPr>
              <a:t>https://mentor.ieee.org/802.11/dcn/23/11-23-0445-00-0wng-wng-meeting-minutes-2023-march-atlanta-meeting.docx</a:t>
            </a:r>
            <a:r>
              <a:rPr lang="en-GB" altLang="en-US" dirty="0">
                <a:solidFill>
                  <a:schemeClr val="accent2"/>
                </a:solidFill>
              </a:rPr>
              <a:t> </a:t>
            </a:r>
            <a:endParaRPr lang="en-GB" altLang="en-US" b="1" dirty="0">
              <a:solidFill>
                <a:schemeClr val="accent2"/>
              </a:solidFill>
            </a:endParaRPr>
          </a:p>
          <a:p>
            <a:pPr>
              <a:spcBef>
                <a:spcPts val="0"/>
              </a:spcBef>
            </a:pPr>
            <a:r>
              <a:rPr lang="en-GB" altLang="ko-KR" dirty="0">
                <a:ea typeface="Gulim" pitchFamily="34" charset="-127"/>
              </a:rPr>
              <a:t>Plans for May 2023</a:t>
            </a:r>
            <a:endParaRPr lang="en-US" altLang="en-US" dirty="0"/>
          </a:p>
          <a:p>
            <a:pPr lvl="1" eaLnBrk="1" hangingPunct="1">
              <a:spcBef>
                <a:spcPts val="0"/>
              </a:spcBef>
              <a:defRPr/>
            </a:pPr>
            <a:r>
              <a:rPr lang="en-US" altLang="en-US" dirty="0"/>
              <a:t>TBD: call for presentations will be sent out in April</a:t>
            </a:r>
          </a:p>
          <a:p>
            <a:pPr eaLnBrk="1" hangingPunct="1">
              <a:spcBef>
                <a:spcPts val="0"/>
              </a:spcBef>
              <a:defRPr/>
            </a:pPr>
            <a:r>
              <a:rPr lang="en-US" altLang="en-US" dirty="0"/>
              <a:t>No motions in the SG, no straw polls</a:t>
            </a:r>
            <a:endParaRPr lang="en-GB" altLang="en-US" dirty="0"/>
          </a:p>
          <a:p>
            <a:pPr eaLnBrk="1" hangingPunct="1">
              <a:spcBef>
                <a:spcPts val="0"/>
              </a:spcBef>
              <a:defRPr/>
            </a:pPr>
            <a:endParaRPr lang="en-US" altLang="en-US" sz="32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6BAB92-3537-4FD7-A540-1B32C8074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5879594" y="6481949"/>
            <a:ext cx="432811" cy="184666"/>
          </a:xfrm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49436526-2E2D-4112-A1A2-07C822E07195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B28163D68FE8E4D9361964FDD814FC4" ma:contentTypeVersion="10" ma:contentTypeDescription="Create a new document." ma:contentTypeScope="" ma:versionID="2ebcc5fe3275a99fca492d5bd295dfcf">
  <xsd:schema xmlns:xsd="http://www.w3.org/2001/XMLSchema" xmlns:xs="http://www.w3.org/2001/XMLSchema" xmlns:p="http://schemas.microsoft.com/office/2006/metadata/properties" xmlns:ns3="cc9c437c-ae0c-4066-8d90-a0f7de786127" targetNamespace="http://schemas.microsoft.com/office/2006/metadata/properties" ma:root="true" ma:fieldsID="99aa03bed7de4a43d67998ed741878dc" ns3:_="">
    <xsd:import namespace="cc9c437c-ae0c-4066-8d90-a0f7de78612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9c437c-ae0c-4066-8d90-a0f7de78612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49472A8-DBA4-42B5-B827-F0450C8C1DF2}">
  <ds:schemaRefs>
    <ds:schemaRef ds:uri="http://purl.org/dc/elements/1.1/"/>
    <ds:schemaRef ds:uri="cc9c437c-ae0c-4066-8d90-a0f7de786127"/>
    <ds:schemaRef ds:uri="http://purl.org/dc/terms/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C4D6174A-2518-4E44-8682-1EEF262BEB9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706DBB1-E444-47AA-8041-63BDA9BFAFA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c9c437c-ae0c-4066-8d90-a0f7de78612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24439</TotalTime>
  <Words>177</Words>
  <Application>Microsoft Office PowerPoint</Application>
  <PresentationFormat>Widescreen</PresentationFormat>
  <Paragraphs>36</Paragraphs>
  <Slides>3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802-11-Submission</vt:lpstr>
      <vt:lpstr>Document</vt:lpstr>
      <vt:lpstr>WNG SC Closing Report</vt:lpstr>
      <vt:lpstr>Abstract</vt:lpstr>
      <vt:lpstr>PowerPoint Presentation</vt:lpstr>
    </vt:vector>
  </TitlesOfParts>
  <Company>Qualcomm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WNG Closing Report 2016-</dc:title>
  <dc:creator>jlansfor@qti.qualcomm.com</dc:creator>
  <cp:lastModifiedBy>Jim Lansford</cp:lastModifiedBy>
  <cp:revision>859</cp:revision>
  <cp:lastPrinted>1998-02-10T13:28:06Z</cp:lastPrinted>
  <dcterms:created xsi:type="dcterms:W3CDTF">2004-12-02T14:01:45Z</dcterms:created>
  <dcterms:modified xsi:type="dcterms:W3CDTF">2023-03-15T23:23:03Z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0x010100EB28163D68FE8E4D9361964FDD814FC4</vt:lpwstr>
  </property>
</Properties>
</file>