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30"/>
  </p:notesMasterIdLst>
  <p:handoutMasterIdLst>
    <p:handoutMasterId r:id="rId231"/>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99" r:id="rId148"/>
    <p:sldId id="1183" r:id="rId149"/>
    <p:sldId id="1184" r:id="rId150"/>
    <p:sldId id="1193" r:id="rId151"/>
    <p:sldId id="1194" r:id="rId152"/>
    <p:sldId id="1197" r:id="rId153"/>
    <p:sldId id="1198" r:id="rId154"/>
    <p:sldId id="1202" r:id="rId155"/>
    <p:sldId id="1210" r:id="rId156"/>
    <p:sldId id="1203" r:id="rId157"/>
    <p:sldId id="1204" r:id="rId158"/>
    <p:sldId id="1205" r:id="rId159"/>
    <p:sldId id="1208" r:id="rId160"/>
    <p:sldId id="1206" r:id="rId161"/>
    <p:sldId id="1201" r:id="rId162"/>
    <p:sldId id="1200" r:id="rId163"/>
    <p:sldId id="1209" r:id="rId164"/>
    <p:sldId id="1211" r:id="rId165"/>
    <p:sldId id="1212" r:id="rId166"/>
    <p:sldId id="1214" r:id="rId167"/>
    <p:sldId id="1215" r:id="rId168"/>
    <p:sldId id="1216" r:id="rId169"/>
    <p:sldId id="1217" r:id="rId170"/>
    <p:sldId id="1218" r:id="rId171"/>
    <p:sldId id="1225" r:id="rId172"/>
    <p:sldId id="1226" r:id="rId173"/>
    <p:sldId id="1227" r:id="rId174"/>
    <p:sldId id="1228" r:id="rId175"/>
    <p:sldId id="1224" r:id="rId176"/>
    <p:sldId id="1223" r:id="rId177"/>
    <p:sldId id="1232" r:id="rId178"/>
    <p:sldId id="1233" r:id="rId179"/>
    <p:sldId id="1234" r:id="rId180"/>
    <p:sldId id="1229" r:id="rId181"/>
    <p:sldId id="1219" r:id="rId182"/>
    <p:sldId id="1235" r:id="rId183"/>
    <p:sldId id="1222" r:id="rId184"/>
    <p:sldId id="1237" r:id="rId185"/>
    <p:sldId id="1236" r:id="rId186"/>
    <p:sldId id="1239" r:id="rId187"/>
    <p:sldId id="1242" r:id="rId188"/>
    <p:sldId id="1243" r:id="rId189"/>
    <p:sldId id="1240" r:id="rId190"/>
    <p:sldId id="1241" r:id="rId191"/>
    <p:sldId id="1244" r:id="rId192"/>
    <p:sldId id="1245" r:id="rId193"/>
    <p:sldId id="1250" r:id="rId194"/>
    <p:sldId id="1248" r:id="rId195"/>
    <p:sldId id="1246" r:id="rId196"/>
    <p:sldId id="1251" r:id="rId197"/>
    <p:sldId id="1252" r:id="rId198"/>
    <p:sldId id="1253" r:id="rId199"/>
    <p:sldId id="1254" r:id="rId200"/>
    <p:sldId id="1255" r:id="rId201"/>
    <p:sldId id="1256" r:id="rId202"/>
    <p:sldId id="1257" r:id="rId203"/>
    <p:sldId id="1258" r:id="rId204"/>
    <p:sldId id="1260" r:id="rId205"/>
    <p:sldId id="1259" r:id="rId206"/>
    <p:sldId id="1266" r:id="rId207"/>
    <p:sldId id="1262" r:id="rId208"/>
    <p:sldId id="1267" r:id="rId209"/>
    <p:sldId id="1268" r:id="rId210"/>
    <p:sldId id="1264" r:id="rId211"/>
    <p:sldId id="1261" r:id="rId212"/>
    <p:sldId id="1265" r:id="rId213"/>
    <p:sldId id="1269" r:id="rId214"/>
    <p:sldId id="1270" r:id="rId215"/>
    <p:sldId id="1272" r:id="rId216"/>
    <p:sldId id="1273" r:id="rId217"/>
    <p:sldId id="1274" r:id="rId218"/>
    <p:sldId id="1275" r:id="rId219"/>
    <p:sldId id="1278" r:id="rId220"/>
    <p:sldId id="1276" r:id="rId221"/>
    <p:sldId id="1279" r:id="rId222"/>
    <p:sldId id="1282" r:id="rId223"/>
    <p:sldId id="1284" r:id="rId224"/>
    <p:sldId id="1283" r:id="rId225"/>
    <p:sldId id="1281" r:id="rId226"/>
    <p:sldId id="1280" r:id="rId227"/>
    <p:sldId id="1286" r:id="rId228"/>
    <p:sldId id="1285" r:id="rId2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57AE4B-EB37-4BCE-B5CB-F028ECDEAE60}" v="7" dt="2024-08-13T21:22:36.6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27" d="100"/>
          <a:sy n="127" d="100"/>
        </p:scale>
        <p:origin x="91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openxmlformats.org/officeDocument/2006/relationships/slide" Target="slides/slide201.xml"/><Relationship Id="rId226" Type="http://schemas.openxmlformats.org/officeDocument/2006/relationships/slide" Target="slides/slide22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16" Type="http://schemas.openxmlformats.org/officeDocument/2006/relationships/slide" Target="slides/slide212.xml"/><Relationship Id="rId237" Type="http://schemas.microsoft.com/office/2015/10/relationships/revisionInfo" Target="revisionInfo.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206" Type="http://schemas.openxmlformats.org/officeDocument/2006/relationships/slide" Target="slides/slide202.xml"/><Relationship Id="rId227" Type="http://schemas.openxmlformats.org/officeDocument/2006/relationships/slide" Target="slides/slide223.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217" Type="http://schemas.openxmlformats.org/officeDocument/2006/relationships/slide" Target="slides/slide213.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openxmlformats.org/officeDocument/2006/relationships/slide" Target="slides/slide203.xml"/><Relationship Id="rId228" Type="http://schemas.openxmlformats.org/officeDocument/2006/relationships/slide" Target="slides/slide224.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18" Type="http://schemas.openxmlformats.org/officeDocument/2006/relationships/slide" Target="slides/slide214.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208" Type="http://schemas.openxmlformats.org/officeDocument/2006/relationships/slide" Target="slides/slide204.xml"/><Relationship Id="rId229" Type="http://schemas.openxmlformats.org/officeDocument/2006/relationships/slide" Target="slides/slide225.xml"/><Relationship Id="rId14" Type="http://schemas.openxmlformats.org/officeDocument/2006/relationships/slide" Target="slides/slide10.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8" Type="http://schemas.openxmlformats.org/officeDocument/2006/relationships/slide" Target="slides/slide4.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219" Type="http://schemas.openxmlformats.org/officeDocument/2006/relationships/slide" Target="slides/slide215.xml"/><Relationship Id="rId230" Type="http://schemas.openxmlformats.org/officeDocument/2006/relationships/notesMaster" Target="notesMasters/notesMaster1.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95" Type="http://schemas.openxmlformats.org/officeDocument/2006/relationships/slide" Target="slides/slide191.xml"/><Relationship Id="rId209" Type="http://schemas.openxmlformats.org/officeDocument/2006/relationships/slide" Target="slides/slide205.xml"/><Relationship Id="rId190" Type="http://schemas.openxmlformats.org/officeDocument/2006/relationships/slide" Target="slides/slide186.xml"/><Relationship Id="rId204" Type="http://schemas.openxmlformats.org/officeDocument/2006/relationships/slide" Target="slides/slide200.xml"/><Relationship Id="rId220" Type="http://schemas.openxmlformats.org/officeDocument/2006/relationships/slide" Target="slides/slide216.xml"/><Relationship Id="rId225" Type="http://schemas.openxmlformats.org/officeDocument/2006/relationships/slide" Target="slides/slide221.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10" Type="http://schemas.openxmlformats.org/officeDocument/2006/relationships/slide" Target="slides/slide206.xml"/><Relationship Id="rId215" Type="http://schemas.openxmlformats.org/officeDocument/2006/relationships/slide" Target="slides/slide211.xml"/><Relationship Id="rId236" Type="http://schemas.microsoft.com/office/2016/11/relationships/changesInfo" Target="changesInfos/changesInfo1.xml"/><Relationship Id="rId26" Type="http://schemas.openxmlformats.org/officeDocument/2006/relationships/slide" Target="slides/slide22.xml"/><Relationship Id="rId231" Type="http://schemas.openxmlformats.org/officeDocument/2006/relationships/handoutMaster" Target="handoutMasters/handoutMaster1.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221" Type="http://schemas.openxmlformats.org/officeDocument/2006/relationships/slide" Target="slides/slide217.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openxmlformats.org/officeDocument/2006/relationships/slide" Target="slides/slide207.xml"/><Relationship Id="rId232" Type="http://schemas.openxmlformats.org/officeDocument/2006/relationships/presProps" Target="presProps.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222" Type="http://schemas.openxmlformats.org/officeDocument/2006/relationships/slide" Target="slides/slide218.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12" Type="http://schemas.openxmlformats.org/officeDocument/2006/relationships/slide" Target="slides/slide208.xml"/><Relationship Id="rId233" Type="http://schemas.openxmlformats.org/officeDocument/2006/relationships/viewProps" Target="viewProps.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slide" Target="slides/slide198.xml"/><Relationship Id="rId223" Type="http://schemas.openxmlformats.org/officeDocument/2006/relationships/slide" Target="slides/slide219.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13" Type="http://schemas.openxmlformats.org/officeDocument/2006/relationships/slide" Target="slides/slide209.xml"/><Relationship Id="rId234" Type="http://schemas.openxmlformats.org/officeDocument/2006/relationships/theme" Target="theme/theme1.xml"/><Relationship Id="rId2" Type="http://schemas.openxmlformats.org/officeDocument/2006/relationships/customXml" Target="../customXml/item2.xml"/><Relationship Id="rId29" Type="http://schemas.openxmlformats.org/officeDocument/2006/relationships/slide" Target="slides/slide25.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99" Type="http://schemas.openxmlformats.org/officeDocument/2006/relationships/slide" Target="slides/slide195.xml"/><Relationship Id="rId203" Type="http://schemas.openxmlformats.org/officeDocument/2006/relationships/slide" Target="slides/slide199.xml"/><Relationship Id="rId19" Type="http://schemas.openxmlformats.org/officeDocument/2006/relationships/slide" Target="slides/slide15.xml"/><Relationship Id="rId224" Type="http://schemas.openxmlformats.org/officeDocument/2006/relationships/slide" Target="slides/slide220.xml"/><Relationship Id="rId30" Type="http://schemas.openxmlformats.org/officeDocument/2006/relationships/slide" Target="slides/slide2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189" Type="http://schemas.openxmlformats.org/officeDocument/2006/relationships/slide" Target="slides/slide185.xml"/><Relationship Id="rId3" Type="http://schemas.openxmlformats.org/officeDocument/2006/relationships/customXml" Target="../customXml/item3.xml"/><Relationship Id="rId214" Type="http://schemas.openxmlformats.org/officeDocument/2006/relationships/slide" Target="slides/slide210.xml"/><Relationship Id="rId235" Type="http://schemas.openxmlformats.org/officeDocument/2006/relationships/tableStyles" Target="tableStyles.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179" Type="http://schemas.openxmlformats.org/officeDocument/2006/relationships/slide" Target="slides/slide17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A393043D-EF8D-4DE1-8ACA-39AB47E31D8C}"/>
    <pc:docChg chg="undo redo custSel addSld delSld modSld sldOrd modMainMaster">
      <pc:chgData name="Alfred Asterjadhi" userId="39de57b9-85c0-4fd1-aaac-8ca2b6560ad0" providerId="ADAL" clId="{A393043D-EF8D-4DE1-8ACA-39AB47E31D8C}" dt="2024-07-16T16:57:19.909" v="2813" actId="20577"/>
      <pc:docMkLst>
        <pc:docMk/>
      </pc:docMkLst>
      <pc:sldChg chg="modSp mod">
        <pc:chgData name="Alfred Asterjadhi" userId="39de57b9-85c0-4fd1-aaac-8ca2b6560ad0" providerId="ADAL" clId="{A393043D-EF8D-4DE1-8ACA-39AB47E31D8C}" dt="2024-07-05T16:02:43.040" v="1604" actId="20577"/>
        <pc:sldMkLst>
          <pc:docMk/>
          <pc:sldMk cId="0" sldId="256"/>
        </pc:sldMkLst>
        <pc:spChg chg="mod">
          <ac:chgData name="Alfred Asterjadhi" userId="39de57b9-85c0-4fd1-aaac-8ca2b6560ad0" providerId="ADAL" clId="{A393043D-EF8D-4DE1-8ACA-39AB47E31D8C}" dt="2024-07-05T16:02:43.040" v="1604" actId="20577"/>
          <ac:spMkLst>
            <pc:docMk/>
            <pc:sldMk cId="0" sldId="256"/>
            <ac:spMk id="6" creationId="{00000000-0000-0000-0000-000000000000}"/>
          </ac:spMkLst>
        </pc:spChg>
        <pc:spChg chg="mod">
          <ac:chgData name="Alfred Asterjadhi" userId="39de57b9-85c0-4fd1-aaac-8ca2b6560ad0" providerId="ADAL" clId="{A393043D-EF8D-4DE1-8ACA-39AB47E31D8C}" dt="2024-07-05T15:50:39.998" v="1472"/>
          <ac:spMkLst>
            <pc:docMk/>
            <pc:sldMk cId="0" sldId="256"/>
            <ac:spMk id="7" creationId="{00000000-0000-0000-0000-000000000000}"/>
          </ac:spMkLst>
        </pc:spChg>
      </pc:sldChg>
      <pc:sldChg chg="modSp mod">
        <pc:chgData name="Alfred Asterjadhi" userId="39de57b9-85c0-4fd1-aaac-8ca2b6560ad0" providerId="ADAL" clId="{A393043D-EF8D-4DE1-8ACA-39AB47E31D8C}" dt="2024-07-05T16:02:49.338" v="1615" actId="20577"/>
        <pc:sldMkLst>
          <pc:docMk/>
          <pc:sldMk cId="0" sldId="257"/>
        </pc:sldMkLst>
        <pc:spChg chg="mod">
          <ac:chgData name="Alfred Asterjadhi" userId="39de57b9-85c0-4fd1-aaac-8ca2b6560ad0" providerId="ADAL" clId="{A393043D-EF8D-4DE1-8ACA-39AB47E31D8C}" dt="2024-07-05T15:50:39.998" v="1472"/>
          <ac:spMkLst>
            <pc:docMk/>
            <pc:sldMk cId="0" sldId="257"/>
            <ac:spMk id="5" creationId="{00000000-0000-0000-0000-000000000000}"/>
          </ac:spMkLst>
        </pc:spChg>
        <pc:spChg chg="mod">
          <ac:chgData name="Alfred Asterjadhi" userId="39de57b9-85c0-4fd1-aaac-8ca2b6560ad0" providerId="ADAL" clId="{A393043D-EF8D-4DE1-8ACA-39AB47E31D8C}" dt="2024-07-05T16:02:49.338" v="1615" actId="20577"/>
          <ac:spMkLst>
            <pc:docMk/>
            <pc:sldMk cId="0" sldId="257"/>
            <ac:spMk id="7" creationId="{4565958B-DD30-4EE7-AF20-DC550898176B}"/>
          </ac:spMkLst>
        </pc:spChg>
        <pc:spChg chg="mod">
          <ac:chgData name="Alfred Asterjadhi" userId="39de57b9-85c0-4fd1-aaac-8ca2b6560ad0" providerId="ADAL" clId="{A393043D-EF8D-4DE1-8ACA-39AB47E31D8C}" dt="2024-07-05T15:50:39.998" v="1472"/>
          <ac:spMkLst>
            <pc:docMk/>
            <pc:sldMk cId="0" sldId="257"/>
            <ac:spMk id="4098" creationId="{00000000-0000-0000-0000-000000000000}"/>
          </ac:spMkLst>
        </pc:spChg>
      </pc:sldChg>
      <pc:sldChg chg="modSp">
        <pc:chgData name="Alfred Asterjadhi" userId="39de57b9-85c0-4fd1-aaac-8ca2b6560ad0" providerId="ADAL" clId="{A393043D-EF8D-4DE1-8ACA-39AB47E31D8C}" dt="2024-07-05T15:50:39.998" v="1472"/>
        <pc:sldMkLst>
          <pc:docMk/>
          <pc:sldMk cId="371916501" sldId="552"/>
        </pc:sldMkLst>
        <pc:spChg chg="mod">
          <ac:chgData name="Alfred Asterjadhi" userId="39de57b9-85c0-4fd1-aaac-8ca2b6560ad0" providerId="ADAL" clId="{A393043D-EF8D-4DE1-8ACA-39AB47E31D8C}" dt="2024-07-05T15:50:39.998" v="1472"/>
          <ac:spMkLst>
            <pc:docMk/>
            <pc:sldMk cId="371916501" sldId="552"/>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156981690" sldId="710"/>
        </pc:sldMkLst>
        <pc:spChg chg="mod">
          <ac:chgData name="Alfred Asterjadhi" userId="39de57b9-85c0-4fd1-aaac-8ca2b6560ad0" providerId="ADAL" clId="{A393043D-EF8D-4DE1-8ACA-39AB47E31D8C}" dt="2024-07-05T15:50:39.998" v="1472"/>
          <ac:spMkLst>
            <pc:docMk/>
            <pc:sldMk cId="2156981690" sldId="710"/>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6872680" sldId="880"/>
        </pc:sldMkLst>
        <pc:spChg chg="mod">
          <ac:chgData name="Alfred Asterjadhi" userId="39de57b9-85c0-4fd1-aaac-8ca2b6560ad0" providerId="ADAL" clId="{A393043D-EF8D-4DE1-8ACA-39AB47E31D8C}" dt="2024-07-05T15:50:39.998" v="1472"/>
          <ac:spMkLst>
            <pc:docMk/>
            <pc:sldMk cId="26872680" sldId="880"/>
            <ac:spMk id="5" creationId="{C2D19F5E-206B-4A6D-B21A-F45065C6325A}"/>
          </ac:spMkLst>
        </pc:spChg>
      </pc:sldChg>
      <pc:sldChg chg="modSp">
        <pc:chgData name="Alfred Asterjadhi" userId="39de57b9-85c0-4fd1-aaac-8ca2b6560ad0" providerId="ADAL" clId="{A393043D-EF8D-4DE1-8ACA-39AB47E31D8C}" dt="2024-07-05T15:50:39.998" v="1472"/>
        <pc:sldMkLst>
          <pc:docMk/>
          <pc:sldMk cId="874252184" sldId="974"/>
        </pc:sldMkLst>
        <pc:spChg chg="mod">
          <ac:chgData name="Alfred Asterjadhi" userId="39de57b9-85c0-4fd1-aaac-8ca2b6560ad0" providerId="ADAL" clId="{A393043D-EF8D-4DE1-8ACA-39AB47E31D8C}" dt="2024-07-05T15:50:39.998" v="1472"/>
          <ac:spMkLst>
            <pc:docMk/>
            <pc:sldMk cId="874252184" sldId="974"/>
            <ac:spMk id="5" creationId="{7D3A5059-80D0-24B2-A2B2-4DF7B9D8D4AC}"/>
          </ac:spMkLst>
        </pc:spChg>
      </pc:sldChg>
      <pc:sldChg chg="modSp">
        <pc:chgData name="Alfred Asterjadhi" userId="39de57b9-85c0-4fd1-aaac-8ca2b6560ad0" providerId="ADAL" clId="{A393043D-EF8D-4DE1-8ACA-39AB47E31D8C}" dt="2024-07-05T15:50:39.998" v="1472"/>
        <pc:sldMkLst>
          <pc:docMk/>
          <pc:sldMk cId="3596809116" sldId="986"/>
        </pc:sldMkLst>
        <pc:spChg chg="mod">
          <ac:chgData name="Alfred Asterjadhi" userId="39de57b9-85c0-4fd1-aaac-8ca2b6560ad0" providerId="ADAL" clId="{A393043D-EF8D-4DE1-8ACA-39AB47E31D8C}" dt="2024-07-05T15:50:39.998" v="1472"/>
          <ac:spMkLst>
            <pc:docMk/>
            <pc:sldMk cId="3596809116" sldId="986"/>
            <ac:spMk id="5" creationId="{A4034570-AF93-A8C2-F85A-37CF61CF6157}"/>
          </ac:spMkLst>
        </pc:spChg>
      </pc:sldChg>
      <pc:sldChg chg="modSp">
        <pc:chgData name="Alfred Asterjadhi" userId="39de57b9-85c0-4fd1-aaac-8ca2b6560ad0" providerId="ADAL" clId="{A393043D-EF8D-4DE1-8ACA-39AB47E31D8C}" dt="2024-07-05T15:50:39.998" v="1472"/>
        <pc:sldMkLst>
          <pc:docMk/>
          <pc:sldMk cId="3784061158" sldId="1026"/>
        </pc:sldMkLst>
        <pc:spChg chg="mod">
          <ac:chgData name="Alfred Asterjadhi" userId="39de57b9-85c0-4fd1-aaac-8ca2b6560ad0" providerId="ADAL" clId="{A393043D-EF8D-4DE1-8ACA-39AB47E31D8C}" dt="2024-07-05T15:50:39.998" v="1472"/>
          <ac:spMkLst>
            <pc:docMk/>
            <pc:sldMk cId="3784061158" sldId="1026"/>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4058581830" sldId="1038"/>
        </pc:sldMkLst>
        <pc:spChg chg="mod">
          <ac:chgData name="Alfred Asterjadhi" userId="39de57b9-85c0-4fd1-aaac-8ca2b6560ad0" providerId="ADAL" clId="{A393043D-EF8D-4DE1-8ACA-39AB47E31D8C}" dt="2024-07-05T15:50:39.998" v="1472"/>
          <ac:spMkLst>
            <pc:docMk/>
            <pc:sldMk cId="4058581830" sldId="103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502214606" sldId="1039"/>
        </pc:sldMkLst>
        <pc:spChg chg="mod">
          <ac:chgData name="Alfred Asterjadhi" userId="39de57b9-85c0-4fd1-aaac-8ca2b6560ad0" providerId="ADAL" clId="{A393043D-EF8D-4DE1-8ACA-39AB47E31D8C}" dt="2024-07-05T15:50:39.998" v="1472"/>
          <ac:spMkLst>
            <pc:docMk/>
            <pc:sldMk cId="2502214606" sldId="103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504465914" sldId="1040"/>
        </pc:sldMkLst>
        <pc:spChg chg="mod">
          <ac:chgData name="Alfred Asterjadhi" userId="39de57b9-85c0-4fd1-aaac-8ca2b6560ad0" providerId="ADAL" clId="{A393043D-EF8D-4DE1-8ACA-39AB47E31D8C}" dt="2024-07-05T15:50:39.998" v="1472"/>
          <ac:spMkLst>
            <pc:docMk/>
            <pc:sldMk cId="504465914" sldId="104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477099350" sldId="1042"/>
        </pc:sldMkLst>
        <pc:spChg chg="mod">
          <ac:chgData name="Alfred Asterjadhi" userId="39de57b9-85c0-4fd1-aaac-8ca2b6560ad0" providerId="ADAL" clId="{A393043D-EF8D-4DE1-8ACA-39AB47E31D8C}" dt="2024-07-05T15:50:39.998" v="1472"/>
          <ac:spMkLst>
            <pc:docMk/>
            <pc:sldMk cId="1477099350" sldId="1042"/>
            <ac:spMk id="5" creationId="{7D3A5059-80D0-24B2-A2B2-4DF7B9D8D4AC}"/>
          </ac:spMkLst>
        </pc:spChg>
      </pc:sldChg>
      <pc:sldChg chg="modSp">
        <pc:chgData name="Alfred Asterjadhi" userId="39de57b9-85c0-4fd1-aaac-8ca2b6560ad0" providerId="ADAL" clId="{A393043D-EF8D-4DE1-8ACA-39AB47E31D8C}" dt="2024-07-05T15:50:39.998" v="1472"/>
        <pc:sldMkLst>
          <pc:docMk/>
          <pc:sldMk cId="2593603132" sldId="1043"/>
        </pc:sldMkLst>
        <pc:spChg chg="mod">
          <ac:chgData name="Alfred Asterjadhi" userId="39de57b9-85c0-4fd1-aaac-8ca2b6560ad0" providerId="ADAL" clId="{A393043D-EF8D-4DE1-8ACA-39AB47E31D8C}" dt="2024-07-05T15:50:39.998" v="1472"/>
          <ac:spMkLst>
            <pc:docMk/>
            <pc:sldMk cId="2593603132" sldId="1043"/>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251211101" sldId="1047"/>
        </pc:sldMkLst>
        <pc:spChg chg="mod">
          <ac:chgData name="Alfred Asterjadhi" userId="39de57b9-85c0-4fd1-aaac-8ca2b6560ad0" providerId="ADAL" clId="{A393043D-EF8D-4DE1-8ACA-39AB47E31D8C}" dt="2024-07-05T15:50:39.998" v="1472"/>
          <ac:spMkLst>
            <pc:docMk/>
            <pc:sldMk cId="2251211101" sldId="104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06675792" sldId="1048"/>
        </pc:sldMkLst>
        <pc:spChg chg="mod">
          <ac:chgData name="Alfred Asterjadhi" userId="39de57b9-85c0-4fd1-aaac-8ca2b6560ad0" providerId="ADAL" clId="{A393043D-EF8D-4DE1-8ACA-39AB47E31D8C}" dt="2024-07-05T15:50:39.998" v="1472"/>
          <ac:spMkLst>
            <pc:docMk/>
            <pc:sldMk cId="2206675792" sldId="104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24726647" sldId="1050"/>
        </pc:sldMkLst>
        <pc:spChg chg="mod">
          <ac:chgData name="Alfred Asterjadhi" userId="39de57b9-85c0-4fd1-aaac-8ca2b6560ad0" providerId="ADAL" clId="{A393043D-EF8D-4DE1-8ACA-39AB47E31D8C}" dt="2024-07-05T15:50:39.998" v="1472"/>
          <ac:spMkLst>
            <pc:docMk/>
            <pc:sldMk cId="4124726647" sldId="105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267796688" sldId="1051"/>
        </pc:sldMkLst>
        <pc:spChg chg="mod">
          <ac:chgData name="Alfred Asterjadhi" userId="39de57b9-85c0-4fd1-aaac-8ca2b6560ad0" providerId="ADAL" clId="{A393043D-EF8D-4DE1-8ACA-39AB47E31D8C}" dt="2024-07-05T15:50:39.998" v="1472"/>
          <ac:spMkLst>
            <pc:docMk/>
            <pc:sldMk cId="1267796688" sldId="105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438874234" sldId="1052"/>
        </pc:sldMkLst>
        <pc:spChg chg="mod">
          <ac:chgData name="Alfred Asterjadhi" userId="39de57b9-85c0-4fd1-aaac-8ca2b6560ad0" providerId="ADAL" clId="{A393043D-EF8D-4DE1-8ACA-39AB47E31D8C}" dt="2024-07-05T15:50:39.998" v="1472"/>
          <ac:spMkLst>
            <pc:docMk/>
            <pc:sldMk cId="2438874234" sldId="105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042667032" sldId="1053"/>
        </pc:sldMkLst>
        <pc:spChg chg="mod">
          <ac:chgData name="Alfred Asterjadhi" userId="39de57b9-85c0-4fd1-aaac-8ca2b6560ad0" providerId="ADAL" clId="{A393043D-EF8D-4DE1-8ACA-39AB47E31D8C}" dt="2024-07-05T15:50:39.998" v="1472"/>
          <ac:spMkLst>
            <pc:docMk/>
            <pc:sldMk cId="3042667032" sldId="105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58919367" sldId="1054"/>
        </pc:sldMkLst>
        <pc:spChg chg="mod">
          <ac:chgData name="Alfred Asterjadhi" userId="39de57b9-85c0-4fd1-aaac-8ca2b6560ad0" providerId="ADAL" clId="{A393043D-EF8D-4DE1-8ACA-39AB47E31D8C}" dt="2024-07-05T15:50:39.998" v="1472"/>
          <ac:spMkLst>
            <pc:docMk/>
            <pc:sldMk cId="958919367" sldId="105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054326323" sldId="1055"/>
        </pc:sldMkLst>
        <pc:spChg chg="mod">
          <ac:chgData name="Alfred Asterjadhi" userId="39de57b9-85c0-4fd1-aaac-8ca2b6560ad0" providerId="ADAL" clId="{A393043D-EF8D-4DE1-8ACA-39AB47E31D8C}" dt="2024-07-05T15:50:39.998" v="1472"/>
          <ac:spMkLst>
            <pc:docMk/>
            <pc:sldMk cId="2054326323" sldId="105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783635040" sldId="1056"/>
        </pc:sldMkLst>
        <pc:spChg chg="mod">
          <ac:chgData name="Alfred Asterjadhi" userId="39de57b9-85c0-4fd1-aaac-8ca2b6560ad0" providerId="ADAL" clId="{A393043D-EF8D-4DE1-8ACA-39AB47E31D8C}" dt="2024-07-05T15:50:39.998" v="1472"/>
          <ac:spMkLst>
            <pc:docMk/>
            <pc:sldMk cId="1783635040" sldId="1056"/>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622561888" sldId="1057"/>
        </pc:sldMkLst>
        <pc:spChg chg="mod">
          <ac:chgData name="Alfred Asterjadhi" userId="39de57b9-85c0-4fd1-aaac-8ca2b6560ad0" providerId="ADAL" clId="{A393043D-EF8D-4DE1-8ACA-39AB47E31D8C}" dt="2024-07-05T15:50:39.998" v="1472"/>
          <ac:spMkLst>
            <pc:docMk/>
            <pc:sldMk cId="2622561888" sldId="105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594451391" sldId="1058"/>
        </pc:sldMkLst>
        <pc:spChg chg="mod">
          <ac:chgData name="Alfred Asterjadhi" userId="39de57b9-85c0-4fd1-aaac-8ca2b6560ad0" providerId="ADAL" clId="{A393043D-EF8D-4DE1-8ACA-39AB47E31D8C}" dt="2024-07-05T15:50:39.998" v="1472"/>
          <ac:spMkLst>
            <pc:docMk/>
            <pc:sldMk cId="2594451391" sldId="1058"/>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309931417" sldId="1059"/>
        </pc:sldMkLst>
        <pc:spChg chg="mod">
          <ac:chgData name="Alfred Asterjadhi" userId="39de57b9-85c0-4fd1-aaac-8ca2b6560ad0" providerId="ADAL" clId="{A393043D-EF8D-4DE1-8ACA-39AB47E31D8C}" dt="2024-07-05T15:50:39.998" v="1472"/>
          <ac:spMkLst>
            <pc:docMk/>
            <pc:sldMk cId="2309931417" sldId="105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75960358" sldId="1060"/>
        </pc:sldMkLst>
        <pc:spChg chg="mod">
          <ac:chgData name="Alfred Asterjadhi" userId="39de57b9-85c0-4fd1-aaac-8ca2b6560ad0" providerId="ADAL" clId="{A393043D-EF8D-4DE1-8ACA-39AB47E31D8C}" dt="2024-07-05T15:50:39.998" v="1472"/>
          <ac:spMkLst>
            <pc:docMk/>
            <pc:sldMk cId="3575960358" sldId="106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896212067" sldId="1061"/>
        </pc:sldMkLst>
        <pc:spChg chg="mod">
          <ac:chgData name="Alfred Asterjadhi" userId="39de57b9-85c0-4fd1-aaac-8ca2b6560ad0" providerId="ADAL" clId="{A393043D-EF8D-4DE1-8ACA-39AB47E31D8C}" dt="2024-07-05T15:50:39.998" v="1472"/>
          <ac:spMkLst>
            <pc:docMk/>
            <pc:sldMk cId="1896212067" sldId="1061"/>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686400584" sldId="1062"/>
        </pc:sldMkLst>
        <pc:spChg chg="mod">
          <ac:chgData name="Alfred Asterjadhi" userId="39de57b9-85c0-4fd1-aaac-8ca2b6560ad0" providerId="ADAL" clId="{A393043D-EF8D-4DE1-8ACA-39AB47E31D8C}" dt="2024-07-05T15:50:39.998" v="1472"/>
          <ac:spMkLst>
            <pc:docMk/>
            <pc:sldMk cId="686400584" sldId="106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233812413" sldId="1063"/>
        </pc:sldMkLst>
        <pc:spChg chg="mod">
          <ac:chgData name="Alfred Asterjadhi" userId="39de57b9-85c0-4fd1-aaac-8ca2b6560ad0" providerId="ADAL" clId="{A393043D-EF8D-4DE1-8ACA-39AB47E31D8C}" dt="2024-07-05T15:50:39.998" v="1472"/>
          <ac:spMkLst>
            <pc:docMk/>
            <pc:sldMk cId="3233812413" sldId="1063"/>
            <ac:spMk id="5" creationId="{A3718219-556E-BC7C-3151-9DA08224E562}"/>
          </ac:spMkLst>
        </pc:spChg>
      </pc:sldChg>
      <pc:sldChg chg="modSp">
        <pc:chgData name="Alfred Asterjadhi" userId="39de57b9-85c0-4fd1-aaac-8ca2b6560ad0" providerId="ADAL" clId="{A393043D-EF8D-4DE1-8ACA-39AB47E31D8C}" dt="2024-07-05T15:50:39.998" v="1472"/>
        <pc:sldMkLst>
          <pc:docMk/>
          <pc:sldMk cId="797791418" sldId="1065"/>
        </pc:sldMkLst>
        <pc:spChg chg="mod">
          <ac:chgData name="Alfred Asterjadhi" userId="39de57b9-85c0-4fd1-aaac-8ca2b6560ad0" providerId="ADAL" clId="{A393043D-EF8D-4DE1-8ACA-39AB47E31D8C}" dt="2024-07-05T15:50:39.998" v="1472"/>
          <ac:spMkLst>
            <pc:docMk/>
            <pc:sldMk cId="797791418" sldId="106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54044760" sldId="1066"/>
        </pc:sldMkLst>
        <pc:spChg chg="mod">
          <ac:chgData name="Alfred Asterjadhi" userId="39de57b9-85c0-4fd1-aaac-8ca2b6560ad0" providerId="ADAL" clId="{A393043D-EF8D-4DE1-8ACA-39AB47E31D8C}" dt="2024-07-05T15:50:39.998" v="1472"/>
          <ac:spMkLst>
            <pc:docMk/>
            <pc:sldMk cId="754044760" sldId="106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668007" sldId="1067"/>
        </pc:sldMkLst>
        <pc:spChg chg="mod">
          <ac:chgData name="Alfred Asterjadhi" userId="39de57b9-85c0-4fd1-aaac-8ca2b6560ad0" providerId="ADAL" clId="{A393043D-EF8D-4DE1-8ACA-39AB47E31D8C}" dt="2024-07-05T15:50:39.998" v="1472"/>
          <ac:spMkLst>
            <pc:docMk/>
            <pc:sldMk cId="23668007" sldId="106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317020920" sldId="1068"/>
        </pc:sldMkLst>
        <pc:spChg chg="mod">
          <ac:chgData name="Alfred Asterjadhi" userId="39de57b9-85c0-4fd1-aaac-8ca2b6560ad0" providerId="ADAL" clId="{A393043D-EF8D-4DE1-8ACA-39AB47E31D8C}" dt="2024-07-05T15:50:39.998" v="1472"/>
          <ac:spMkLst>
            <pc:docMk/>
            <pc:sldMk cId="3317020920" sldId="106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88141846" sldId="1069"/>
        </pc:sldMkLst>
        <pc:spChg chg="mod">
          <ac:chgData name="Alfred Asterjadhi" userId="39de57b9-85c0-4fd1-aaac-8ca2b6560ad0" providerId="ADAL" clId="{A393043D-EF8D-4DE1-8ACA-39AB47E31D8C}" dt="2024-07-05T15:50:39.998" v="1472"/>
          <ac:spMkLst>
            <pc:docMk/>
            <pc:sldMk cId="3588141846" sldId="106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631264902" sldId="1070"/>
        </pc:sldMkLst>
        <pc:spChg chg="mod">
          <ac:chgData name="Alfred Asterjadhi" userId="39de57b9-85c0-4fd1-aaac-8ca2b6560ad0" providerId="ADAL" clId="{A393043D-EF8D-4DE1-8ACA-39AB47E31D8C}" dt="2024-07-05T15:50:39.998" v="1472"/>
          <ac:spMkLst>
            <pc:docMk/>
            <pc:sldMk cId="2631264902" sldId="107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647429456" sldId="1071"/>
        </pc:sldMkLst>
        <pc:spChg chg="mod">
          <ac:chgData name="Alfred Asterjadhi" userId="39de57b9-85c0-4fd1-aaac-8ca2b6560ad0" providerId="ADAL" clId="{A393043D-EF8D-4DE1-8ACA-39AB47E31D8C}" dt="2024-07-05T15:50:39.998" v="1472"/>
          <ac:spMkLst>
            <pc:docMk/>
            <pc:sldMk cId="2647429456" sldId="107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41814720" sldId="1072"/>
        </pc:sldMkLst>
        <pc:spChg chg="mod">
          <ac:chgData name="Alfred Asterjadhi" userId="39de57b9-85c0-4fd1-aaac-8ca2b6560ad0" providerId="ADAL" clId="{A393043D-EF8D-4DE1-8ACA-39AB47E31D8C}" dt="2024-07-05T15:50:39.998" v="1472"/>
          <ac:spMkLst>
            <pc:docMk/>
            <pc:sldMk cId="741814720" sldId="107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9624319" sldId="1073"/>
        </pc:sldMkLst>
        <pc:spChg chg="mod">
          <ac:chgData name="Alfred Asterjadhi" userId="39de57b9-85c0-4fd1-aaac-8ca2b6560ad0" providerId="ADAL" clId="{A393043D-EF8D-4DE1-8ACA-39AB47E31D8C}" dt="2024-07-05T15:50:39.998" v="1472"/>
          <ac:spMkLst>
            <pc:docMk/>
            <pc:sldMk cId="99624319" sldId="107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72554864" sldId="1074"/>
        </pc:sldMkLst>
        <pc:spChg chg="mod">
          <ac:chgData name="Alfred Asterjadhi" userId="39de57b9-85c0-4fd1-aaac-8ca2b6560ad0" providerId="ADAL" clId="{A393043D-EF8D-4DE1-8ACA-39AB47E31D8C}" dt="2024-07-05T15:50:39.998" v="1472"/>
          <ac:spMkLst>
            <pc:docMk/>
            <pc:sldMk cId="472554864" sldId="107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55932674" sldId="1075"/>
        </pc:sldMkLst>
        <pc:spChg chg="mod">
          <ac:chgData name="Alfred Asterjadhi" userId="39de57b9-85c0-4fd1-aaac-8ca2b6560ad0" providerId="ADAL" clId="{A393043D-EF8D-4DE1-8ACA-39AB47E31D8C}" dt="2024-07-05T15:50:39.998" v="1472"/>
          <ac:spMkLst>
            <pc:docMk/>
            <pc:sldMk cId="2355932674" sldId="107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73944025" sldId="1076"/>
        </pc:sldMkLst>
        <pc:spChg chg="mod">
          <ac:chgData name="Alfred Asterjadhi" userId="39de57b9-85c0-4fd1-aaac-8ca2b6560ad0" providerId="ADAL" clId="{A393043D-EF8D-4DE1-8ACA-39AB47E31D8C}" dt="2024-07-05T15:50:39.998" v="1472"/>
          <ac:spMkLst>
            <pc:docMk/>
            <pc:sldMk cId="2773944025" sldId="107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93661469" sldId="1077"/>
        </pc:sldMkLst>
        <pc:spChg chg="mod">
          <ac:chgData name="Alfred Asterjadhi" userId="39de57b9-85c0-4fd1-aaac-8ca2b6560ad0" providerId="ADAL" clId="{A393043D-EF8D-4DE1-8ACA-39AB47E31D8C}" dt="2024-07-05T15:50:39.998" v="1472"/>
          <ac:spMkLst>
            <pc:docMk/>
            <pc:sldMk cId="993661469" sldId="1077"/>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2714827622" sldId="1078"/>
        </pc:sldMkLst>
        <pc:spChg chg="mod">
          <ac:chgData name="Alfred Asterjadhi" userId="39de57b9-85c0-4fd1-aaac-8ca2b6560ad0" providerId="ADAL" clId="{A393043D-EF8D-4DE1-8ACA-39AB47E31D8C}" dt="2024-07-05T15:50:39.998" v="1472"/>
          <ac:spMkLst>
            <pc:docMk/>
            <pc:sldMk cId="2714827622" sldId="1078"/>
            <ac:spMk id="5" creationId="{7D3A5059-80D0-24B2-A2B2-4DF7B9D8D4AC}"/>
          </ac:spMkLst>
        </pc:spChg>
      </pc:sldChg>
      <pc:sldChg chg="modSp">
        <pc:chgData name="Alfred Asterjadhi" userId="39de57b9-85c0-4fd1-aaac-8ca2b6560ad0" providerId="ADAL" clId="{A393043D-EF8D-4DE1-8ACA-39AB47E31D8C}" dt="2024-07-05T15:50:39.998" v="1472"/>
        <pc:sldMkLst>
          <pc:docMk/>
          <pc:sldMk cId="2369774582" sldId="1079"/>
        </pc:sldMkLst>
        <pc:spChg chg="mod">
          <ac:chgData name="Alfred Asterjadhi" userId="39de57b9-85c0-4fd1-aaac-8ca2b6560ad0" providerId="ADAL" clId="{A393043D-EF8D-4DE1-8ACA-39AB47E31D8C}" dt="2024-07-05T15:50:39.998" v="1472"/>
          <ac:spMkLst>
            <pc:docMk/>
            <pc:sldMk cId="2369774582" sldId="107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570895884" sldId="1080"/>
        </pc:sldMkLst>
        <pc:spChg chg="mod">
          <ac:chgData name="Alfred Asterjadhi" userId="39de57b9-85c0-4fd1-aaac-8ca2b6560ad0" providerId="ADAL" clId="{A393043D-EF8D-4DE1-8ACA-39AB47E31D8C}" dt="2024-07-05T15:50:39.998" v="1472"/>
          <ac:spMkLst>
            <pc:docMk/>
            <pc:sldMk cId="1570895884" sldId="108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857687262" sldId="1082"/>
        </pc:sldMkLst>
        <pc:spChg chg="mod">
          <ac:chgData name="Alfred Asterjadhi" userId="39de57b9-85c0-4fd1-aaac-8ca2b6560ad0" providerId="ADAL" clId="{A393043D-EF8D-4DE1-8ACA-39AB47E31D8C}" dt="2024-07-05T15:50:39.998" v="1472"/>
          <ac:spMkLst>
            <pc:docMk/>
            <pc:sldMk cId="857687262" sldId="108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019708370" sldId="1083"/>
        </pc:sldMkLst>
        <pc:spChg chg="mod">
          <ac:chgData name="Alfred Asterjadhi" userId="39de57b9-85c0-4fd1-aaac-8ca2b6560ad0" providerId="ADAL" clId="{A393043D-EF8D-4DE1-8ACA-39AB47E31D8C}" dt="2024-07-05T15:50:39.998" v="1472"/>
          <ac:spMkLst>
            <pc:docMk/>
            <pc:sldMk cId="1019708370" sldId="108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842452827" sldId="1084"/>
        </pc:sldMkLst>
        <pc:spChg chg="mod">
          <ac:chgData name="Alfred Asterjadhi" userId="39de57b9-85c0-4fd1-aaac-8ca2b6560ad0" providerId="ADAL" clId="{A393043D-EF8D-4DE1-8ACA-39AB47E31D8C}" dt="2024-07-05T15:50:39.998" v="1472"/>
          <ac:spMkLst>
            <pc:docMk/>
            <pc:sldMk cId="3842452827" sldId="1084"/>
            <ac:spMk id="5" creationId="{D7CEA9F8-804E-F3F5-A7CB-B1D81F788B7D}"/>
          </ac:spMkLst>
        </pc:spChg>
      </pc:sldChg>
      <pc:sldChg chg="modSp">
        <pc:chgData name="Alfred Asterjadhi" userId="39de57b9-85c0-4fd1-aaac-8ca2b6560ad0" providerId="ADAL" clId="{A393043D-EF8D-4DE1-8ACA-39AB47E31D8C}" dt="2024-07-05T15:50:39.998" v="1472"/>
        <pc:sldMkLst>
          <pc:docMk/>
          <pc:sldMk cId="2168269118" sldId="1085"/>
        </pc:sldMkLst>
        <pc:spChg chg="mod">
          <ac:chgData name="Alfred Asterjadhi" userId="39de57b9-85c0-4fd1-aaac-8ca2b6560ad0" providerId="ADAL" clId="{A393043D-EF8D-4DE1-8ACA-39AB47E31D8C}" dt="2024-07-05T15:50:39.998" v="1472"/>
          <ac:spMkLst>
            <pc:docMk/>
            <pc:sldMk cId="2168269118" sldId="108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245740900" sldId="1086"/>
        </pc:sldMkLst>
        <pc:spChg chg="mod">
          <ac:chgData name="Alfred Asterjadhi" userId="39de57b9-85c0-4fd1-aaac-8ca2b6560ad0" providerId="ADAL" clId="{A393043D-EF8D-4DE1-8ACA-39AB47E31D8C}" dt="2024-07-05T15:50:39.998" v="1472"/>
          <ac:spMkLst>
            <pc:docMk/>
            <pc:sldMk cId="3245740900" sldId="1086"/>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3511301959" sldId="1087"/>
        </pc:sldMkLst>
        <pc:spChg chg="mod">
          <ac:chgData name="Alfred Asterjadhi" userId="39de57b9-85c0-4fd1-aaac-8ca2b6560ad0" providerId="ADAL" clId="{A393043D-EF8D-4DE1-8ACA-39AB47E31D8C}" dt="2024-07-05T15:50:39.998" v="1472"/>
          <ac:spMkLst>
            <pc:docMk/>
            <pc:sldMk cId="3511301959" sldId="108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540389588" sldId="1088"/>
        </pc:sldMkLst>
        <pc:spChg chg="mod">
          <ac:chgData name="Alfred Asterjadhi" userId="39de57b9-85c0-4fd1-aaac-8ca2b6560ad0" providerId="ADAL" clId="{A393043D-EF8D-4DE1-8ACA-39AB47E31D8C}" dt="2024-07-05T15:50:39.998" v="1472"/>
          <ac:spMkLst>
            <pc:docMk/>
            <pc:sldMk cId="1540389588" sldId="108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156200360" sldId="1089"/>
        </pc:sldMkLst>
        <pc:spChg chg="mod">
          <ac:chgData name="Alfred Asterjadhi" userId="39de57b9-85c0-4fd1-aaac-8ca2b6560ad0" providerId="ADAL" clId="{A393043D-EF8D-4DE1-8ACA-39AB47E31D8C}" dt="2024-07-05T15:50:39.998" v="1472"/>
          <ac:spMkLst>
            <pc:docMk/>
            <pc:sldMk cId="2156200360" sldId="1089"/>
            <ac:spMk id="5" creationId="{7BE5C4E7-4605-7116-3B2C-DEF41A52A582}"/>
          </ac:spMkLst>
        </pc:spChg>
      </pc:sldChg>
      <pc:sldChg chg="modSp">
        <pc:chgData name="Alfred Asterjadhi" userId="39de57b9-85c0-4fd1-aaac-8ca2b6560ad0" providerId="ADAL" clId="{A393043D-EF8D-4DE1-8ACA-39AB47E31D8C}" dt="2024-07-05T15:50:39.998" v="1472"/>
        <pc:sldMkLst>
          <pc:docMk/>
          <pc:sldMk cId="2546590398" sldId="1090"/>
        </pc:sldMkLst>
        <pc:spChg chg="mod">
          <ac:chgData name="Alfred Asterjadhi" userId="39de57b9-85c0-4fd1-aaac-8ca2b6560ad0" providerId="ADAL" clId="{A393043D-EF8D-4DE1-8ACA-39AB47E31D8C}" dt="2024-07-05T15:50:39.998" v="1472"/>
          <ac:spMkLst>
            <pc:docMk/>
            <pc:sldMk cId="2546590398" sldId="1090"/>
            <ac:spMk id="5" creationId="{6E3554A0-52BD-C6E4-7CB2-AC61F8CC5382}"/>
          </ac:spMkLst>
        </pc:spChg>
      </pc:sldChg>
      <pc:sldChg chg="modSp">
        <pc:chgData name="Alfred Asterjadhi" userId="39de57b9-85c0-4fd1-aaac-8ca2b6560ad0" providerId="ADAL" clId="{A393043D-EF8D-4DE1-8ACA-39AB47E31D8C}" dt="2024-07-05T15:50:39.998" v="1472"/>
        <pc:sldMkLst>
          <pc:docMk/>
          <pc:sldMk cId="1210905946" sldId="1091"/>
        </pc:sldMkLst>
        <pc:spChg chg="mod">
          <ac:chgData name="Alfred Asterjadhi" userId="39de57b9-85c0-4fd1-aaac-8ca2b6560ad0" providerId="ADAL" clId="{A393043D-EF8D-4DE1-8ACA-39AB47E31D8C}" dt="2024-07-05T15:50:39.998" v="1472"/>
          <ac:spMkLst>
            <pc:docMk/>
            <pc:sldMk cId="1210905946" sldId="109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56231717" sldId="1092"/>
        </pc:sldMkLst>
        <pc:spChg chg="mod">
          <ac:chgData name="Alfred Asterjadhi" userId="39de57b9-85c0-4fd1-aaac-8ca2b6560ad0" providerId="ADAL" clId="{A393043D-EF8D-4DE1-8ACA-39AB47E31D8C}" dt="2024-07-05T15:50:39.998" v="1472"/>
          <ac:spMkLst>
            <pc:docMk/>
            <pc:sldMk cId="156231717" sldId="109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53678126" sldId="1093"/>
        </pc:sldMkLst>
        <pc:spChg chg="mod">
          <ac:chgData name="Alfred Asterjadhi" userId="39de57b9-85c0-4fd1-aaac-8ca2b6560ad0" providerId="ADAL" clId="{A393043D-EF8D-4DE1-8ACA-39AB47E31D8C}" dt="2024-07-05T15:50:39.998" v="1472"/>
          <ac:spMkLst>
            <pc:docMk/>
            <pc:sldMk cId="453678126" sldId="109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215498457" sldId="1094"/>
        </pc:sldMkLst>
        <pc:spChg chg="mod">
          <ac:chgData name="Alfred Asterjadhi" userId="39de57b9-85c0-4fd1-aaac-8ca2b6560ad0" providerId="ADAL" clId="{A393043D-EF8D-4DE1-8ACA-39AB47E31D8C}" dt="2024-07-05T15:50:39.998" v="1472"/>
          <ac:spMkLst>
            <pc:docMk/>
            <pc:sldMk cId="1215498457" sldId="1094"/>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550260571" sldId="1095"/>
        </pc:sldMkLst>
        <pc:spChg chg="mod">
          <ac:chgData name="Alfred Asterjadhi" userId="39de57b9-85c0-4fd1-aaac-8ca2b6560ad0" providerId="ADAL" clId="{A393043D-EF8D-4DE1-8ACA-39AB47E31D8C}" dt="2024-07-05T15:50:39.998" v="1472"/>
          <ac:spMkLst>
            <pc:docMk/>
            <pc:sldMk cId="550260571" sldId="109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58682330" sldId="1096"/>
        </pc:sldMkLst>
        <pc:spChg chg="mod">
          <ac:chgData name="Alfred Asterjadhi" userId="39de57b9-85c0-4fd1-aaac-8ca2b6560ad0" providerId="ADAL" clId="{A393043D-EF8D-4DE1-8ACA-39AB47E31D8C}" dt="2024-07-05T15:50:39.998" v="1472"/>
          <ac:spMkLst>
            <pc:docMk/>
            <pc:sldMk cId="458682330" sldId="1096"/>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1545377761" sldId="1097"/>
        </pc:sldMkLst>
        <pc:spChg chg="mod">
          <ac:chgData name="Alfred Asterjadhi" userId="39de57b9-85c0-4fd1-aaac-8ca2b6560ad0" providerId="ADAL" clId="{A393043D-EF8D-4DE1-8ACA-39AB47E31D8C}" dt="2024-07-05T15:50:39.998" v="1472"/>
          <ac:spMkLst>
            <pc:docMk/>
            <pc:sldMk cId="1545377761" sldId="109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656120295" sldId="1098"/>
        </pc:sldMkLst>
        <pc:spChg chg="mod">
          <ac:chgData name="Alfred Asterjadhi" userId="39de57b9-85c0-4fd1-aaac-8ca2b6560ad0" providerId="ADAL" clId="{A393043D-EF8D-4DE1-8ACA-39AB47E31D8C}" dt="2024-07-05T15:50:39.998" v="1472"/>
          <ac:spMkLst>
            <pc:docMk/>
            <pc:sldMk cId="1656120295" sldId="1098"/>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520185271" sldId="1099"/>
        </pc:sldMkLst>
        <pc:spChg chg="mod">
          <ac:chgData name="Alfred Asterjadhi" userId="39de57b9-85c0-4fd1-aaac-8ca2b6560ad0" providerId="ADAL" clId="{A393043D-EF8D-4DE1-8ACA-39AB47E31D8C}" dt="2024-07-05T15:50:39.998" v="1472"/>
          <ac:spMkLst>
            <pc:docMk/>
            <pc:sldMk cId="2520185271" sldId="109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55892918" sldId="1100"/>
        </pc:sldMkLst>
        <pc:spChg chg="mod">
          <ac:chgData name="Alfred Asterjadhi" userId="39de57b9-85c0-4fd1-aaac-8ca2b6560ad0" providerId="ADAL" clId="{A393043D-EF8D-4DE1-8ACA-39AB47E31D8C}" dt="2024-07-05T15:50:39.998" v="1472"/>
          <ac:spMkLst>
            <pc:docMk/>
            <pc:sldMk cId="2355892918" sldId="110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687297951" sldId="1101"/>
        </pc:sldMkLst>
        <pc:spChg chg="mod">
          <ac:chgData name="Alfred Asterjadhi" userId="39de57b9-85c0-4fd1-aaac-8ca2b6560ad0" providerId="ADAL" clId="{A393043D-EF8D-4DE1-8ACA-39AB47E31D8C}" dt="2024-07-05T15:50:39.998" v="1472"/>
          <ac:spMkLst>
            <pc:docMk/>
            <pc:sldMk cId="1687297951" sldId="110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01845644" sldId="1102"/>
        </pc:sldMkLst>
        <pc:spChg chg="mod">
          <ac:chgData name="Alfred Asterjadhi" userId="39de57b9-85c0-4fd1-aaac-8ca2b6560ad0" providerId="ADAL" clId="{A393043D-EF8D-4DE1-8ACA-39AB47E31D8C}" dt="2024-07-05T15:50:39.998" v="1472"/>
          <ac:spMkLst>
            <pc:docMk/>
            <pc:sldMk cId="4101845644" sldId="110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93052563" sldId="1103"/>
        </pc:sldMkLst>
        <pc:spChg chg="mod">
          <ac:chgData name="Alfred Asterjadhi" userId="39de57b9-85c0-4fd1-aaac-8ca2b6560ad0" providerId="ADAL" clId="{A393043D-EF8D-4DE1-8ACA-39AB47E31D8C}" dt="2024-07-05T15:50:39.998" v="1472"/>
          <ac:spMkLst>
            <pc:docMk/>
            <pc:sldMk cId="3593052563" sldId="110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079166070" sldId="1104"/>
        </pc:sldMkLst>
        <pc:spChg chg="mod">
          <ac:chgData name="Alfred Asterjadhi" userId="39de57b9-85c0-4fd1-aaac-8ca2b6560ad0" providerId="ADAL" clId="{A393043D-EF8D-4DE1-8ACA-39AB47E31D8C}" dt="2024-07-05T15:50:39.998" v="1472"/>
          <ac:spMkLst>
            <pc:docMk/>
            <pc:sldMk cId="1079166070" sldId="110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404049650" sldId="1105"/>
        </pc:sldMkLst>
        <pc:spChg chg="mod">
          <ac:chgData name="Alfred Asterjadhi" userId="39de57b9-85c0-4fd1-aaac-8ca2b6560ad0" providerId="ADAL" clId="{A393043D-EF8D-4DE1-8ACA-39AB47E31D8C}" dt="2024-07-05T15:50:39.998" v="1472"/>
          <ac:spMkLst>
            <pc:docMk/>
            <pc:sldMk cId="1404049650" sldId="110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853705033" sldId="1106"/>
        </pc:sldMkLst>
        <pc:spChg chg="mod">
          <ac:chgData name="Alfred Asterjadhi" userId="39de57b9-85c0-4fd1-aaac-8ca2b6560ad0" providerId="ADAL" clId="{A393043D-EF8D-4DE1-8ACA-39AB47E31D8C}" dt="2024-07-05T15:50:39.998" v="1472"/>
          <ac:spMkLst>
            <pc:docMk/>
            <pc:sldMk cId="853705033" sldId="110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404781967" sldId="1107"/>
        </pc:sldMkLst>
        <pc:spChg chg="mod">
          <ac:chgData name="Alfred Asterjadhi" userId="39de57b9-85c0-4fd1-aaac-8ca2b6560ad0" providerId="ADAL" clId="{A393043D-EF8D-4DE1-8ACA-39AB47E31D8C}" dt="2024-07-05T15:50:39.998" v="1472"/>
          <ac:spMkLst>
            <pc:docMk/>
            <pc:sldMk cId="2404781967" sldId="1107"/>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1125864725" sldId="1108"/>
        </pc:sldMkLst>
        <pc:spChg chg="mod">
          <ac:chgData name="Alfred Asterjadhi" userId="39de57b9-85c0-4fd1-aaac-8ca2b6560ad0" providerId="ADAL" clId="{A393043D-EF8D-4DE1-8ACA-39AB47E31D8C}" dt="2024-07-05T15:50:39.998" v="1472"/>
          <ac:spMkLst>
            <pc:docMk/>
            <pc:sldMk cId="1125864725" sldId="1108"/>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3430999305" sldId="1109"/>
        </pc:sldMkLst>
        <pc:spChg chg="mod">
          <ac:chgData name="Alfred Asterjadhi" userId="39de57b9-85c0-4fd1-aaac-8ca2b6560ad0" providerId="ADAL" clId="{A393043D-EF8D-4DE1-8ACA-39AB47E31D8C}" dt="2024-07-05T15:50:39.998" v="1472"/>
          <ac:spMkLst>
            <pc:docMk/>
            <pc:sldMk cId="3430999305" sldId="110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79071784" sldId="1110"/>
        </pc:sldMkLst>
        <pc:spChg chg="mod">
          <ac:chgData name="Alfred Asterjadhi" userId="39de57b9-85c0-4fd1-aaac-8ca2b6560ad0" providerId="ADAL" clId="{A393043D-EF8D-4DE1-8ACA-39AB47E31D8C}" dt="2024-07-05T15:50:39.998" v="1472"/>
          <ac:spMkLst>
            <pc:docMk/>
            <pc:sldMk cId="179071784" sldId="111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62996847" sldId="1111"/>
        </pc:sldMkLst>
        <pc:spChg chg="mod">
          <ac:chgData name="Alfred Asterjadhi" userId="39de57b9-85c0-4fd1-aaac-8ca2b6560ad0" providerId="ADAL" clId="{A393043D-EF8D-4DE1-8ACA-39AB47E31D8C}" dt="2024-07-05T15:50:39.998" v="1472"/>
          <ac:spMkLst>
            <pc:docMk/>
            <pc:sldMk cId="2762996847" sldId="111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87618470" sldId="1112"/>
        </pc:sldMkLst>
        <pc:spChg chg="mod">
          <ac:chgData name="Alfred Asterjadhi" userId="39de57b9-85c0-4fd1-aaac-8ca2b6560ad0" providerId="ADAL" clId="{A393043D-EF8D-4DE1-8ACA-39AB47E31D8C}" dt="2024-07-05T15:50:39.998" v="1472"/>
          <ac:spMkLst>
            <pc:docMk/>
            <pc:sldMk cId="2787618470" sldId="111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97338809" sldId="1113"/>
        </pc:sldMkLst>
        <pc:spChg chg="mod">
          <ac:chgData name="Alfred Asterjadhi" userId="39de57b9-85c0-4fd1-aaac-8ca2b6560ad0" providerId="ADAL" clId="{A393043D-EF8D-4DE1-8ACA-39AB47E31D8C}" dt="2024-07-05T15:50:39.998" v="1472"/>
          <ac:spMkLst>
            <pc:docMk/>
            <pc:sldMk cId="397338809" sldId="1113"/>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517794860" sldId="1114"/>
        </pc:sldMkLst>
        <pc:spChg chg="mod">
          <ac:chgData name="Alfred Asterjadhi" userId="39de57b9-85c0-4fd1-aaac-8ca2b6560ad0" providerId="ADAL" clId="{A393043D-EF8D-4DE1-8ACA-39AB47E31D8C}" dt="2024-07-05T15:50:39.998" v="1472"/>
          <ac:spMkLst>
            <pc:docMk/>
            <pc:sldMk cId="2517794860" sldId="111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422273273" sldId="1115"/>
        </pc:sldMkLst>
        <pc:spChg chg="mod">
          <ac:chgData name="Alfred Asterjadhi" userId="39de57b9-85c0-4fd1-aaac-8ca2b6560ad0" providerId="ADAL" clId="{A393043D-EF8D-4DE1-8ACA-39AB47E31D8C}" dt="2024-07-05T15:50:39.998" v="1472"/>
          <ac:spMkLst>
            <pc:docMk/>
            <pc:sldMk cId="2422273273" sldId="111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69183761" sldId="1116"/>
        </pc:sldMkLst>
        <pc:spChg chg="mod">
          <ac:chgData name="Alfred Asterjadhi" userId="39de57b9-85c0-4fd1-aaac-8ca2b6560ad0" providerId="ADAL" clId="{A393043D-EF8D-4DE1-8ACA-39AB47E31D8C}" dt="2024-07-05T15:50:39.998" v="1472"/>
          <ac:spMkLst>
            <pc:docMk/>
            <pc:sldMk cId="169183761" sldId="111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17552621" sldId="1120"/>
        </pc:sldMkLst>
        <pc:spChg chg="mod">
          <ac:chgData name="Alfred Asterjadhi" userId="39de57b9-85c0-4fd1-aaac-8ca2b6560ad0" providerId="ADAL" clId="{A393043D-EF8D-4DE1-8ACA-39AB47E31D8C}" dt="2024-07-05T15:50:39.998" v="1472"/>
          <ac:spMkLst>
            <pc:docMk/>
            <pc:sldMk cId="2317552621" sldId="112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34196576" sldId="1121"/>
        </pc:sldMkLst>
        <pc:spChg chg="mod">
          <ac:chgData name="Alfred Asterjadhi" userId="39de57b9-85c0-4fd1-aaac-8ca2b6560ad0" providerId="ADAL" clId="{A393043D-EF8D-4DE1-8ACA-39AB47E31D8C}" dt="2024-07-05T15:50:39.998" v="1472"/>
          <ac:spMkLst>
            <pc:docMk/>
            <pc:sldMk cId="1134196576" sldId="112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792235761" sldId="1122"/>
        </pc:sldMkLst>
        <pc:spChg chg="mod">
          <ac:chgData name="Alfred Asterjadhi" userId="39de57b9-85c0-4fd1-aaac-8ca2b6560ad0" providerId="ADAL" clId="{A393043D-EF8D-4DE1-8ACA-39AB47E31D8C}" dt="2024-07-05T15:50:39.998" v="1472"/>
          <ac:spMkLst>
            <pc:docMk/>
            <pc:sldMk cId="1792235761" sldId="112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54491754" sldId="1123"/>
        </pc:sldMkLst>
        <pc:spChg chg="mod">
          <ac:chgData name="Alfred Asterjadhi" userId="39de57b9-85c0-4fd1-aaac-8ca2b6560ad0" providerId="ADAL" clId="{A393043D-EF8D-4DE1-8ACA-39AB47E31D8C}" dt="2024-07-05T15:50:39.998" v="1472"/>
          <ac:spMkLst>
            <pc:docMk/>
            <pc:sldMk cId="1154491754" sldId="112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436416065" sldId="1124"/>
        </pc:sldMkLst>
        <pc:spChg chg="mod">
          <ac:chgData name="Alfred Asterjadhi" userId="39de57b9-85c0-4fd1-aaac-8ca2b6560ad0" providerId="ADAL" clId="{A393043D-EF8D-4DE1-8ACA-39AB47E31D8C}" dt="2024-07-05T15:50:39.998" v="1472"/>
          <ac:spMkLst>
            <pc:docMk/>
            <pc:sldMk cId="1436416065" sldId="112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762968734" sldId="1127"/>
        </pc:sldMkLst>
        <pc:spChg chg="mod">
          <ac:chgData name="Alfred Asterjadhi" userId="39de57b9-85c0-4fd1-aaac-8ca2b6560ad0" providerId="ADAL" clId="{A393043D-EF8D-4DE1-8ACA-39AB47E31D8C}" dt="2024-07-05T15:50:39.998" v="1472"/>
          <ac:spMkLst>
            <pc:docMk/>
            <pc:sldMk cId="3762968734" sldId="112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75216428" sldId="1128"/>
        </pc:sldMkLst>
        <pc:spChg chg="mod">
          <ac:chgData name="Alfred Asterjadhi" userId="39de57b9-85c0-4fd1-aaac-8ca2b6560ad0" providerId="ADAL" clId="{A393043D-EF8D-4DE1-8ACA-39AB47E31D8C}" dt="2024-07-05T15:50:39.998" v="1472"/>
          <ac:spMkLst>
            <pc:docMk/>
            <pc:sldMk cId="4175216428" sldId="112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9690128" sldId="1129"/>
        </pc:sldMkLst>
        <pc:spChg chg="mod">
          <ac:chgData name="Alfred Asterjadhi" userId="39de57b9-85c0-4fd1-aaac-8ca2b6560ad0" providerId="ADAL" clId="{A393043D-EF8D-4DE1-8ACA-39AB47E31D8C}" dt="2024-07-05T15:50:39.998" v="1472"/>
          <ac:spMkLst>
            <pc:docMk/>
            <pc:sldMk cId="239690128" sldId="112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058654037" sldId="1130"/>
        </pc:sldMkLst>
        <pc:spChg chg="mod">
          <ac:chgData name="Alfred Asterjadhi" userId="39de57b9-85c0-4fd1-aaac-8ca2b6560ad0" providerId="ADAL" clId="{A393043D-EF8D-4DE1-8ACA-39AB47E31D8C}" dt="2024-07-05T15:50:39.998" v="1472"/>
          <ac:spMkLst>
            <pc:docMk/>
            <pc:sldMk cId="3058654037" sldId="113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3851031" sldId="1131"/>
        </pc:sldMkLst>
        <pc:spChg chg="mod">
          <ac:chgData name="Alfred Asterjadhi" userId="39de57b9-85c0-4fd1-aaac-8ca2b6560ad0" providerId="ADAL" clId="{A393043D-EF8D-4DE1-8ACA-39AB47E31D8C}" dt="2024-07-05T15:50:39.998" v="1472"/>
          <ac:spMkLst>
            <pc:docMk/>
            <pc:sldMk cId="223851031" sldId="1131"/>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3932577484" sldId="1132"/>
        </pc:sldMkLst>
        <pc:spChg chg="mod">
          <ac:chgData name="Alfred Asterjadhi" userId="39de57b9-85c0-4fd1-aaac-8ca2b6560ad0" providerId="ADAL" clId="{A393043D-EF8D-4DE1-8ACA-39AB47E31D8C}" dt="2024-07-05T15:50:39.998" v="1472"/>
          <ac:spMkLst>
            <pc:docMk/>
            <pc:sldMk cId="3932577484" sldId="113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22038332" sldId="1133"/>
        </pc:sldMkLst>
        <pc:spChg chg="mod">
          <ac:chgData name="Alfred Asterjadhi" userId="39de57b9-85c0-4fd1-aaac-8ca2b6560ad0" providerId="ADAL" clId="{A393043D-EF8D-4DE1-8ACA-39AB47E31D8C}" dt="2024-07-05T15:50:39.998" v="1472"/>
          <ac:spMkLst>
            <pc:docMk/>
            <pc:sldMk cId="3522038332" sldId="113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762577914" sldId="1134"/>
        </pc:sldMkLst>
        <pc:spChg chg="mod">
          <ac:chgData name="Alfred Asterjadhi" userId="39de57b9-85c0-4fd1-aaac-8ca2b6560ad0" providerId="ADAL" clId="{A393043D-EF8D-4DE1-8ACA-39AB47E31D8C}" dt="2024-07-05T15:50:39.998" v="1472"/>
          <ac:spMkLst>
            <pc:docMk/>
            <pc:sldMk cId="3762577914" sldId="113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835481942" sldId="1135"/>
        </pc:sldMkLst>
        <pc:spChg chg="mod">
          <ac:chgData name="Alfred Asterjadhi" userId="39de57b9-85c0-4fd1-aaac-8ca2b6560ad0" providerId="ADAL" clId="{A393043D-EF8D-4DE1-8ACA-39AB47E31D8C}" dt="2024-07-05T15:50:39.998" v="1472"/>
          <ac:spMkLst>
            <pc:docMk/>
            <pc:sldMk cId="2835481942" sldId="113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31183285" sldId="1136"/>
        </pc:sldMkLst>
        <pc:spChg chg="mod">
          <ac:chgData name="Alfred Asterjadhi" userId="39de57b9-85c0-4fd1-aaac-8ca2b6560ad0" providerId="ADAL" clId="{A393043D-EF8D-4DE1-8ACA-39AB47E31D8C}" dt="2024-07-05T15:50:39.998" v="1472"/>
          <ac:spMkLst>
            <pc:docMk/>
            <pc:sldMk cId="2331183285" sldId="113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55760760" sldId="1137"/>
        </pc:sldMkLst>
        <pc:spChg chg="mod">
          <ac:chgData name="Alfred Asterjadhi" userId="39de57b9-85c0-4fd1-aaac-8ca2b6560ad0" providerId="ADAL" clId="{A393043D-EF8D-4DE1-8ACA-39AB47E31D8C}" dt="2024-07-05T15:50:39.998" v="1472"/>
          <ac:spMkLst>
            <pc:docMk/>
            <pc:sldMk cId="755760760" sldId="113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439292382" sldId="1138"/>
        </pc:sldMkLst>
        <pc:spChg chg="mod">
          <ac:chgData name="Alfred Asterjadhi" userId="39de57b9-85c0-4fd1-aaac-8ca2b6560ad0" providerId="ADAL" clId="{A393043D-EF8D-4DE1-8ACA-39AB47E31D8C}" dt="2024-07-05T15:50:39.998" v="1472"/>
          <ac:spMkLst>
            <pc:docMk/>
            <pc:sldMk cId="3439292382" sldId="113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29407089" sldId="1142"/>
        </pc:sldMkLst>
        <pc:spChg chg="mod">
          <ac:chgData name="Alfred Asterjadhi" userId="39de57b9-85c0-4fd1-aaac-8ca2b6560ad0" providerId="ADAL" clId="{A393043D-EF8D-4DE1-8ACA-39AB47E31D8C}" dt="2024-07-05T15:50:39.998" v="1472"/>
          <ac:spMkLst>
            <pc:docMk/>
            <pc:sldMk cId="1129407089" sldId="114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837519420" sldId="1143"/>
        </pc:sldMkLst>
        <pc:spChg chg="mod">
          <ac:chgData name="Alfred Asterjadhi" userId="39de57b9-85c0-4fd1-aaac-8ca2b6560ad0" providerId="ADAL" clId="{A393043D-EF8D-4DE1-8ACA-39AB47E31D8C}" dt="2024-07-05T15:50:39.998" v="1472"/>
          <ac:spMkLst>
            <pc:docMk/>
            <pc:sldMk cId="3837519420" sldId="114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818386726" sldId="1144"/>
        </pc:sldMkLst>
        <pc:spChg chg="mod">
          <ac:chgData name="Alfred Asterjadhi" userId="39de57b9-85c0-4fd1-aaac-8ca2b6560ad0" providerId="ADAL" clId="{A393043D-EF8D-4DE1-8ACA-39AB47E31D8C}" dt="2024-07-05T15:50:39.998" v="1472"/>
          <ac:spMkLst>
            <pc:docMk/>
            <pc:sldMk cId="2818386726" sldId="114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79924500" sldId="1145"/>
        </pc:sldMkLst>
        <pc:spChg chg="mod">
          <ac:chgData name="Alfred Asterjadhi" userId="39de57b9-85c0-4fd1-aaac-8ca2b6560ad0" providerId="ADAL" clId="{A393043D-EF8D-4DE1-8ACA-39AB47E31D8C}" dt="2024-07-05T15:50:39.998" v="1472"/>
          <ac:spMkLst>
            <pc:docMk/>
            <pc:sldMk cId="2279924500" sldId="114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595972681" sldId="1146"/>
        </pc:sldMkLst>
        <pc:spChg chg="mod">
          <ac:chgData name="Alfred Asterjadhi" userId="39de57b9-85c0-4fd1-aaac-8ca2b6560ad0" providerId="ADAL" clId="{A393043D-EF8D-4DE1-8ACA-39AB47E31D8C}" dt="2024-07-05T15:50:39.998" v="1472"/>
          <ac:spMkLst>
            <pc:docMk/>
            <pc:sldMk cId="1595972681" sldId="114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671793633" sldId="1147"/>
        </pc:sldMkLst>
        <pc:spChg chg="mod">
          <ac:chgData name="Alfred Asterjadhi" userId="39de57b9-85c0-4fd1-aaac-8ca2b6560ad0" providerId="ADAL" clId="{A393043D-EF8D-4DE1-8ACA-39AB47E31D8C}" dt="2024-07-05T15:50:39.998" v="1472"/>
          <ac:spMkLst>
            <pc:docMk/>
            <pc:sldMk cId="1671793633" sldId="114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20861815" sldId="1148"/>
        </pc:sldMkLst>
        <pc:spChg chg="mod">
          <ac:chgData name="Alfred Asterjadhi" userId="39de57b9-85c0-4fd1-aaac-8ca2b6560ad0" providerId="ADAL" clId="{A393043D-EF8D-4DE1-8ACA-39AB47E31D8C}" dt="2024-07-05T15:50:39.998" v="1472"/>
          <ac:spMkLst>
            <pc:docMk/>
            <pc:sldMk cId="720861815" sldId="114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00904012" sldId="1149"/>
        </pc:sldMkLst>
        <pc:spChg chg="mod">
          <ac:chgData name="Alfred Asterjadhi" userId="39de57b9-85c0-4fd1-aaac-8ca2b6560ad0" providerId="ADAL" clId="{A393043D-EF8D-4DE1-8ACA-39AB47E31D8C}" dt="2024-07-05T15:50:39.998" v="1472"/>
          <ac:spMkLst>
            <pc:docMk/>
            <pc:sldMk cId="3500904012" sldId="114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03498279" sldId="1150"/>
        </pc:sldMkLst>
        <pc:spChg chg="mod">
          <ac:chgData name="Alfred Asterjadhi" userId="39de57b9-85c0-4fd1-aaac-8ca2b6560ad0" providerId="ADAL" clId="{A393043D-EF8D-4DE1-8ACA-39AB47E31D8C}" dt="2024-07-05T15:50:39.998" v="1472"/>
          <ac:spMkLst>
            <pc:docMk/>
            <pc:sldMk cId="2703498279" sldId="115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878911494" sldId="1151"/>
        </pc:sldMkLst>
        <pc:spChg chg="mod">
          <ac:chgData name="Alfred Asterjadhi" userId="39de57b9-85c0-4fd1-aaac-8ca2b6560ad0" providerId="ADAL" clId="{A393043D-EF8D-4DE1-8ACA-39AB47E31D8C}" dt="2024-07-05T15:50:39.998" v="1472"/>
          <ac:spMkLst>
            <pc:docMk/>
            <pc:sldMk cId="2878911494" sldId="115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965649142" sldId="1152"/>
        </pc:sldMkLst>
        <pc:spChg chg="mod">
          <ac:chgData name="Alfred Asterjadhi" userId="39de57b9-85c0-4fd1-aaac-8ca2b6560ad0" providerId="ADAL" clId="{A393043D-EF8D-4DE1-8ACA-39AB47E31D8C}" dt="2024-07-05T15:50:39.998" v="1472"/>
          <ac:spMkLst>
            <pc:docMk/>
            <pc:sldMk cId="1965649142" sldId="115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084478960" sldId="1153"/>
        </pc:sldMkLst>
        <pc:spChg chg="mod">
          <ac:chgData name="Alfred Asterjadhi" userId="39de57b9-85c0-4fd1-aaac-8ca2b6560ad0" providerId="ADAL" clId="{A393043D-EF8D-4DE1-8ACA-39AB47E31D8C}" dt="2024-07-05T15:50:39.998" v="1472"/>
          <ac:spMkLst>
            <pc:docMk/>
            <pc:sldMk cId="3084478960" sldId="115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473114834" sldId="1154"/>
        </pc:sldMkLst>
        <pc:spChg chg="mod">
          <ac:chgData name="Alfred Asterjadhi" userId="39de57b9-85c0-4fd1-aaac-8ca2b6560ad0" providerId="ADAL" clId="{A393043D-EF8D-4DE1-8ACA-39AB47E31D8C}" dt="2024-07-05T15:50:39.998" v="1472"/>
          <ac:spMkLst>
            <pc:docMk/>
            <pc:sldMk cId="3473114834" sldId="115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510648926" sldId="1155"/>
        </pc:sldMkLst>
        <pc:spChg chg="mod">
          <ac:chgData name="Alfred Asterjadhi" userId="39de57b9-85c0-4fd1-aaac-8ca2b6560ad0" providerId="ADAL" clId="{A393043D-EF8D-4DE1-8ACA-39AB47E31D8C}" dt="2024-07-05T15:50:39.998" v="1472"/>
          <ac:spMkLst>
            <pc:docMk/>
            <pc:sldMk cId="2510648926" sldId="1155"/>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340149038" sldId="1156"/>
        </pc:sldMkLst>
        <pc:spChg chg="mod">
          <ac:chgData name="Alfred Asterjadhi" userId="39de57b9-85c0-4fd1-aaac-8ca2b6560ad0" providerId="ADAL" clId="{A393043D-EF8D-4DE1-8ACA-39AB47E31D8C}" dt="2024-07-05T15:50:39.998" v="1472"/>
          <ac:spMkLst>
            <pc:docMk/>
            <pc:sldMk cId="2340149038" sldId="115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03567893" sldId="1157"/>
        </pc:sldMkLst>
        <pc:spChg chg="mod">
          <ac:chgData name="Alfred Asterjadhi" userId="39de57b9-85c0-4fd1-aaac-8ca2b6560ad0" providerId="ADAL" clId="{A393043D-EF8D-4DE1-8ACA-39AB47E31D8C}" dt="2024-07-05T15:50:39.998" v="1472"/>
          <ac:spMkLst>
            <pc:docMk/>
            <pc:sldMk cId="2203567893" sldId="115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76235261" sldId="1158"/>
        </pc:sldMkLst>
        <pc:spChg chg="mod">
          <ac:chgData name="Alfred Asterjadhi" userId="39de57b9-85c0-4fd1-aaac-8ca2b6560ad0" providerId="ADAL" clId="{A393043D-EF8D-4DE1-8ACA-39AB47E31D8C}" dt="2024-07-05T15:50:39.998" v="1472"/>
          <ac:spMkLst>
            <pc:docMk/>
            <pc:sldMk cId="2276235261" sldId="115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96663104" sldId="1159"/>
        </pc:sldMkLst>
        <pc:spChg chg="mod">
          <ac:chgData name="Alfred Asterjadhi" userId="39de57b9-85c0-4fd1-aaac-8ca2b6560ad0" providerId="ADAL" clId="{A393043D-EF8D-4DE1-8ACA-39AB47E31D8C}" dt="2024-07-05T15:50:39.998" v="1472"/>
          <ac:spMkLst>
            <pc:docMk/>
            <pc:sldMk cId="4196663104" sldId="115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931228778" sldId="1160"/>
        </pc:sldMkLst>
        <pc:spChg chg="mod">
          <ac:chgData name="Alfred Asterjadhi" userId="39de57b9-85c0-4fd1-aaac-8ca2b6560ad0" providerId="ADAL" clId="{A393043D-EF8D-4DE1-8ACA-39AB47E31D8C}" dt="2024-07-05T15:50:39.998" v="1472"/>
          <ac:spMkLst>
            <pc:docMk/>
            <pc:sldMk cId="3931228778" sldId="116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70538490" sldId="1161"/>
        </pc:sldMkLst>
        <pc:spChg chg="mod">
          <ac:chgData name="Alfred Asterjadhi" userId="39de57b9-85c0-4fd1-aaac-8ca2b6560ad0" providerId="ADAL" clId="{A393043D-EF8D-4DE1-8ACA-39AB47E31D8C}" dt="2024-07-05T15:50:39.998" v="1472"/>
          <ac:spMkLst>
            <pc:docMk/>
            <pc:sldMk cId="770538490" sldId="1161"/>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029266666" sldId="1162"/>
        </pc:sldMkLst>
        <pc:spChg chg="mod">
          <ac:chgData name="Alfred Asterjadhi" userId="39de57b9-85c0-4fd1-aaac-8ca2b6560ad0" providerId="ADAL" clId="{A393043D-EF8D-4DE1-8ACA-39AB47E31D8C}" dt="2024-07-05T15:50:39.998" v="1472"/>
          <ac:spMkLst>
            <pc:docMk/>
            <pc:sldMk cId="2029266666" sldId="116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687815188" sldId="1163"/>
        </pc:sldMkLst>
        <pc:spChg chg="mod">
          <ac:chgData name="Alfred Asterjadhi" userId="39de57b9-85c0-4fd1-aaac-8ca2b6560ad0" providerId="ADAL" clId="{A393043D-EF8D-4DE1-8ACA-39AB47E31D8C}" dt="2024-07-05T15:50:39.998" v="1472"/>
          <ac:spMkLst>
            <pc:docMk/>
            <pc:sldMk cId="687815188" sldId="1163"/>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4238633899" sldId="1164"/>
        </pc:sldMkLst>
        <pc:spChg chg="mod">
          <ac:chgData name="Alfred Asterjadhi" userId="39de57b9-85c0-4fd1-aaac-8ca2b6560ad0" providerId="ADAL" clId="{A393043D-EF8D-4DE1-8ACA-39AB47E31D8C}" dt="2024-07-05T15:50:39.998" v="1472"/>
          <ac:spMkLst>
            <pc:docMk/>
            <pc:sldMk cId="4238633899" sldId="116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971961077" sldId="1165"/>
        </pc:sldMkLst>
        <pc:spChg chg="mod">
          <ac:chgData name="Alfred Asterjadhi" userId="39de57b9-85c0-4fd1-aaac-8ca2b6560ad0" providerId="ADAL" clId="{A393043D-EF8D-4DE1-8ACA-39AB47E31D8C}" dt="2024-07-05T15:50:39.998" v="1472"/>
          <ac:spMkLst>
            <pc:docMk/>
            <pc:sldMk cId="1971961077" sldId="116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11382434" sldId="1166"/>
        </pc:sldMkLst>
        <pc:spChg chg="mod">
          <ac:chgData name="Alfred Asterjadhi" userId="39de57b9-85c0-4fd1-aaac-8ca2b6560ad0" providerId="ADAL" clId="{A393043D-EF8D-4DE1-8ACA-39AB47E31D8C}" dt="2024-07-05T15:50:39.998" v="1472"/>
          <ac:spMkLst>
            <pc:docMk/>
            <pc:sldMk cId="1111382434" sldId="116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226741196" sldId="1167"/>
        </pc:sldMkLst>
        <pc:spChg chg="mod">
          <ac:chgData name="Alfred Asterjadhi" userId="39de57b9-85c0-4fd1-aaac-8ca2b6560ad0" providerId="ADAL" clId="{A393043D-EF8D-4DE1-8ACA-39AB47E31D8C}" dt="2024-07-05T15:50:39.998" v="1472"/>
          <ac:spMkLst>
            <pc:docMk/>
            <pc:sldMk cId="4226741196" sldId="1167"/>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532227202" sldId="1168"/>
        </pc:sldMkLst>
        <pc:spChg chg="mod">
          <ac:chgData name="Alfred Asterjadhi" userId="39de57b9-85c0-4fd1-aaac-8ca2b6560ad0" providerId="ADAL" clId="{A393043D-EF8D-4DE1-8ACA-39AB47E31D8C}" dt="2024-07-05T15:50:39.998" v="1472"/>
          <ac:spMkLst>
            <pc:docMk/>
            <pc:sldMk cId="2532227202" sldId="116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616825273" sldId="1169"/>
        </pc:sldMkLst>
        <pc:spChg chg="mod">
          <ac:chgData name="Alfred Asterjadhi" userId="39de57b9-85c0-4fd1-aaac-8ca2b6560ad0" providerId="ADAL" clId="{A393043D-EF8D-4DE1-8ACA-39AB47E31D8C}" dt="2024-07-05T15:50:39.998" v="1472"/>
          <ac:spMkLst>
            <pc:docMk/>
            <pc:sldMk cId="616825273" sldId="116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941596797" sldId="1171"/>
        </pc:sldMkLst>
        <pc:spChg chg="mod">
          <ac:chgData name="Alfred Asterjadhi" userId="39de57b9-85c0-4fd1-aaac-8ca2b6560ad0" providerId="ADAL" clId="{A393043D-EF8D-4DE1-8ACA-39AB47E31D8C}" dt="2024-07-05T15:50:39.998" v="1472"/>
          <ac:spMkLst>
            <pc:docMk/>
            <pc:sldMk cId="3941596797" sldId="117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078253697" sldId="1172"/>
        </pc:sldMkLst>
        <pc:spChg chg="mod">
          <ac:chgData name="Alfred Asterjadhi" userId="39de57b9-85c0-4fd1-aaac-8ca2b6560ad0" providerId="ADAL" clId="{A393043D-EF8D-4DE1-8ACA-39AB47E31D8C}" dt="2024-07-05T15:50:39.998" v="1472"/>
          <ac:spMkLst>
            <pc:docMk/>
            <pc:sldMk cId="4078253697" sldId="1172"/>
            <ac:spMk id="5" creationId="{7BE5C4E7-4605-7116-3B2C-DEF41A52A582}"/>
          </ac:spMkLst>
        </pc:spChg>
      </pc:sldChg>
      <pc:sldChg chg="modSp">
        <pc:chgData name="Alfred Asterjadhi" userId="39de57b9-85c0-4fd1-aaac-8ca2b6560ad0" providerId="ADAL" clId="{A393043D-EF8D-4DE1-8ACA-39AB47E31D8C}" dt="2024-07-05T15:50:39.998" v="1472"/>
        <pc:sldMkLst>
          <pc:docMk/>
          <pc:sldMk cId="2313500741" sldId="1173"/>
        </pc:sldMkLst>
        <pc:spChg chg="mod">
          <ac:chgData name="Alfred Asterjadhi" userId="39de57b9-85c0-4fd1-aaac-8ca2b6560ad0" providerId="ADAL" clId="{A393043D-EF8D-4DE1-8ACA-39AB47E31D8C}" dt="2024-07-05T15:50:39.998" v="1472"/>
          <ac:spMkLst>
            <pc:docMk/>
            <pc:sldMk cId="2313500741" sldId="1173"/>
            <ac:spMk id="5" creationId="{7D3A5059-80D0-24B2-A2B2-4DF7B9D8D4AC}"/>
          </ac:spMkLst>
        </pc:spChg>
      </pc:sldChg>
      <pc:sldChg chg="modSp">
        <pc:chgData name="Alfred Asterjadhi" userId="39de57b9-85c0-4fd1-aaac-8ca2b6560ad0" providerId="ADAL" clId="{A393043D-EF8D-4DE1-8ACA-39AB47E31D8C}" dt="2024-07-05T15:50:39.998" v="1472"/>
        <pc:sldMkLst>
          <pc:docMk/>
          <pc:sldMk cId="313908715" sldId="1174"/>
        </pc:sldMkLst>
        <pc:spChg chg="mod">
          <ac:chgData name="Alfred Asterjadhi" userId="39de57b9-85c0-4fd1-aaac-8ca2b6560ad0" providerId="ADAL" clId="{A393043D-EF8D-4DE1-8ACA-39AB47E31D8C}" dt="2024-07-05T15:50:39.998" v="1472"/>
          <ac:spMkLst>
            <pc:docMk/>
            <pc:sldMk cId="313908715" sldId="1174"/>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603712971" sldId="1175"/>
        </pc:sldMkLst>
        <pc:spChg chg="mod">
          <ac:chgData name="Alfred Asterjadhi" userId="39de57b9-85c0-4fd1-aaac-8ca2b6560ad0" providerId="ADAL" clId="{A393043D-EF8D-4DE1-8ACA-39AB47E31D8C}" dt="2024-07-05T15:50:39.998" v="1472"/>
          <ac:spMkLst>
            <pc:docMk/>
            <pc:sldMk cId="2603712971" sldId="117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647960963" sldId="1176"/>
        </pc:sldMkLst>
        <pc:spChg chg="mod">
          <ac:chgData name="Alfred Asterjadhi" userId="39de57b9-85c0-4fd1-aaac-8ca2b6560ad0" providerId="ADAL" clId="{A393043D-EF8D-4DE1-8ACA-39AB47E31D8C}" dt="2024-07-05T15:50:39.998" v="1472"/>
          <ac:spMkLst>
            <pc:docMk/>
            <pc:sldMk cId="647960963" sldId="117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011197013" sldId="1177"/>
        </pc:sldMkLst>
        <pc:spChg chg="mod">
          <ac:chgData name="Alfred Asterjadhi" userId="39de57b9-85c0-4fd1-aaac-8ca2b6560ad0" providerId="ADAL" clId="{A393043D-EF8D-4DE1-8ACA-39AB47E31D8C}" dt="2024-07-05T15:50:39.998" v="1472"/>
          <ac:spMkLst>
            <pc:docMk/>
            <pc:sldMk cId="2011197013" sldId="117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20644615" sldId="1179"/>
        </pc:sldMkLst>
        <pc:spChg chg="mod">
          <ac:chgData name="Alfred Asterjadhi" userId="39de57b9-85c0-4fd1-aaac-8ca2b6560ad0" providerId="ADAL" clId="{A393043D-EF8D-4DE1-8ACA-39AB47E31D8C}" dt="2024-07-05T15:50:39.998" v="1472"/>
          <ac:spMkLst>
            <pc:docMk/>
            <pc:sldMk cId="2720644615" sldId="1179"/>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46087960" sldId="1180"/>
        </pc:sldMkLst>
        <pc:spChg chg="mod">
          <ac:chgData name="Alfred Asterjadhi" userId="39de57b9-85c0-4fd1-aaac-8ca2b6560ad0" providerId="ADAL" clId="{A393043D-EF8D-4DE1-8ACA-39AB47E31D8C}" dt="2024-07-05T15:50:39.998" v="1472"/>
          <ac:spMkLst>
            <pc:docMk/>
            <pc:sldMk cId="46087960" sldId="118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815570884" sldId="1182"/>
        </pc:sldMkLst>
        <pc:spChg chg="mod">
          <ac:chgData name="Alfred Asterjadhi" userId="39de57b9-85c0-4fd1-aaac-8ca2b6560ad0" providerId="ADAL" clId="{A393043D-EF8D-4DE1-8ACA-39AB47E31D8C}" dt="2024-07-05T15:50:39.998" v="1472"/>
          <ac:spMkLst>
            <pc:docMk/>
            <pc:sldMk cId="2815570884" sldId="1182"/>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1822016544" sldId="1183"/>
        </pc:sldMkLst>
        <pc:spChg chg="mod">
          <ac:chgData name="Alfred Asterjadhi" userId="39de57b9-85c0-4fd1-aaac-8ca2b6560ad0" providerId="ADAL" clId="{A393043D-EF8D-4DE1-8ACA-39AB47E31D8C}" dt="2024-07-05T15:50:39.998" v="1472"/>
          <ac:spMkLst>
            <pc:docMk/>
            <pc:sldMk cId="1822016544" sldId="118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137108440" sldId="1184"/>
        </pc:sldMkLst>
        <pc:spChg chg="mod">
          <ac:chgData name="Alfred Asterjadhi" userId="39de57b9-85c0-4fd1-aaac-8ca2b6560ad0" providerId="ADAL" clId="{A393043D-EF8D-4DE1-8ACA-39AB47E31D8C}" dt="2024-07-05T15:50:39.998" v="1472"/>
          <ac:spMkLst>
            <pc:docMk/>
            <pc:sldMk cId="2137108440" sldId="118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21714307" sldId="1185"/>
        </pc:sldMkLst>
        <pc:spChg chg="mod">
          <ac:chgData name="Alfred Asterjadhi" userId="39de57b9-85c0-4fd1-aaac-8ca2b6560ad0" providerId="ADAL" clId="{A393043D-EF8D-4DE1-8ACA-39AB47E31D8C}" dt="2024-07-05T15:50:39.998" v="1472"/>
          <ac:spMkLst>
            <pc:docMk/>
            <pc:sldMk cId="721714307" sldId="1185"/>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2441647588" sldId="1186"/>
        </pc:sldMkLst>
        <pc:spChg chg="mod">
          <ac:chgData name="Alfred Asterjadhi" userId="39de57b9-85c0-4fd1-aaac-8ca2b6560ad0" providerId="ADAL" clId="{A393043D-EF8D-4DE1-8ACA-39AB47E31D8C}" dt="2024-07-05T15:50:39.998" v="1472"/>
          <ac:spMkLst>
            <pc:docMk/>
            <pc:sldMk cId="2441647588" sldId="1186"/>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2736969534" sldId="1187"/>
        </pc:sldMkLst>
        <pc:spChg chg="mod">
          <ac:chgData name="Alfred Asterjadhi" userId="39de57b9-85c0-4fd1-aaac-8ca2b6560ad0" providerId="ADAL" clId="{A393043D-EF8D-4DE1-8ACA-39AB47E31D8C}" dt="2024-07-05T15:50:39.998" v="1472"/>
          <ac:spMkLst>
            <pc:docMk/>
            <pc:sldMk cId="2736969534" sldId="1187"/>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61181785" sldId="1188"/>
        </pc:sldMkLst>
        <pc:spChg chg="mod">
          <ac:chgData name="Alfred Asterjadhi" userId="39de57b9-85c0-4fd1-aaac-8ca2b6560ad0" providerId="ADAL" clId="{A393043D-EF8D-4DE1-8ACA-39AB47E31D8C}" dt="2024-07-05T15:50:39.998" v="1472"/>
          <ac:spMkLst>
            <pc:docMk/>
            <pc:sldMk cId="361181785" sldId="118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052962841" sldId="1189"/>
        </pc:sldMkLst>
        <pc:spChg chg="mod">
          <ac:chgData name="Alfred Asterjadhi" userId="39de57b9-85c0-4fd1-aaac-8ca2b6560ad0" providerId="ADAL" clId="{A393043D-EF8D-4DE1-8ACA-39AB47E31D8C}" dt="2024-07-05T15:50:39.998" v="1472"/>
          <ac:spMkLst>
            <pc:docMk/>
            <pc:sldMk cId="3052962841" sldId="1189"/>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2864189535" sldId="1190"/>
        </pc:sldMkLst>
        <pc:spChg chg="mod">
          <ac:chgData name="Alfred Asterjadhi" userId="39de57b9-85c0-4fd1-aaac-8ca2b6560ad0" providerId="ADAL" clId="{A393043D-EF8D-4DE1-8ACA-39AB47E31D8C}" dt="2024-07-05T15:50:39.998" v="1472"/>
          <ac:spMkLst>
            <pc:docMk/>
            <pc:sldMk cId="2864189535" sldId="119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35051137" sldId="1191"/>
        </pc:sldMkLst>
        <pc:spChg chg="mod">
          <ac:chgData name="Alfred Asterjadhi" userId="39de57b9-85c0-4fd1-aaac-8ca2b6560ad0" providerId="ADAL" clId="{A393043D-EF8D-4DE1-8ACA-39AB47E31D8C}" dt="2024-07-05T15:50:39.998" v="1472"/>
          <ac:spMkLst>
            <pc:docMk/>
            <pc:sldMk cId="935051137" sldId="1191"/>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899261112" sldId="1192"/>
        </pc:sldMkLst>
        <pc:spChg chg="mod">
          <ac:chgData name="Alfred Asterjadhi" userId="39de57b9-85c0-4fd1-aaac-8ca2b6560ad0" providerId="ADAL" clId="{A393043D-EF8D-4DE1-8ACA-39AB47E31D8C}" dt="2024-07-05T15:50:39.998" v="1472"/>
          <ac:spMkLst>
            <pc:docMk/>
            <pc:sldMk cId="3899261112" sldId="1192"/>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398590200" sldId="1193"/>
        </pc:sldMkLst>
        <pc:spChg chg="mod">
          <ac:chgData name="Alfred Asterjadhi" userId="39de57b9-85c0-4fd1-aaac-8ca2b6560ad0" providerId="ADAL" clId="{A393043D-EF8D-4DE1-8ACA-39AB47E31D8C}" dt="2024-07-05T15:50:39.998" v="1472"/>
          <ac:spMkLst>
            <pc:docMk/>
            <pc:sldMk cId="3398590200" sldId="119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45398144" sldId="1194"/>
        </pc:sldMkLst>
        <pc:spChg chg="mod">
          <ac:chgData name="Alfred Asterjadhi" userId="39de57b9-85c0-4fd1-aaac-8ca2b6560ad0" providerId="ADAL" clId="{A393043D-EF8D-4DE1-8ACA-39AB47E31D8C}" dt="2024-07-05T15:50:39.998" v="1472"/>
          <ac:spMkLst>
            <pc:docMk/>
            <pc:sldMk cId="745398144" sldId="119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80373790" sldId="1197"/>
        </pc:sldMkLst>
        <pc:spChg chg="mod">
          <ac:chgData name="Alfred Asterjadhi" userId="39de57b9-85c0-4fd1-aaac-8ca2b6560ad0" providerId="ADAL" clId="{A393043D-EF8D-4DE1-8ACA-39AB47E31D8C}" dt="2024-07-05T15:50:39.998" v="1472"/>
          <ac:spMkLst>
            <pc:docMk/>
            <pc:sldMk cId="80373790" sldId="119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60222776" sldId="1198"/>
        </pc:sldMkLst>
        <pc:spChg chg="mod">
          <ac:chgData name="Alfred Asterjadhi" userId="39de57b9-85c0-4fd1-aaac-8ca2b6560ad0" providerId="ADAL" clId="{A393043D-EF8D-4DE1-8ACA-39AB47E31D8C}" dt="2024-07-05T15:50:39.998" v="1472"/>
          <ac:spMkLst>
            <pc:docMk/>
            <pc:sldMk cId="2360222776" sldId="119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002531900" sldId="1199"/>
        </pc:sldMkLst>
        <pc:spChg chg="mod">
          <ac:chgData name="Alfred Asterjadhi" userId="39de57b9-85c0-4fd1-aaac-8ca2b6560ad0" providerId="ADAL" clId="{A393043D-EF8D-4DE1-8ACA-39AB47E31D8C}" dt="2024-07-05T15:50:39.998" v="1472"/>
          <ac:spMkLst>
            <pc:docMk/>
            <pc:sldMk cId="4002531900" sldId="1199"/>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1142848898" sldId="1200"/>
        </pc:sldMkLst>
        <pc:spChg chg="mod">
          <ac:chgData name="Alfred Asterjadhi" userId="39de57b9-85c0-4fd1-aaac-8ca2b6560ad0" providerId="ADAL" clId="{A393043D-EF8D-4DE1-8ACA-39AB47E31D8C}" dt="2024-07-05T15:50:39.998" v="1472"/>
          <ac:spMkLst>
            <pc:docMk/>
            <pc:sldMk cId="1142848898" sldId="1200"/>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289548852" sldId="1201"/>
        </pc:sldMkLst>
        <pc:spChg chg="mod">
          <ac:chgData name="Alfred Asterjadhi" userId="39de57b9-85c0-4fd1-aaac-8ca2b6560ad0" providerId="ADAL" clId="{A393043D-EF8D-4DE1-8ACA-39AB47E31D8C}" dt="2024-07-05T15:50:39.998" v="1472"/>
          <ac:spMkLst>
            <pc:docMk/>
            <pc:sldMk cId="289548852" sldId="1201"/>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308748095" sldId="1202"/>
        </pc:sldMkLst>
        <pc:spChg chg="mod">
          <ac:chgData name="Alfred Asterjadhi" userId="39de57b9-85c0-4fd1-aaac-8ca2b6560ad0" providerId="ADAL" clId="{A393043D-EF8D-4DE1-8ACA-39AB47E31D8C}" dt="2024-07-05T15:50:39.998" v="1472"/>
          <ac:spMkLst>
            <pc:docMk/>
            <pc:sldMk cId="3308748095" sldId="120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29242166" sldId="1203"/>
        </pc:sldMkLst>
        <pc:spChg chg="mod">
          <ac:chgData name="Alfred Asterjadhi" userId="39de57b9-85c0-4fd1-aaac-8ca2b6560ad0" providerId="ADAL" clId="{A393043D-EF8D-4DE1-8ACA-39AB47E31D8C}" dt="2024-07-05T15:50:39.998" v="1472"/>
          <ac:spMkLst>
            <pc:docMk/>
            <pc:sldMk cId="1129242166" sldId="120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255890623" sldId="1204"/>
        </pc:sldMkLst>
        <pc:spChg chg="mod">
          <ac:chgData name="Alfred Asterjadhi" userId="39de57b9-85c0-4fd1-aaac-8ca2b6560ad0" providerId="ADAL" clId="{A393043D-EF8D-4DE1-8ACA-39AB47E31D8C}" dt="2024-07-05T15:50:39.998" v="1472"/>
          <ac:spMkLst>
            <pc:docMk/>
            <pc:sldMk cId="1255890623" sldId="120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76012404" sldId="1205"/>
        </pc:sldMkLst>
        <pc:spChg chg="mod">
          <ac:chgData name="Alfred Asterjadhi" userId="39de57b9-85c0-4fd1-aaac-8ca2b6560ad0" providerId="ADAL" clId="{A393043D-EF8D-4DE1-8ACA-39AB47E31D8C}" dt="2024-07-05T15:50:39.998" v="1472"/>
          <ac:spMkLst>
            <pc:docMk/>
            <pc:sldMk cId="2376012404" sldId="120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795728346" sldId="1206"/>
        </pc:sldMkLst>
        <pc:spChg chg="mod">
          <ac:chgData name="Alfred Asterjadhi" userId="39de57b9-85c0-4fd1-aaac-8ca2b6560ad0" providerId="ADAL" clId="{A393043D-EF8D-4DE1-8ACA-39AB47E31D8C}" dt="2024-07-05T15:50:39.998" v="1472"/>
          <ac:spMkLst>
            <pc:docMk/>
            <pc:sldMk cId="3795728346" sldId="1206"/>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3816966977" sldId="1208"/>
        </pc:sldMkLst>
        <pc:spChg chg="mod">
          <ac:chgData name="Alfred Asterjadhi" userId="39de57b9-85c0-4fd1-aaac-8ca2b6560ad0" providerId="ADAL" clId="{A393043D-EF8D-4DE1-8ACA-39AB47E31D8C}" dt="2024-07-05T15:50:39.998" v="1472"/>
          <ac:spMkLst>
            <pc:docMk/>
            <pc:sldMk cId="3816966977" sldId="120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937277896" sldId="1209"/>
        </pc:sldMkLst>
        <pc:spChg chg="mod">
          <ac:chgData name="Alfred Asterjadhi" userId="39de57b9-85c0-4fd1-aaac-8ca2b6560ad0" providerId="ADAL" clId="{A393043D-EF8D-4DE1-8ACA-39AB47E31D8C}" dt="2024-07-05T15:50:39.998" v="1472"/>
          <ac:spMkLst>
            <pc:docMk/>
            <pc:sldMk cId="1937277896" sldId="1209"/>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1925170031" sldId="1210"/>
        </pc:sldMkLst>
        <pc:spChg chg="mod">
          <ac:chgData name="Alfred Asterjadhi" userId="39de57b9-85c0-4fd1-aaac-8ca2b6560ad0" providerId="ADAL" clId="{A393043D-EF8D-4DE1-8ACA-39AB47E31D8C}" dt="2024-07-05T15:50:39.998" v="1472"/>
          <ac:spMkLst>
            <pc:docMk/>
            <pc:sldMk cId="1925170031" sldId="121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877190960" sldId="1211"/>
        </pc:sldMkLst>
        <pc:spChg chg="mod">
          <ac:chgData name="Alfred Asterjadhi" userId="39de57b9-85c0-4fd1-aaac-8ca2b6560ad0" providerId="ADAL" clId="{A393043D-EF8D-4DE1-8ACA-39AB47E31D8C}" dt="2024-07-05T15:50:39.998" v="1472"/>
          <ac:spMkLst>
            <pc:docMk/>
            <pc:sldMk cId="877190960" sldId="1211"/>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927811413" sldId="1212"/>
        </pc:sldMkLst>
        <pc:spChg chg="mod">
          <ac:chgData name="Alfred Asterjadhi" userId="39de57b9-85c0-4fd1-aaac-8ca2b6560ad0" providerId="ADAL" clId="{A393043D-EF8D-4DE1-8ACA-39AB47E31D8C}" dt="2024-07-05T15:50:39.998" v="1472"/>
          <ac:spMkLst>
            <pc:docMk/>
            <pc:sldMk cId="2927811413" sldId="121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885269386" sldId="1214"/>
        </pc:sldMkLst>
        <pc:spChg chg="mod">
          <ac:chgData name="Alfred Asterjadhi" userId="39de57b9-85c0-4fd1-aaac-8ca2b6560ad0" providerId="ADAL" clId="{A393043D-EF8D-4DE1-8ACA-39AB47E31D8C}" dt="2024-07-05T15:50:39.998" v="1472"/>
          <ac:spMkLst>
            <pc:docMk/>
            <pc:sldMk cId="1885269386" sldId="121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26610153" sldId="1215"/>
        </pc:sldMkLst>
        <pc:spChg chg="mod">
          <ac:chgData name="Alfred Asterjadhi" userId="39de57b9-85c0-4fd1-aaac-8ca2b6560ad0" providerId="ADAL" clId="{A393043D-EF8D-4DE1-8ACA-39AB47E31D8C}" dt="2024-07-05T15:50:39.998" v="1472"/>
          <ac:spMkLst>
            <pc:docMk/>
            <pc:sldMk cId="426610153" sldId="121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65775207" sldId="1216"/>
        </pc:sldMkLst>
        <pc:spChg chg="mod">
          <ac:chgData name="Alfred Asterjadhi" userId="39de57b9-85c0-4fd1-aaac-8ca2b6560ad0" providerId="ADAL" clId="{A393043D-EF8D-4DE1-8ACA-39AB47E31D8C}" dt="2024-07-05T15:50:39.998" v="1472"/>
          <ac:spMkLst>
            <pc:docMk/>
            <pc:sldMk cId="1165775207" sldId="121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404038966" sldId="1217"/>
        </pc:sldMkLst>
        <pc:spChg chg="mod">
          <ac:chgData name="Alfred Asterjadhi" userId="39de57b9-85c0-4fd1-aaac-8ca2b6560ad0" providerId="ADAL" clId="{A393043D-EF8D-4DE1-8ACA-39AB47E31D8C}" dt="2024-07-05T15:50:39.998" v="1472"/>
          <ac:spMkLst>
            <pc:docMk/>
            <pc:sldMk cId="3404038966" sldId="121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753172185" sldId="1218"/>
        </pc:sldMkLst>
        <pc:spChg chg="mod">
          <ac:chgData name="Alfred Asterjadhi" userId="39de57b9-85c0-4fd1-aaac-8ca2b6560ad0" providerId="ADAL" clId="{A393043D-EF8D-4DE1-8ACA-39AB47E31D8C}" dt="2024-07-05T15:50:39.998" v="1472"/>
          <ac:spMkLst>
            <pc:docMk/>
            <pc:sldMk cId="3753172185" sldId="1218"/>
            <ac:spMk id="5" creationId="{6F2D9678-1A0F-1B4D-BFA4-C261EF43D9C2}"/>
          </ac:spMkLst>
        </pc:spChg>
      </pc:sldChg>
      <pc:sldChg chg="modSp">
        <pc:chgData name="Alfred Asterjadhi" userId="39de57b9-85c0-4fd1-aaac-8ca2b6560ad0" providerId="ADAL" clId="{A393043D-EF8D-4DE1-8ACA-39AB47E31D8C}" dt="2024-07-05T15:50:39.998" v="1472"/>
        <pc:sldMkLst>
          <pc:docMk/>
          <pc:sldMk cId="4242346691" sldId="1219"/>
        </pc:sldMkLst>
        <pc:spChg chg="mod">
          <ac:chgData name="Alfred Asterjadhi" userId="39de57b9-85c0-4fd1-aaac-8ca2b6560ad0" providerId="ADAL" clId="{A393043D-EF8D-4DE1-8ACA-39AB47E31D8C}" dt="2024-07-05T15:50:39.998" v="1472"/>
          <ac:spMkLst>
            <pc:docMk/>
            <pc:sldMk cId="4242346691" sldId="1219"/>
            <ac:spMk id="5" creationId="{A5D7EFD7-28A2-4516-828E-F380567A4837}"/>
          </ac:spMkLst>
        </pc:spChg>
      </pc:sldChg>
      <pc:sldChg chg="modSp mod">
        <pc:chgData name="Alfred Asterjadhi" userId="39de57b9-85c0-4fd1-aaac-8ca2b6560ad0" providerId="ADAL" clId="{A393043D-EF8D-4DE1-8ACA-39AB47E31D8C}" dt="2024-07-05T15:50:32.197" v="1460" actId="313"/>
        <pc:sldMkLst>
          <pc:docMk/>
          <pc:sldMk cId="556104135" sldId="1222"/>
        </pc:sldMkLst>
        <pc:spChg chg="mod">
          <ac:chgData name="Alfred Asterjadhi" userId="39de57b9-85c0-4fd1-aaac-8ca2b6560ad0" providerId="ADAL" clId="{A393043D-EF8D-4DE1-8ACA-39AB47E31D8C}" dt="2024-07-05T15:50:32.197" v="1460" actId="313"/>
          <ac:spMkLst>
            <pc:docMk/>
            <pc:sldMk cId="556104135" sldId="1222"/>
            <ac:spMk id="5" creationId="{0C2EB475-6048-C3B2-260C-D158B14875ED}"/>
          </ac:spMkLst>
        </pc:spChg>
      </pc:sldChg>
      <pc:sldChg chg="modSp">
        <pc:chgData name="Alfred Asterjadhi" userId="39de57b9-85c0-4fd1-aaac-8ca2b6560ad0" providerId="ADAL" clId="{A393043D-EF8D-4DE1-8ACA-39AB47E31D8C}" dt="2024-07-05T15:50:39.998" v="1472"/>
        <pc:sldMkLst>
          <pc:docMk/>
          <pc:sldMk cId="3405132131" sldId="1223"/>
        </pc:sldMkLst>
        <pc:spChg chg="mod">
          <ac:chgData name="Alfred Asterjadhi" userId="39de57b9-85c0-4fd1-aaac-8ca2b6560ad0" providerId="ADAL" clId="{A393043D-EF8D-4DE1-8ACA-39AB47E31D8C}" dt="2024-07-05T15:50:39.998" v="1472"/>
          <ac:spMkLst>
            <pc:docMk/>
            <pc:sldMk cId="3405132131" sldId="1223"/>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526755289" sldId="1224"/>
        </pc:sldMkLst>
        <pc:spChg chg="mod">
          <ac:chgData name="Alfred Asterjadhi" userId="39de57b9-85c0-4fd1-aaac-8ca2b6560ad0" providerId="ADAL" clId="{A393043D-EF8D-4DE1-8ACA-39AB47E31D8C}" dt="2024-07-05T15:50:39.998" v="1472"/>
          <ac:spMkLst>
            <pc:docMk/>
            <pc:sldMk cId="526755289" sldId="122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685686544" sldId="1225"/>
        </pc:sldMkLst>
        <pc:spChg chg="mod">
          <ac:chgData name="Alfred Asterjadhi" userId="39de57b9-85c0-4fd1-aaac-8ca2b6560ad0" providerId="ADAL" clId="{A393043D-EF8D-4DE1-8ACA-39AB47E31D8C}" dt="2024-07-05T15:50:39.998" v="1472"/>
          <ac:spMkLst>
            <pc:docMk/>
            <pc:sldMk cId="685686544" sldId="1225"/>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1170809941" sldId="1226"/>
        </pc:sldMkLst>
        <pc:spChg chg="mod">
          <ac:chgData name="Alfred Asterjadhi" userId="39de57b9-85c0-4fd1-aaac-8ca2b6560ad0" providerId="ADAL" clId="{A393043D-EF8D-4DE1-8ACA-39AB47E31D8C}" dt="2024-07-05T15:50:39.998" v="1472"/>
          <ac:spMkLst>
            <pc:docMk/>
            <pc:sldMk cId="1170809941" sldId="1226"/>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921059619" sldId="1227"/>
        </pc:sldMkLst>
        <pc:spChg chg="mod">
          <ac:chgData name="Alfred Asterjadhi" userId="39de57b9-85c0-4fd1-aaac-8ca2b6560ad0" providerId="ADAL" clId="{A393043D-EF8D-4DE1-8ACA-39AB47E31D8C}" dt="2024-07-05T15:50:39.998" v="1472"/>
          <ac:spMkLst>
            <pc:docMk/>
            <pc:sldMk cId="921059619" sldId="1227"/>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056658800" sldId="1228"/>
        </pc:sldMkLst>
        <pc:spChg chg="mod">
          <ac:chgData name="Alfred Asterjadhi" userId="39de57b9-85c0-4fd1-aaac-8ca2b6560ad0" providerId="ADAL" clId="{A393043D-EF8D-4DE1-8ACA-39AB47E31D8C}" dt="2024-07-05T15:50:39.998" v="1472"/>
          <ac:spMkLst>
            <pc:docMk/>
            <pc:sldMk cId="3056658800" sldId="1228"/>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1704936033" sldId="1229"/>
        </pc:sldMkLst>
        <pc:spChg chg="mod">
          <ac:chgData name="Alfred Asterjadhi" userId="39de57b9-85c0-4fd1-aaac-8ca2b6560ad0" providerId="ADAL" clId="{A393043D-EF8D-4DE1-8ACA-39AB47E31D8C}" dt="2024-07-05T15:50:39.998" v="1472"/>
          <ac:spMkLst>
            <pc:docMk/>
            <pc:sldMk cId="1704936033" sldId="122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016347012" sldId="1232"/>
        </pc:sldMkLst>
        <pc:spChg chg="mod">
          <ac:chgData name="Alfred Asterjadhi" userId="39de57b9-85c0-4fd1-aaac-8ca2b6560ad0" providerId="ADAL" clId="{A393043D-EF8D-4DE1-8ACA-39AB47E31D8C}" dt="2024-07-05T15:50:39.998" v="1472"/>
          <ac:spMkLst>
            <pc:docMk/>
            <pc:sldMk cId="4016347012" sldId="123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266979212" sldId="1233"/>
        </pc:sldMkLst>
        <pc:spChg chg="mod">
          <ac:chgData name="Alfred Asterjadhi" userId="39de57b9-85c0-4fd1-aaac-8ca2b6560ad0" providerId="ADAL" clId="{A393043D-EF8D-4DE1-8ACA-39AB47E31D8C}" dt="2024-07-05T15:50:39.998" v="1472"/>
          <ac:spMkLst>
            <pc:docMk/>
            <pc:sldMk cId="3266979212" sldId="123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94210608" sldId="1234"/>
        </pc:sldMkLst>
        <pc:spChg chg="mod">
          <ac:chgData name="Alfred Asterjadhi" userId="39de57b9-85c0-4fd1-aaac-8ca2b6560ad0" providerId="ADAL" clId="{A393043D-EF8D-4DE1-8ACA-39AB47E31D8C}" dt="2024-07-05T15:50:39.998" v="1472"/>
          <ac:spMkLst>
            <pc:docMk/>
            <pc:sldMk cId="194210608" sldId="123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04626280" sldId="1235"/>
        </pc:sldMkLst>
        <pc:spChg chg="mod">
          <ac:chgData name="Alfred Asterjadhi" userId="39de57b9-85c0-4fd1-aaac-8ca2b6560ad0" providerId="ADAL" clId="{A393043D-EF8D-4DE1-8ACA-39AB47E31D8C}" dt="2024-07-05T15:50:39.998" v="1472"/>
          <ac:spMkLst>
            <pc:docMk/>
            <pc:sldMk cId="904626280" sldId="1235"/>
            <ac:spMk id="5" creationId="{6E3554A0-52BD-C6E4-7CB2-AC61F8CC5382}"/>
          </ac:spMkLst>
        </pc:spChg>
      </pc:sldChg>
      <pc:sldChg chg="modSp mod">
        <pc:chgData name="Alfred Asterjadhi" userId="39de57b9-85c0-4fd1-aaac-8ca2b6560ad0" providerId="ADAL" clId="{A393043D-EF8D-4DE1-8ACA-39AB47E31D8C}" dt="2024-07-05T15:50:33.607" v="1462" actId="313"/>
        <pc:sldMkLst>
          <pc:docMk/>
          <pc:sldMk cId="654792065" sldId="1236"/>
        </pc:sldMkLst>
        <pc:spChg chg="mod">
          <ac:chgData name="Alfred Asterjadhi" userId="39de57b9-85c0-4fd1-aaac-8ca2b6560ad0" providerId="ADAL" clId="{A393043D-EF8D-4DE1-8ACA-39AB47E31D8C}" dt="2024-07-05T15:50:33.607" v="1462" actId="313"/>
          <ac:spMkLst>
            <pc:docMk/>
            <pc:sldMk cId="654792065" sldId="1236"/>
            <ac:spMk id="5" creationId="{C2D19F5E-206B-4A6D-B21A-F45065C6325A}"/>
          </ac:spMkLst>
        </pc:spChg>
      </pc:sldChg>
      <pc:sldChg chg="modSp mod">
        <pc:chgData name="Alfred Asterjadhi" userId="39de57b9-85c0-4fd1-aaac-8ca2b6560ad0" providerId="ADAL" clId="{A393043D-EF8D-4DE1-8ACA-39AB47E31D8C}" dt="2024-07-05T15:50:33.053" v="1461" actId="313"/>
        <pc:sldMkLst>
          <pc:docMk/>
          <pc:sldMk cId="2125123858" sldId="1237"/>
        </pc:sldMkLst>
        <pc:spChg chg="mod">
          <ac:chgData name="Alfred Asterjadhi" userId="39de57b9-85c0-4fd1-aaac-8ca2b6560ad0" providerId="ADAL" clId="{A393043D-EF8D-4DE1-8ACA-39AB47E31D8C}" dt="2024-07-05T15:50:33.053" v="1461" actId="313"/>
          <ac:spMkLst>
            <pc:docMk/>
            <pc:sldMk cId="2125123858" sldId="1237"/>
            <ac:spMk id="5" creationId="{0C2EB475-6048-C3B2-260C-D158B14875ED}"/>
          </ac:spMkLst>
        </pc:spChg>
      </pc:sldChg>
      <pc:sldChg chg="modSp mod">
        <pc:chgData name="Alfred Asterjadhi" userId="39de57b9-85c0-4fd1-aaac-8ca2b6560ad0" providerId="ADAL" clId="{A393043D-EF8D-4DE1-8ACA-39AB47E31D8C}" dt="2024-07-05T15:50:34.063" v="1463" actId="313"/>
        <pc:sldMkLst>
          <pc:docMk/>
          <pc:sldMk cId="445454828" sldId="1239"/>
        </pc:sldMkLst>
        <pc:spChg chg="mod">
          <ac:chgData name="Alfred Asterjadhi" userId="39de57b9-85c0-4fd1-aaac-8ca2b6560ad0" providerId="ADAL" clId="{A393043D-EF8D-4DE1-8ACA-39AB47E31D8C}" dt="2024-07-05T15:50:34.063" v="1463" actId="313"/>
          <ac:spMkLst>
            <pc:docMk/>
            <pc:sldMk cId="445454828" sldId="1239"/>
            <ac:spMk id="5" creationId="{CE061EEE-623D-4668-BF32-95AC78132C13}"/>
          </ac:spMkLst>
        </pc:spChg>
      </pc:sldChg>
      <pc:sldChg chg="modSp mod">
        <pc:chgData name="Alfred Asterjadhi" userId="39de57b9-85c0-4fd1-aaac-8ca2b6560ad0" providerId="ADAL" clId="{A393043D-EF8D-4DE1-8ACA-39AB47E31D8C}" dt="2024-07-05T15:50:35.338" v="1466" actId="313"/>
        <pc:sldMkLst>
          <pc:docMk/>
          <pc:sldMk cId="2711294827" sldId="1240"/>
        </pc:sldMkLst>
        <pc:spChg chg="mod">
          <ac:chgData name="Alfred Asterjadhi" userId="39de57b9-85c0-4fd1-aaac-8ca2b6560ad0" providerId="ADAL" clId="{A393043D-EF8D-4DE1-8ACA-39AB47E31D8C}" dt="2024-07-05T15:50:35.338" v="1466" actId="313"/>
          <ac:spMkLst>
            <pc:docMk/>
            <pc:sldMk cId="2711294827" sldId="1240"/>
            <ac:spMk id="5" creationId="{A5D7EFD7-28A2-4516-828E-F380567A4837}"/>
          </ac:spMkLst>
        </pc:spChg>
      </pc:sldChg>
      <pc:sldChg chg="modSp mod">
        <pc:chgData name="Alfred Asterjadhi" userId="39de57b9-85c0-4fd1-aaac-8ca2b6560ad0" providerId="ADAL" clId="{A393043D-EF8D-4DE1-8ACA-39AB47E31D8C}" dt="2024-07-05T15:50:35.752" v="1467" actId="313"/>
        <pc:sldMkLst>
          <pc:docMk/>
          <pc:sldMk cId="713071709" sldId="1241"/>
        </pc:sldMkLst>
        <pc:spChg chg="mod">
          <ac:chgData name="Alfred Asterjadhi" userId="39de57b9-85c0-4fd1-aaac-8ca2b6560ad0" providerId="ADAL" clId="{A393043D-EF8D-4DE1-8ACA-39AB47E31D8C}" dt="2024-07-05T15:50:35.752" v="1467" actId="313"/>
          <ac:spMkLst>
            <pc:docMk/>
            <pc:sldMk cId="713071709" sldId="1241"/>
            <ac:spMk id="5" creationId="{C2D19F5E-206B-4A6D-B21A-F45065C6325A}"/>
          </ac:spMkLst>
        </pc:spChg>
      </pc:sldChg>
      <pc:sldChg chg="modSp mod">
        <pc:chgData name="Alfred Asterjadhi" userId="39de57b9-85c0-4fd1-aaac-8ca2b6560ad0" providerId="ADAL" clId="{A393043D-EF8D-4DE1-8ACA-39AB47E31D8C}" dt="2024-07-05T15:50:34.505" v="1464" actId="313"/>
        <pc:sldMkLst>
          <pc:docMk/>
          <pc:sldMk cId="3279703723" sldId="1242"/>
        </pc:sldMkLst>
        <pc:spChg chg="mod">
          <ac:chgData name="Alfred Asterjadhi" userId="39de57b9-85c0-4fd1-aaac-8ca2b6560ad0" providerId="ADAL" clId="{A393043D-EF8D-4DE1-8ACA-39AB47E31D8C}" dt="2024-07-05T15:50:34.505" v="1464" actId="313"/>
          <ac:spMkLst>
            <pc:docMk/>
            <pc:sldMk cId="3279703723" sldId="1242"/>
            <ac:spMk id="5" creationId="{A5D7EFD7-28A2-4516-828E-F380567A4837}"/>
          </ac:spMkLst>
        </pc:spChg>
      </pc:sldChg>
      <pc:sldChg chg="modSp mod">
        <pc:chgData name="Alfred Asterjadhi" userId="39de57b9-85c0-4fd1-aaac-8ca2b6560ad0" providerId="ADAL" clId="{A393043D-EF8D-4DE1-8ACA-39AB47E31D8C}" dt="2024-07-05T15:50:35.010" v="1465" actId="313"/>
        <pc:sldMkLst>
          <pc:docMk/>
          <pc:sldMk cId="2850107543" sldId="1243"/>
        </pc:sldMkLst>
        <pc:spChg chg="mod">
          <ac:chgData name="Alfred Asterjadhi" userId="39de57b9-85c0-4fd1-aaac-8ca2b6560ad0" providerId="ADAL" clId="{A393043D-EF8D-4DE1-8ACA-39AB47E31D8C}" dt="2024-07-05T15:50:35.010" v="1465" actId="313"/>
          <ac:spMkLst>
            <pc:docMk/>
            <pc:sldMk cId="2850107543" sldId="1243"/>
            <ac:spMk id="5" creationId="{A5D7EFD7-28A2-4516-828E-F380567A4837}"/>
          </ac:spMkLst>
        </pc:spChg>
      </pc:sldChg>
      <pc:sldChg chg="modSp mod">
        <pc:chgData name="Alfred Asterjadhi" userId="39de57b9-85c0-4fd1-aaac-8ca2b6560ad0" providerId="ADAL" clId="{A393043D-EF8D-4DE1-8ACA-39AB47E31D8C}" dt="2024-07-05T15:50:36.374" v="1468" actId="313"/>
        <pc:sldMkLst>
          <pc:docMk/>
          <pc:sldMk cId="3501348479" sldId="1244"/>
        </pc:sldMkLst>
        <pc:spChg chg="mod">
          <ac:chgData name="Alfred Asterjadhi" userId="39de57b9-85c0-4fd1-aaac-8ca2b6560ad0" providerId="ADAL" clId="{A393043D-EF8D-4DE1-8ACA-39AB47E31D8C}" dt="2024-07-05T15:50:36.374" v="1468" actId="313"/>
          <ac:spMkLst>
            <pc:docMk/>
            <pc:sldMk cId="3501348479" sldId="1244"/>
            <ac:spMk id="5" creationId="{CE061EEE-623D-4668-BF32-95AC78132C13}"/>
          </ac:spMkLst>
        </pc:spChg>
      </pc:sldChg>
      <pc:sldChg chg="modSp mod">
        <pc:chgData name="Alfred Asterjadhi" userId="39de57b9-85c0-4fd1-aaac-8ca2b6560ad0" providerId="ADAL" clId="{A393043D-EF8D-4DE1-8ACA-39AB47E31D8C}" dt="2024-07-05T15:50:36.769" v="1469" actId="313"/>
        <pc:sldMkLst>
          <pc:docMk/>
          <pc:sldMk cId="231213387" sldId="1245"/>
        </pc:sldMkLst>
        <pc:spChg chg="mod">
          <ac:chgData name="Alfred Asterjadhi" userId="39de57b9-85c0-4fd1-aaac-8ca2b6560ad0" providerId="ADAL" clId="{A393043D-EF8D-4DE1-8ACA-39AB47E31D8C}" dt="2024-07-05T15:50:36.769" v="1469" actId="313"/>
          <ac:spMkLst>
            <pc:docMk/>
            <pc:sldMk cId="231213387" sldId="124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814739714" sldId="1246"/>
        </pc:sldMkLst>
        <pc:spChg chg="mod">
          <ac:chgData name="Alfred Asterjadhi" userId="39de57b9-85c0-4fd1-aaac-8ca2b6560ad0" providerId="ADAL" clId="{A393043D-EF8D-4DE1-8ACA-39AB47E31D8C}" dt="2024-07-05T15:50:39.998" v="1472"/>
          <ac:spMkLst>
            <pc:docMk/>
            <pc:sldMk cId="3814739714" sldId="1246"/>
            <ac:spMk id="5" creationId="{CA7FF91D-2C92-4AF1-9C62-B46438CEBC09}"/>
          </ac:spMkLst>
        </pc:spChg>
      </pc:sldChg>
      <pc:sldChg chg="modSp mod">
        <pc:chgData name="Alfred Asterjadhi" userId="39de57b9-85c0-4fd1-aaac-8ca2b6560ad0" providerId="ADAL" clId="{A393043D-EF8D-4DE1-8ACA-39AB47E31D8C}" dt="2024-07-05T15:50:37.174" v="1471" actId="313"/>
        <pc:sldMkLst>
          <pc:docMk/>
          <pc:sldMk cId="1513511096" sldId="1248"/>
        </pc:sldMkLst>
        <pc:spChg chg="mod">
          <ac:chgData name="Alfred Asterjadhi" userId="39de57b9-85c0-4fd1-aaac-8ca2b6560ad0" providerId="ADAL" clId="{A393043D-EF8D-4DE1-8ACA-39AB47E31D8C}" dt="2024-07-05T15:50:37.174" v="1471" actId="313"/>
          <ac:spMkLst>
            <pc:docMk/>
            <pc:sldMk cId="1513511096" sldId="1248"/>
            <ac:spMk id="5" creationId="{CA7FF91D-2C92-4AF1-9C62-B46438CEBC09}"/>
          </ac:spMkLst>
        </pc:spChg>
      </pc:sldChg>
      <pc:sldChg chg="modSp mod">
        <pc:chgData name="Alfred Asterjadhi" userId="39de57b9-85c0-4fd1-aaac-8ca2b6560ad0" providerId="ADAL" clId="{A393043D-EF8D-4DE1-8ACA-39AB47E31D8C}" dt="2024-07-05T15:50:36.999" v="1470" actId="313"/>
        <pc:sldMkLst>
          <pc:docMk/>
          <pc:sldMk cId="628498640" sldId="1250"/>
        </pc:sldMkLst>
        <pc:spChg chg="mod">
          <ac:chgData name="Alfred Asterjadhi" userId="39de57b9-85c0-4fd1-aaac-8ca2b6560ad0" providerId="ADAL" clId="{A393043D-EF8D-4DE1-8ACA-39AB47E31D8C}" dt="2024-07-05T15:50:36.999" v="1470" actId="313"/>
          <ac:spMkLst>
            <pc:docMk/>
            <pc:sldMk cId="628498640" sldId="1250"/>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1068528580" sldId="1251"/>
        </pc:sldMkLst>
        <pc:spChg chg="mod">
          <ac:chgData name="Alfred Asterjadhi" userId="39de57b9-85c0-4fd1-aaac-8ca2b6560ad0" providerId="ADAL" clId="{A393043D-EF8D-4DE1-8ACA-39AB47E31D8C}" dt="2024-07-05T15:50:39.998" v="1472"/>
          <ac:spMkLst>
            <pc:docMk/>
            <pc:sldMk cId="1068528580" sldId="125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993089922" sldId="1252"/>
        </pc:sldMkLst>
        <pc:spChg chg="mod">
          <ac:chgData name="Alfred Asterjadhi" userId="39de57b9-85c0-4fd1-aaac-8ca2b6560ad0" providerId="ADAL" clId="{A393043D-EF8D-4DE1-8ACA-39AB47E31D8C}" dt="2024-07-05T15:50:39.998" v="1472"/>
          <ac:spMkLst>
            <pc:docMk/>
            <pc:sldMk cId="3993089922" sldId="125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33874026" sldId="1253"/>
        </pc:sldMkLst>
        <pc:spChg chg="mod">
          <ac:chgData name="Alfred Asterjadhi" userId="39de57b9-85c0-4fd1-aaac-8ca2b6560ad0" providerId="ADAL" clId="{A393043D-EF8D-4DE1-8ACA-39AB47E31D8C}" dt="2024-07-05T15:50:39.998" v="1472"/>
          <ac:spMkLst>
            <pc:docMk/>
            <pc:sldMk cId="733874026" sldId="125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81786973" sldId="1254"/>
        </pc:sldMkLst>
        <pc:spChg chg="mod">
          <ac:chgData name="Alfred Asterjadhi" userId="39de57b9-85c0-4fd1-aaac-8ca2b6560ad0" providerId="ADAL" clId="{A393043D-EF8D-4DE1-8ACA-39AB47E31D8C}" dt="2024-07-05T15:50:39.998" v="1472"/>
          <ac:spMkLst>
            <pc:docMk/>
            <pc:sldMk cId="4181786973" sldId="125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226123409" sldId="1255"/>
        </pc:sldMkLst>
        <pc:spChg chg="mod">
          <ac:chgData name="Alfred Asterjadhi" userId="39de57b9-85c0-4fd1-aaac-8ca2b6560ad0" providerId="ADAL" clId="{A393043D-EF8D-4DE1-8ACA-39AB47E31D8C}" dt="2024-07-05T15:50:39.998" v="1472"/>
          <ac:spMkLst>
            <pc:docMk/>
            <pc:sldMk cId="4226123409" sldId="1255"/>
            <ac:spMk id="5" creationId="{A4034570-AF93-A8C2-F85A-37CF61CF6157}"/>
          </ac:spMkLst>
        </pc:spChg>
      </pc:sldChg>
      <pc:sldChg chg="modSp">
        <pc:chgData name="Alfred Asterjadhi" userId="39de57b9-85c0-4fd1-aaac-8ca2b6560ad0" providerId="ADAL" clId="{A393043D-EF8D-4DE1-8ACA-39AB47E31D8C}" dt="2024-07-05T15:50:39.998" v="1472"/>
        <pc:sldMkLst>
          <pc:docMk/>
          <pc:sldMk cId="3654201856" sldId="1256"/>
        </pc:sldMkLst>
        <pc:spChg chg="mod">
          <ac:chgData name="Alfred Asterjadhi" userId="39de57b9-85c0-4fd1-aaac-8ca2b6560ad0" providerId="ADAL" clId="{A393043D-EF8D-4DE1-8ACA-39AB47E31D8C}" dt="2024-07-05T15:50:39.998" v="1472"/>
          <ac:spMkLst>
            <pc:docMk/>
            <pc:sldMk cId="3654201856" sldId="1256"/>
            <ac:spMk id="5" creationId="{2A66906C-D72B-F1DD-8C72-CF830DB55E36}"/>
          </ac:spMkLst>
        </pc:spChg>
      </pc:sldChg>
      <pc:sldChg chg="modSp">
        <pc:chgData name="Alfred Asterjadhi" userId="39de57b9-85c0-4fd1-aaac-8ca2b6560ad0" providerId="ADAL" clId="{A393043D-EF8D-4DE1-8ACA-39AB47E31D8C}" dt="2024-07-05T15:50:39.998" v="1472"/>
        <pc:sldMkLst>
          <pc:docMk/>
          <pc:sldMk cId="783837563" sldId="1257"/>
        </pc:sldMkLst>
        <pc:spChg chg="mod">
          <ac:chgData name="Alfred Asterjadhi" userId="39de57b9-85c0-4fd1-aaac-8ca2b6560ad0" providerId="ADAL" clId="{A393043D-EF8D-4DE1-8ACA-39AB47E31D8C}" dt="2024-07-05T15:50:39.998" v="1472"/>
          <ac:spMkLst>
            <pc:docMk/>
            <pc:sldMk cId="783837563" sldId="1257"/>
            <ac:spMk id="5" creationId="{B50A12A7-8CA1-49FC-463B-7F6AAC7CCFA5}"/>
          </ac:spMkLst>
        </pc:spChg>
      </pc:sldChg>
      <pc:sldChg chg="modSp">
        <pc:chgData name="Alfred Asterjadhi" userId="39de57b9-85c0-4fd1-aaac-8ca2b6560ad0" providerId="ADAL" clId="{A393043D-EF8D-4DE1-8ACA-39AB47E31D8C}" dt="2024-07-05T15:50:39.998" v="1472"/>
        <pc:sldMkLst>
          <pc:docMk/>
          <pc:sldMk cId="3550500018" sldId="1258"/>
        </pc:sldMkLst>
        <pc:spChg chg="mod">
          <ac:chgData name="Alfred Asterjadhi" userId="39de57b9-85c0-4fd1-aaac-8ca2b6560ad0" providerId="ADAL" clId="{A393043D-EF8D-4DE1-8ACA-39AB47E31D8C}" dt="2024-07-05T15:50:39.998" v="1472"/>
          <ac:spMkLst>
            <pc:docMk/>
            <pc:sldMk cId="3550500018" sldId="1258"/>
            <ac:spMk id="5" creationId="{2330225C-F881-9B1B-B626-239FB165569A}"/>
          </ac:spMkLst>
        </pc:spChg>
      </pc:sldChg>
      <pc:sldChg chg="modSp">
        <pc:chgData name="Alfred Asterjadhi" userId="39de57b9-85c0-4fd1-aaac-8ca2b6560ad0" providerId="ADAL" clId="{A393043D-EF8D-4DE1-8ACA-39AB47E31D8C}" dt="2024-07-05T15:50:39.998" v="1472"/>
        <pc:sldMkLst>
          <pc:docMk/>
          <pc:sldMk cId="3014464812" sldId="1259"/>
        </pc:sldMkLst>
        <pc:spChg chg="mod">
          <ac:chgData name="Alfred Asterjadhi" userId="39de57b9-85c0-4fd1-aaac-8ca2b6560ad0" providerId="ADAL" clId="{A393043D-EF8D-4DE1-8ACA-39AB47E31D8C}" dt="2024-07-05T15:50:39.998" v="1472"/>
          <ac:spMkLst>
            <pc:docMk/>
            <pc:sldMk cId="3014464812" sldId="1259"/>
            <ac:spMk id="5" creationId="{B50A12A7-8CA1-49FC-463B-7F6AAC7CCFA5}"/>
          </ac:spMkLst>
        </pc:spChg>
      </pc:sldChg>
      <pc:sldChg chg="modSp">
        <pc:chgData name="Alfred Asterjadhi" userId="39de57b9-85c0-4fd1-aaac-8ca2b6560ad0" providerId="ADAL" clId="{A393043D-EF8D-4DE1-8ACA-39AB47E31D8C}" dt="2024-07-05T15:50:39.998" v="1472"/>
        <pc:sldMkLst>
          <pc:docMk/>
          <pc:sldMk cId="2706869825" sldId="1260"/>
        </pc:sldMkLst>
        <pc:spChg chg="mod">
          <ac:chgData name="Alfred Asterjadhi" userId="39de57b9-85c0-4fd1-aaac-8ca2b6560ad0" providerId="ADAL" clId="{A393043D-EF8D-4DE1-8ACA-39AB47E31D8C}" dt="2024-07-05T15:50:39.998" v="1472"/>
          <ac:spMkLst>
            <pc:docMk/>
            <pc:sldMk cId="2706869825" sldId="1260"/>
            <ac:spMk id="5" creationId="{2A66906C-D72B-F1DD-8C72-CF830DB55E36}"/>
          </ac:spMkLst>
        </pc:spChg>
      </pc:sldChg>
      <pc:sldChg chg="modSp">
        <pc:chgData name="Alfred Asterjadhi" userId="39de57b9-85c0-4fd1-aaac-8ca2b6560ad0" providerId="ADAL" clId="{A393043D-EF8D-4DE1-8ACA-39AB47E31D8C}" dt="2024-07-05T15:50:39.998" v="1472"/>
        <pc:sldMkLst>
          <pc:docMk/>
          <pc:sldMk cId="1478783371" sldId="1261"/>
        </pc:sldMkLst>
        <pc:spChg chg="mod">
          <ac:chgData name="Alfred Asterjadhi" userId="39de57b9-85c0-4fd1-aaac-8ca2b6560ad0" providerId="ADAL" clId="{A393043D-EF8D-4DE1-8ACA-39AB47E31D8C}" dt="2024-07-05T15:50:39.998" v="1472"/>
          <ac:spMkLst>
            <pc:docMk/>
            <pc:sldMk cId="1478783371" sldId="1261"/>
            <ac:spMk id="5" creationId="{D616FF99-96C7-DA18-4639-2BE7B9629A16}"/>
          </ac:spMkLst>
        </pc:spChg>
      </pc:sldChg>
      <pc:sldChg chg="modSp">
        <pc:chgData name="Alfred Asterjadhi" userId="39de57b9-85c0-4fd1-aaac-8ca2b6560ad0" providerId="ADAL" clId="{A393043D-EF8D-4DE1-8ACA-39AB47E31D8C}" dt="2024-07-05T15:50:39.998" v="1472"/>
        <pc:sldMkLst>
          <pc:docMk/>
          <pc:sldMk cId="1930108588" sldId="1262"/>
        </pc:sldMkLst>
        <pc:spChg chg="mod">
          <ac:chgData name="Alfred Asterjadhi" userId="39de57b9-85c0-4fd1-aaac-8ca2b6560ad0" providerId="ADAL" clId="{A393043D-EF8D-4DE1-8ACA-39AB47E31D8C}" dt="2024-07-05T15:50:39.998" v="1472"/>
          <ac:spMkLst>
            <pc:docMk/>
            <pc:sldMk cId="1930108588" sldId="1262"/>
            <ac:spMk id="5" creationId="{B50A12A7-8CA1-49FC-463B-7F6AAC7CCFA5}"/>
          </ac:spMkLst>
        </pc:spChg>
      </pc:sldChg>
      <pc:sldChg chg="modSp">
        <pc:chgData name="Alfred Asterjadhi" userId="39de57b9-85c0-4fd1-aaac-8ca2b6560ad0" providerId="ADAL" clId="{A393043D-EF8D-4DE1-8ACA-39AB47E31D8C}" dt="2024-07-05T15:50:39.998" v="1472"/>
        <pc:sldMkLst>
          <pc:docMk/>
          <pc:sldMk cId="4044579728" sldId="1264"/>
        </pc:sldMkLst>
        <pc:spChg chg="mod">
          <ac:chgData name="Alfred Asterjadhi" userId="39de57b9-85c0-4fd1-aaac-8ca2b6560ad0" providerId="ADAL" clId="{A393043D-EF8D-4DE1-8ACA-39AB47E31D8C}" dt="2024-07-05T15:50:39.998" v="1472"/>
          <ac:spMkLst>
            <pc:docMk/>
            <pc:sldMk cId="4044579728" sldId="1264"/>
            <ac:spMk id="5" creationId="{2330225C-F881-9B1B-B626-239FB165569A}"/>
          </ac:spMkLst>
        </pc:spChg>
      </pc:sldChg>
      <pc:sldChg chg="modSp">
        <pc:chgData name="Alfred Asterjadhi" userId="39de57b9-85c0-4fd1-aaac-8ca2b6560ad0" providerId="ADAL" clId="{A393043D-EF8D-4DE1-8ACA-39AB47E31D8C}" dt="2024-07-05T15:50:39.998" v="1472"/>
        <pc:sldMkLst>
          <pc:docMk/>
          <pc:sldMk cId="4077601040" sldId="1265"/>
        </pc:sldMkLst>
        <pc:spChg chg="mod">
          <ac:chgData name="Alfred Asterjadhi" userId="39de57b9-85c0-4fd1-aaac-8ca2b6560ad0" providerId="ADAL" clId="{A393043D-EF8D-4DE1-8ACA-39AB47E31D8C}" dt="2024-07-05T15:50:39.998" v="1472"/>
          <ac:spMkLst>
            <pc:docMk/>
            <pc:sldMk cId="4077601040" sldId="1265"/>
            <ac:spMk id="5" creationId="{F71DBA41-2A93-0426-67BE-381C3CAD777B}"/>
          </ac:spMkLst>
        </pc:spChg>
      </pc:sldChg>
      <pc:sldChg chg="modSp">
        <pc:chgData name="Alfred Asterjadhi" userId="39de57b9-85c0-4fd1-aaac-8ca2b6560ad0" providerId="ADAL" clId="{A393043D-EF8D-4DE1-8ACA-39AB47E31D8C}" dt="2024-07-05T15:50:39.998" v="1472"/>
        <pc:sldMkLst>
          <pc:docMk/>
          <pc:sldMk cId="3057968434" sldId="1266"/>
        </pc:sldMkLst>
        <pc:spChg chg="mod">
          <ac:chgData name="Alfred Asterjadhi" userId="39de57b9-85c0-4fd1-aaac-8ca2b6560ad0" providerId="ADAL" clId="{A393043D-EF8D-4DE1-8ACA-39AB47E31D8C}" dt="2024-07-05T15:50:39.998" v="1472"/>
          <ac:spMkLst>
            <pc:docMk/>
            <pc:sldMk cId="3057968434" sldId="1266"/>
            <ac:spMk id="5" creationId="{2A66906C-D72B-F1DD-8C72-CF830DB55E36}"/>
          </ac:spMkLst>
        </pc:spChg>
      </pc:sldChg>
      <pc:sldChg chg="modSp">
        <pc:chgData name="Alfred Asterjadhi" userId="39de57b9-85c0-4fd1-aaac-8ca2b6560ad0" providerId="ADAL" clId="{A393043D-EF8D-4DE1-8ACA-39AB47E31D8C}" dt="2024-07-05T15:50:39.998" v="1472"/>
        <pc:sldMkLst>
          <pc:docMk/>
          <pc:sldMk cId="1344062580" sldId="1267"/>
        </pc:sldMkLst>
        <pc:spChg chg="mod">
          <ac:chgData name="Alfred Asterjadhi" userId="39de57b9-85c0-4fd1-aaac-8ca2b6560ad0" providerId="ADAL" clId="{A393043D-EF8D-4DE1-8ACA-39AB47E31D8C}" dt="2024-07-05T15:50:39.998" v="1472"/>
          <ac:spMkLst>
            <pc:docMk/>
            <pc:sldMk cId="1344062580" sldId="1267"/>
            <ac:spMk id="5" creationId="{B50A12A7-8CA1-49FC-463B-7F6AAC7CCFA5}"/>
          </ac:spMkLst>
        </pc:spChg>
      </pc:sldChg>
      <pc:sldChg chg="modSp">
        <pc:chgData name="Alfred Asterjadhi" userId="39de57b9-85c0-4fd1-aaac-8ca2b6560ad0" providerId="ADAL" clId="{A393043D-EF8D-4DE1-8ACA-39AB47E31D8C}" dt="2024-07-05T15:50:39.998" v="1472"/>
        <pc:sldMkLst>
          <pc:docMk/>
          <pc:sldMk cId="3693144496" sldId="1268"/>
        </pc:sldMkLst>
        <pc:spChg chg="mod">
          <ac:chgData name="Alfred Asterjadhi" userId="39de57b9-85c0-4fd1-aaac-8ca2b6560ad0" providerId="ADAL" clId="{A393043D-EF8D-4DE1-8ACA-39AB47E31D8C}" dt="2024-07-05T15:50:39.998" v="1472"/>
          <ac:spMkLst>
            <pc:docMk/>
            <pc:sldMk cId="3693144496" sldId="1268"/>
            <ac:spMk id="5" creationId="{B50A12A7-8CA1-49FC-463B-7F6AAC7CCFA5}"/>
          </ac:spMkLst>
        </pc:spChg>
      </pc:sldChg>
      <pc:sldChg chg="modSp mod">
        <pc:chgData name="Alfred Asterjadhi" userId="39de57b9-85c0-4fd1-aaac-8ca2b6560ad0" providerId="ADAL" clId="{A393043D-EF8D-4DE1-8ACA-39AB47E31D8C}" dt="2024-07-05T15:50:39.998" v="1472"/>
        <pc:sldMkLst>
          <pc:docMk/>
          <pc:sldMk cId="2601811782" sldId="1269"/>
        </pc:sldMkLst>
        <pc:spChg chg="mod">
          <ac:chgData name="Alfred Asterjadhi" userId="39de57b9-85c0-4fd1-aaac-8ca2b6560ad0" providerId="ADAL" clId="{A393043D-EF8D-4DE1-8ACA-39AB47E31D8C}" dt="2024-07-05T15:50:39.998" v="1472"/>
          <ac:spMkLst>
            <pc:docMk/>
            <pc:sldMk cId="2601811782" sldId="1269"/>
            <ac:spMk id="5" creationId="{2A66906C-D72B-F1DD-8C72-CF830DB55E36}"/>
          </ac:spMkLst>
        </pc:spChg>
        <pc:spChg chg="mod">
          <ac:chgData name="Alfred Asterjadhi" userId="39de57b9-85c0-4fd1-aaac-8ca2b6560ad0" providerId="ADAL" clId="{A393043D-EF8D-4DE1-8ACA-39AB47E31D8C}" dt="2024-07-05T15:49:23.897" v="1421" actId="20577"/>
          <ac:spMkLst>
            <pc:docMk/>
            <pc:sldMk cId="2601811782" sldId="1269"/>
            <ac:spMk id="6" creationId="{4B4587F6-4975-6B16-6F2D-EF34E3777A4B}"/>
          </ac:spMkLst>
        </pc:spChg>
      </pc:sldChg>
      <pc:sldChg chg="modSp mod">
        <pc:chgData name="Alfred Asterjadhi" userId="39de57b9-85c0-4fd1-aaac-8ca2b6560ad0" providerId="ADAL" clId="{A393043D-EF8D-4DE1-8ACA-39AB47E31D8C}" dt="2024-07-05T15:50:39.998" v="1472"/>
        <pc:sldMkLst>
          <pc:docMk/>
          <pc:sldMk cId="2797702569" sldId="1270"/>
        </pc:sldMkLst>
        <pc:spChg chg="mod">
          <ac:chgData name="Alfred Asterjadhi" userId="39de57b9-85c0-4fd1-aaac-8ca2b6560ad0" providerId="ADAL" clId="{A393043D-EF8D-4DE1-8ACA-39AB47E31D8C}" dt="2024-07-03T15:51:39.887" v="514" actId="20577"/>
          <ac:spMkLst>
            <pc:docMk/>
            <pc:sldMk cId="2797702569" sldId="1270"/>
            <ac:spMk id="3" creationId="{15B06966-A502-80FA-16A5-81986652AE22}"/>
          </ac:spMkLst>
        </pc:spChg>
        <pc:spChg chg="mod">
          <ac:chgData name="Alfred Asterjadhi" userId="39de57b9-85c0-4fd1-aaac-8ca2b6560ad0" providerId="ADAL" clId="{A393043D-EF8D-4DE1-8ACA-39AB47E31D8C}" dt="2024-07-05T15:50:39.998" v="1472"/>
          <ac:spMkLst>
            <pc:docMk/>
            <pc:sldMk cId="2797702569" sldId="1270"/>
            <ac:spMk id="5" creationId="{B50A12A7-8CA1-49FC-463B-7F6AAC7CCFA5}"/>
          </ac:spMkLst>
        </pc:spChg>
        <pc:spChg chg="mod">
          <ac:chgData name="Alfred Asterjadhi" userId="39de57b9-85c0-4fd1-aaac-8ca2b6560ad0" providerId="ADAL" clId="{A393043D-EF8D-4DE1-8ACA-39AB47E31D8C}" dt="2024-07-05T15:49:28.223" v="1422"/>
          <ac:spMkLst>
            <pc:docMk/>
            <pc:sldMk cId="2797702569" sldId="1270"/>
            <ac:spMk id="6" creationId="{FE16CE31-A6D3-44E2-0257-B9636FAB81AA}"/>
          </ac:spMkLst>
        </pc:spChg>
      </pc:sldChg>
      <pc:sldChg chg="modSp mod">
        <pc:chgData name="Alfred Asterjadhi" userId="39de57b9-85c0-4fd1-aaac-8ca2b6560ad0" providerId="ADAL" clId="{A393043D-EF8D-4DE1-8ACA-39AB47E31D8C}" dt="2024-07-05T15:50:39.998" v="1472"/>
        <pc:sldMkLst>
          <pc:docMk/>
          <pc:sldMk cId="2840399479" sldId="1272"/>
        </pc:sldMkLst>
        <pc:spChg chg="mod">
          <ac:chgData name="Alfred Asterjadhi" userId="39de57b9-85c0-4fd1-aaac-8ca2b6560ad0" providerId="ADAL" clId="{A393043D-EF8D-4DE1-8ACA-39AB47E31D8C}" dt="2024-07-03T15:52:37.289" v="570" actId="20577"/>
          <ac:spMkLst>
            <pc:docMk/>
            <pc:sldMk cId="2840399479" sldId="1272"/>
            <ac:spMk id="3" creationId="{15B06966-A502-80FA-16A5-81986652AE22}"/>
          </ac:spMkLst>
        </pc:spChg>
        <pc:spChg chg="mod">
          <ac:chgData name="Alfred Asterjadhi" userId="39de57b9-85c0-4fd1-aaac-8ca2b6560ad0" providerId="ADAL" clId="{A393043D-EF8D-4DE1-8ACA-39AB47E31D8C}" dt="2024-07-05T15:50:39.998" v="1472"/>
          <ac:spMkLst>
            <pc:docMk/>
            <pc:sldMk cId="2840399479" sldId="1272"/>
            <ac:spMk id="5" creationId="{B50A12A7-8CA1-49FC-463B-7F6AAC7CCFA5}"/>
          </ac:spMkLst>
        </pc:spChg>
        <pc:spChg chg="mod">
          <ac:chgData name="Alfred Asterjadhi" userId="39de57b9-85c0-4fd1-aaac-8ca2b6560ad0" providerId="ADAL" clId="{A393043D-EF8D-4DE1-8ACA-39AB47E31D8C}" dt="2024-07-05T15:49:30.109" v="1423"/>
          <ac:spMkLst>
            <pc:docMk/>
            <pc:sldMk cId="2840399479" sldId="1272"/>
            <ac:spMk id="6" creationId="{FE16CE31-A6D3-44E2-0257-B9636FAB81AA}"/>
          </ac:spMkLst>
        </pc:spChg>
      </pc:sldChg>
      <pc:sldChg chg="modSp mod">
        <pc:chgData name="Alfred Asterjadhi" userId="39de57b9-85c0-4fd1-aaac-8ca2b6560ad0" providerId="ADAL" clId="{A393043D-EF8D-4DE1-8ACA-39AB47E31D8C}" dt="2024-07-05T15:50:39.998" v="1472"/>
        <pc:sldMkLst>
          <pc:docMk/>
          <pc:sldMk cId="1426983488" sldId="1273"/>
        </pc:sldMkLst>
        <pc:spChg chg="mod">
          <ac:chgData name="Alfred Asterjadhi" userId="39de57b9-85c0-4fd1-aaac-8ca2b6560ad0" providerId="ADAL" clId="{A393043D-EF8D-4DE1-8ACA-39AB47E31D8C}" dt="2024-07-03T15:53:45.496" v="612"/>
          <ac:spMkLst>
            <pc:docMk/>
            <pc:sldMk cId="1426983488" sldId="1273"/>
            <ac:spMk id="3" creationId="{15B06966-A502-80FA-16A5-81986652AE22}"/>
          </ac:spMkLst>
        </pc:spChg>
        <pc:spChg chg="mod">
          <ac:chgData name="Alfred Asterjadhi" userId="39de57b9-85c0-4fd1-aaac-8ca2b6560ad0" providerId="ADAL" clId="{A393043D-EF8D-4DE1-8ACA-39AB47E31D8C}" dt="2024-07-05T15:50:39.998" v="1472"/>
          <ac:spMkLst>
            <pc:docMk/>
            <pc:sldMk cId="1426983488" sldId="1273"/>
            <ac:spMk id="5" creationId="{B50A12A7-8CA1-49FC-463B-7F6AAC7CCFA5}"/>
          </ac:spMkLst>
        </pc:spChg>
        <pc:spChg chg="mod">
          <ac:chgData name="Alfred Asterjadhi" userId="39de57b9-85c0-4fd1-aaac-8ca2b6560ad0" providerId="ADAL" clId="{A393043D-EF8D-4DE1-8ACA-39AB47E31D8C}" dt="2024-07-05T15:49:31.801" v="1424"/>
          <ac:spMkLst>
            <pc:docMk/>
            <pc:sldMk cId="1426983488" sldId="1273"/>
            <ac:spMk id="6" creationId="{FE16CE31-A6D3-44E2-0257-B9636FAB81AA}"/>
          </ac:spMkLst>
        </pc:spChg>
      </pc:sldChg>
      <pc:sldChg chg="modSp mod">
        <pc:chgData name="Alfred Asterjadhi" userId="39de57b9-85c0-4fd1-aaac-8ca2b6560ad0" providerId="ADAL" clId="{A393043D-EF8D-4DE1-8ACA-39AB47E31D8C}" dt="2024-07-05T15:50:39.998" v="1472"/>
        <pc:sldMkLst>
          <pc:docMk/>
          <pc:sldMk cId="3924785858" sldId="1274"/>
        </pc:sldMkLst>
        <pc:spChg chg="mod">
          <ac:chgData name="Alfred Asterjadhi" userId="39de57b9-85c0-4fd1-aaac-8ca2b6560ad0" providerId="ADAL" clId="{A393043D-EF8D-4DE1-8ACA-39AB47E31D8C}" dt="2024-07-03T15:54:48.807" v="649"/>
          <ac:spMkLst>
            <pc:docMk/>
            <pc:sldMk cId="3924785858" sldId="1274"/>
            <ac:spMk id="3" creationId="{15B06966-A502-80FA-16A5-81986652AE22}"/>
          </ac:spMkLst>
        </pc:spChg>
        <pc:spChg chg="mod">
          <ac:chgData name="Alfred Asterjadhi" userId="39de57b9-85c0-4fd1-aaac-8ca2b6560ad0" providerId="ADAL" clId="{A393043D-EF8D-4DE1-8ACA-39AB47E31D8C}" dt="2024-07-05T15:50:39.998" v="1472"/>
          <ac:spMkLst>
            <pc:docMk/>
            <pc:sldMk cId="3924785858" sldId="1274"/>
            <ac:spMk id="5" creationId="{B50A12A7-8CA1-49FC-463B-7F6AAC7CCFA5}"/>
          </ac:spMkLst>
        </pc:spChg>
        <pc:spChg chg="mod">
          <ac:chgData name="Alfred Asterjadhi" userId="39de57b9-85c0-4fd1-aaac-8ca2b6560ad0" providerId="ADAL" clId="{A393043D-EF8D-4DE1-8ACA-39AB47E31D8C}" dt="2024-07-05T15:49:33.261" v="1425"/>
          <ac:spMkLst>
            <pc:docMk/>
            <pc:sldMk cId="3924785858" sldId="1274"/>
            <ac:spMk id="6" creationId="{FE16CE31-A6D3-44E2-0257-B9636FAB81AA}"/>
          </ac:spMkLst>
        </pc:spChg>
      </pc:sldChg>
      <pc:sldChg chg="modSp mod">
        <pc:chgData name="Alfred Asterjadhi" userId="39de57b9-85c0-4fd1-aaac-8ca2b6560ad0" providerId="ADAL" clId="{A393043D-EF8D-4DE1-8ACA-39AB47E31D8C}" dt="2024-07-05T15:50:39.998" v="1472"/>
        <pc:sldMkLst>
          <pc:docMk/>
          <pc:sldMk cId="783847315" sldId="1275"/>
        </pc:sldMkLst>
        <pc:spChg chg="mod">
          <ac:chgData name="Alfred Asterjadhi" userId="39de57b9-85c0-4fd1-aaac-8ca2b6560ad0" providerId="ADAL" clId="{A393043D-EF8D-4DE1-8ACA-39AB47E31D8C}" dt="2024-07-03T15:57:48.592" v="680"/>
          <ac:spMkLst>
            <pc:docMk/>
            <pc:sldMk cId="783847315" sldId="1275"/>
            <ac:spMk id="3" creationId="{15B06966-A502-80FA-16A5-81986652AE22}"/>
          </ac:spMkLst>
        </pc:spChg>
        <pc:spChg chg="mod">
          <ac:chgData name="Alfred Asterjadhi" userId="39de57b9-85c0-4fd1-aaac-8ca2b6560ad0" providerId="ADAL" clId="{A393043D-EF8D-4DE1-8ACA-39AB47E31D8C}" dt="2024-07-05T15:50:39.998" v="1472"/>
          <ac:spMkLst>
            <pc:docMk/>
            <pc:sldMk cId="783847315" sldId="1275"/>
            <ac:spMk id="5" creationId="{B50A12A7-8CA1-49FC-463B-7F6AAC7CCFA5}"/>
          </ac:spMkLst>
        </pc:spChg>
        <pc:spChg chg="mod">
          <ac:chgData name="Alfred Asterjadhi" userId="39de57b9-85c0-4fd1-aaac-8ca2b6560ad0" providerId="ADAL" clId="{A393043D-EF8D-4DE1-8ACA-39AB47E31D8C}" dt="2024-07-05T15:49:42.761" v="1443" actId="20577"/>
          <ac:spMkLst>
            <pc:docMk/>
            <pc:sldMk cId="783847315" sldId="1275"/>
            <ac:spMk id="6" creationId="{FE16CE31-A6D3-44E2-0257-B9636FAB81AA}"/>
          </ac:spMkLst>
        </pc:spChg>
      </pc:sldChg>
      <pc:sldChg chg="addSp modSp add mod">
        <pc:chgData name="Alfred Asterjadhi" userId="39de57b9-85c0-4fd1-aaac-8ca2b6560ad0" providerId="ADAL" clId="{A393043D-EF8D-4DE1-8ACA-39AB47E31D8C}" dt="2024-07-10T16:00:06.283" v="1972"/>
        <pc:sldMkLst>
          <pc:docMk/>
          <pc:sldMk cId="2127926340" sldId="1276"/>
        </pc:sldMkLst>
        <pc:spChg chg="mod">
          <ac:chgData name="Alfred Asterjadhi" userId="39de57b9-85c0-4fd1-aaac-8ca2b6560ad0" providerId="ADAL" clId="{A393043D-EF8D-4DE1-8ACA-39AB47E31D8C}" dt="2024-07-05T14:48:56.273" v="682" actId="20577"/>
          <ac:spMkLst>
            <pc:docMk/>
            <pc:sldMk cId="2127926340" sldId="1276"/>
            <ac:spMk id="2" creationId="{42854970-17D9-6F05-4C71-EBC4E41912A3}"/>
          </ac:spMkLst>
        </pc:spChg>
        <pc:spChg chg="mod">
          <ac:chgData name="Alfred Asterjadhi" userId="39de57b9-85c0-4fd1-aaac-8ca2b6560ad0" providerId="ADAL" clId="{A393043D-EF8D-4DE1-8ACA-39AB47E31D8C}" dt="2024-07-10T16:00:06.283" v="1972"/>
          <ac:spMkLst>
            <pc:docMk/>
            <pc:sldMk cId="2127926340" sldId="1276"/>
            <ac:spMk id="3" creationId="{15B06966-A502-80FA-16A5-81986652AE22}"/>
          </ac:spMkLst>
        </pc:spChg>
        <pc:spChg chg="mod">
          <ac:chgData name="Alfred Asterjadhi" userId="39de57b9-85c0-4fd1-aaac-8ca2b6560ad0" providerId="ADAL" clId="{A393043D-EF8D-4DE1-8ACA-39AB47E31D8C}" dt="2024-07-05T15:50:39.998" v="1472"/>
          <ac:spMkLst>
            <pc:docMk/>
            <pc:sldMk cId="2127926340" sldId="1276"/>
            <ac:spMk id="5" creationId="{B50A12A7-8CA1-49FC-463B-7F6AAC7CCFA5}"/>
          </ac:spMkLst>
        </pc:spChg>
        <pc:spChg chg="mod">
          <ac:chgData name="Alfred Asterjadhi" userId="39de57b9-85c0-4fd1-aaac-8ca2b6560ad0" providerId="ADAL" clId="{A393043D-EF8D-4DE1-8ACA-39AB47E31D8C}" dt="2024-07-05T15:49:46.680" v="1444"/>
          <ac:spMkLst>
            <pc:docMk/>
            <pc:sldMk cId="2127926340" sldId="1276"/>
            <ac:spMk id="6" creationId="{FE16CE31-A6D3-44E2-0257-B9636FAB81AA}"/>
          </ac:spMkLst>
        </pc:spChg>
        <pc:graphicFrameChg chg="add mod">
          <ac:chgData name="Alfred Asterjadhi" userId="39de57b9-85c0-4fd1-aaac-8ca2b6560ad0" providerId="ADAL" clId="{A393043D-EF8D-4DE1-8ACA-39AB47E31D8C}" dt="2024-07-05T14:56:37.024" v="798"/>
          <ac:graphicFrameMkLst>
            <pc:docMk/>
            <pc:sldMk cId="2127926340" sldId="1276"/>
            <ac:graphicFrameMk id="7" creationId="{24837AAE-1DC1-9440-72A9-6C92B95273A4}"/>
          </ac:graphicFrameMkLst>
        </pc:graphicFrameChg>
      </pc:sldChg>
      <pc:sldChg chg="add del">
        <pc:chgData name="Alfred Asterjadhi" userId="39de57b9-85c0-4fd1-aaac-8ca2b6560ad0" providerId="ADAL" clId="{A393043D-EF8D-4DE1-8ACA-39AB47E31D8C}" dt="2024-07-03T15:20:04.477" v="451" actId="47"/>
        <pc:sldMkLst>
          <pc:docMk/>
          <pc:sldMk cId="3928255898" sldId="1276"/>
        </pc:sldMkLst>
      </pc:sldChg>
      <pc:sldChg chg="addSp delSp modSp add del mod chgLayout">
        <pc:chgData name="Alfred Asterjadhi" userId="39de57b9-85c0-4fd1-aaac-8ca2b6560ad0" providerId="ADAL" clId="{A393043D-EF8D-4DE1-8ACA-39AB47E31D8C}" dt="2024-07-05T15:59:32.327" v="1586" actId="47"/>
        <pc:sldMkLst>
          <pc:docMk/>
          <pc:sldMk cId="3350185854" sldId="1277"/>
        </pc:sldMkLst>
        <pc:spChg chg="mod ord">
          <ac:chgData name="Alfred Asterjadhi" userId="39de57b9-85c0-4fd1-aaac-8ca2b6560ad0" providerId="ADAL" clId="{A393043D-EF8D-4DE1-8ACA-39AB47E31D8C}" dt="2024-07-05T15:48:51.204" v="1412" actId="20577"/>
          <ac:spMkLst>
            <pc:docMk/>
            <pc:sldMk cId="3350185854" sldId="1277"/>
            <ac:spMk id="2" creationId="{35CDB687-0632-4006-A686-C12015B002F3}"/>
          </ac:spMkLst>
        </pc:spChg>
        <pc:spChg chg="mod ord">
          <ac:chgData name="Alfred Asterjadhi" userId="39de57b9-85c0-4fd1-aaac-8ca2b6560ad0" providerId="ADAL" clId="{A393043D-EF8D-4DE1-8ACA-39AB47E31D8C}" dt="2024-07-05T15:56:01.394" v="1542" actId="20577"/>
          <ac:spMkLst>
            <pc:docMk/>
            <pc:sldMk cId="3350185854" sldId="1277"/>
            <ac:spMk id="3" creationId="{2A1DBDD1-7F19-4757-B753-A2A7E1EF91FE}"/>
          </ac:spMkLst>
        </pc:spChg>
        <pc:spChg chg="mod ord">
          <ac:chgData name="Alfred Asterjadhi" userId="39de57b9-85c0-4fd1-aaac-8ca2b6560ad0" providerId="ADAL" clId="{A393043D-EF8D-4DE1-8ACA-39AB47E31D8C}" dt="2024-07-05T15:41:31.747" v="1240" actId="6264"/>
          <ac:spMkLst>
            <pc:docMk/>
            <pc:sldMk cId="3350185854" sldId="1277"/>
            <ac:spMk id="4" creationId="{44C8936E-98C0-41D5-BD17-E645D96AE1F9}"/>
          </ac:spMkLst>
        </pc:spChg>
        <pc:spChg chg="mod ord">
          <ac:chgData name="Alfred Asterjadhi" userId="39de57b9-85c0-4fd1-aaac-8ca2b6560ad0" providerId="ADAL" clId="{A393043D-EF8D-4DE1-8ACA-39AB47E31D8C}" dt="2024-07-05T15:50:39.998" v="1472"/>
          <ac:spMkLst>
            <pc:docMk/>
            <pc:sldMk cId="3350185854" sldId="1277"/>
            <ac:spMk id="5" creationId="{C2D19F5E-206B-4A6D-B21A-F45065C6325A}"/>
          </ac:spMkLst>
        </pc:spChg>
        <pc:spChg chg="mod ord">
          <ac:chgData name="Alfred Asterjadhi" userId="39de57b9-85c0-4fd1-aaac-8ca2b6560ad0" providerId="ADAL" clId="{A393043D-EF8D-4DE1-8ACA-39AB47E31D8C}" dt="2024-07-05T15:49:49.293" v="1445"/>
          <ac:spMkLst>
            <pc:docMk/>
            <pc:sldMk cId="3350185854" sldId="1277"/>
            <ac:spMk id="6" creationId="{901BC188-0DC3-468B-88B2-63081D398E1A}"/>
          </ac:spMkLst>
        </pc:spChg>
        <pc:spChg chg="add del mod">
          <ac:chgData name="Alfred Asterjadhi" userId="39de57b9-85c0-4fd1-aaac-8ca2b6560ad0" providerId="ADAL" clId="{A393043D-EF8D-4DE1-8ACA-39AB47E31D8C}" dt="2024-07-05T15:41:31.747" v="1240" actId="6264"/>
          <ac:spMkLst>
            <pc:docMk/>
            <pc:sldMk cId="3350185854" sldId="1277"/>
            <ac:spMk id="7" creationId="{682BFBFB-7176-7DD3-9709-76A1E822A677}"/>
          </ac:spMkLst>
        </pc:spChg>
        <pc:spChg chg="add del mod">
          <ac:chgData name="Alfred Asterjadhi" userId="39de57b9-85c0-4fd1-aaac-8ca2b6560ad0" providerId="ADAL" clId="{A393043D-EF8D-4DE1-8ACA-39AB47E31D8C}" dt="2024-07-05T15:41:31.747" v="1240" actId="6264"/>
          <ac:spMkLst>
            <pc:docMk/>
            <pc:sldMk cId="3350185854" sldId="1277"/>
            <ac:spMk id="8" creationId="{8111C93F-BE3B-E2E0-86A1-41F0D478E523}"/>
          </ac:spMkLst>
        </pc:spChg>
        <pc:spChg chg="add del mod">
          <ac:chgData name="Alfred Asterjadhi" userId="39de57b9-85c0-4fd1-aaac-8ca2b6560ad0" providerId="ADAL" clId="{A393043D-EF8D-4DE1-8ACA-39AB47E31D8C}" dt="2024-07-05T15:41:31.747" v="1240" actId="6264"/>
          <ac:spMkLst>
            <pc:docMk/>
            <pc:sldMk cId="3350185854" sldId="1277"/>
            <ac:spMk id="9" creationId="{8B599F8E-532A-F036-8540-55D6BF509BED}"/>
          </ac:spMkLst>
        </pc:spChg>
        <pc:spChg chg="add del mod">
          <ac:chgData name="Alfred Asterjadhi" userId="39de57b9-85c0-4fd1-aaac-8ca2b6560ad0" providerId="ADAL" clId="{A393043D-EF8D-4DE1-8ACA-39AB47E31D8C}" dt="2024-07-05T15:41:31.747" v="1240" actId="6264"/>
          <ac:spMkLst>
            <pc:docMk/>
            <pc:sldMk cId="3350185854" sldId="1277"/>
            <ac:spMk id="10" creationId="{1B870C74-278A-A6D4-21CB-197FDB457851}"/>
          </ac:spMkLst>
        </pc:spChg>
        <pc:spChg chg="add del mod">
          <ac:chgData name="Alfred Asterjadhi" userId="39de57b9-85c0-4fd1-aaac-8ca2b6560ad0" providerId="ADAL" clId="{A393043D-EF8D-4DE1-8ACA-39AB47E31D8C}" dt="2024-07-05T15:41:31.747" v="1240" actId="6264"/>
          <ac:spMkLst>
            <pc:docMk/>
            <pc:sldMk cId="3350185854" sldId="1277"/>
            <ac:spMk id="11" creationId="{2BC3F9DD-5C33-1D62-3AA8-6AD08A1A6FE1}"/>
          </ac:spMkLst>
        </pc:spChg>
      </pc:sldChg>
      <pc:sldChg chg="modSp add mod ord">
        <pc:chgData name="Alfred Asterjadhi" userId="39de57b9-85c0-4fd1-aaac-8ca2b6560ad0" providerId="ADAL" clId="{A393043D-EF8D-4DE1-8ACA-39AB47E31D8C}" dt="2024-07-05T16:31:25.866" v="1654"/>
        <pc:sldMkLst>
          <pc:docMk/>
          <pc:sldMk cId="3386835186" sldId="1278"/>
        </pc:sldMkLst>
        <pc:spChg chg="mod">
          <ac:chgData name="Alfred Asterjadhi" userId="39de57b9-85c0-4fd1-aaac-8ca2b6560ad0" providerId="ADAL" clId="{A393043D-EF8D-4DE1-8ACA-39AB47E31D8C}" dt="2024-07-05T15:50:39.998" v="1472"/>
          <ac:spMkLst>
            <pc:docMk/>
            <pc:sldMk cId="3386835186" sldId="1278"/>
            <ac:spMk id="5" creationId="{2A66906C-D72B-F1DD-8C72-CF830DB55E36}"/>
          </ac:spMkLst>
        </pc:spChg>
        <pc:spChg chg="mod">
          <ac:chgData name="Alfred Asterjadhi" userId="39de57b9-85c0-4fd1-aaac-8ca2b6560ad0" providerId="ADAL" clId="{A393043D-EF8D-4DE1-8ACA-39AB47E31D8C}" dt="2024-07-05T15:49:34.640" v="1426"/>
          <ac:spMkLst>
            <pc:docMk/>
            <pc:sldMk cId="3386835186" sldId="1278"/>
            <ac:spMk id="6" creationId="{4B4587F6-4975-6B16-6F2D-EF34E3777A4B}"/>
          </ac:spMkLst>
        </pc:spChg>
        <pc:spChg chg="mod">
          <ac:chgData name="Alfred Asterjadhi" userId="39de57b9-85c0-4fd1-aaac-8ca2b6560ad0" providerId="ADAL" clId="{A393043D-EF8D-4DE1-8ACA-39AB47E31D8C}" dt="2024-07-05T15:49:11.643" v="1417" actId="20577"/>
          <ac:spMkLst>
            <pc:docMk/>
            <pc:sldMk cId="3386835186" sldId="1278"/>
            <ac:spMk id="7" creationId="{BBE380E8-31FF-4646-2B7B-0B4CB1A84C1D}"/>
          </ac:spMkLst>
        </pc:spChg>
      </pc:sldChg>
      <pc:sldChg chg="modSp add mod">
        <pc:chgData name="Alfred Asterjadhi" userId="39de57b9-85c0-4fd1-aaac-8ca2b6560ad0" providerId="ADAL" clId="{A393043D-EF8D-4DE1-8ACA-39AB47E31D8C}" dt="2024-07-05T16:00:21.086" v="1591" actId="20577"/>
        <pc:sldMkLst>
          <pc:docMk/>
          <pc:sldMk cId="484956573" sldId="1279"/>
        </pc:sldMkLst>
        <pc:spChg chg="mod">
          <ac:chgData name="Alfred Asterjadhi" userId="39de57b9-85c0-4fd1-aaac-8ca2b6560ad0" providerId="ADAL" clId="{A393043D-EF8D-4DE1-8ACA-39AB47E31D8C}" dt="2024-07-05T16:00:21.086" v="1591" actId="20577"/>
          <ac:spMkLst>
            <pc:docMk/>
            <pc:sldMk cId="484956573" sldId="1279"/>
            <ac:spMk id="7" creationId="{BBE380E8-31FF-4646-2B7B-0B4CB1A84C1D}"/>
          </ac:spMkLst>
        </pc:spChg>
      </pc:sldChg>
      <pc:sldChg chg="addSp delSp modSp new mod modClrScheme chgLayout">
        <pc:chgData name="Alfred Asterjadhi" userId="39de57b9-85c0-4fd1-aaac-8ca2b6560ad0" providerId="ADAL" clId="{A393043D-EF8D-4DE1-8ACA-39AB47E31D8C}" dt="2024-07-16T16:55:59.205" v="2796" actId="13926"/>
        <pc:sldMkLst>
          <pc:docMk/>
          <pc:sldMk cId="2677227096" sldId="1280"/>
        </pc:sldMkLst>
        <pc:spChg chg="del">
          <ac:chgData name="Alfred Asterjadhi" userId="39de57b9-85c0-4fd1-aaac-8ca2b6560ad0" providerId="ADAL" clId="{A393043D-EF8D-4DE1-8ACA-39AB47E31D8C}" dt="2024-07-05T15:54:15.079" v="1495" actId="6264"/>
          <ac:spMkLst>
            <pc:docMk/>
            <pc:sldMk cId="2677227096" sldId="1280"/>
            <ac:spMk id="2" creationId="{053101B6-9BE1-3535-3A2C-6BCDBF1C17BD}"/>
          </ac:spMkLst>
        </pc:spChg>
        <pc:spChg chg="del">
          <ac:chgData name="Alfred Asterjadhi" userId="39de57b9-85c0-4fd1-aaac-8ca2b6560ad0" providerId="ADAL" clId="{A393043D-EF8D-4DE1-8ACA-39AB47E31D8C}" dt="2024-07-05T15:54:15.079" v="1495" actId="6264"/>
          <ac:spMkLst>
            <pc:docMk/>
            <pc:sldMk cId="2677227096" sldId="1280"/>
            <ac:spMk id="3" creationId="{CBF17D50-307A-8DF2-B806-6374C43B53CA}"/>
          </ac:spMkLst>
        </pc:spChg>
        <pc:spChg chg="mod ord">
          <ac:chgData name="Alfred Asterjadhi" userId="39de57b9-85c0-4fd1-aaac-8ca2b6560ad0" providerId="ADAL" clId="{A393043D-EF8D-4DE1-8ACA-39AB47E31D8C}" dt="2024-07-05T15:54:26.862" v="1510" actId="20577"/>
          <ac:spMkLst>
            <pc:docMk/>
            <pc:sldMk cId="2677227096" sldId="1280"/>
            <ac:spMk id="4" creationId="{98D165AA-9DB3-278D-1756-FD496B679732}"/>
          </ac:spMkLst>
        </pc:spChg>
        <pc:spChg chg="mod ord">
          <ac:chgData name="Alfred Asterjadhi" userId="39de57b9-85c0-4fd1-aaac-8ca2b6560ad0" providerId="ADAL" clId="{A393043D-EF8D-4DE1-8ACA-39AB47E31D8C}" dt="2024-07-05T15:54:17.076" v="1496" actId="700"/>
          <ac:spMkLst>
            <pc:docMk/>
            <pc:sldMk cId="2677227096" sldId="1280"/>
            <ac:spMk id="5" creationId="{A113E43F-CA34-0AEB-175A-4E6F7368207D}"/>
          </ac:spMkLst>
        </pc:spChg>
        <pc:spChg chg="mod ord">
          <ac:chgData name="Alfred Asterjadhi" userId="39de57b9-85c0-4fd1-aaac-8ca2b6560ad0" providerId="ADAL" clId="{A393043D-EF8D-4DE1-8ACA-39AB47E31D8C}" dt="2024-07-05T15:54:17.076" v="1496" actId="700"/>
          <ac:spMkLst>
            <pc:docMk/>
            <pc:sldMk cId="2677227096" sldId="1280"/>
            <ac:spMk id="6" creationId="{CD330A40-635F-0CA0-C7B3-DC418F3B5491}"/>
          </ac:spMkLst>
        </pc:spChg>
        <pc:spChg chg="add del mod">
          <ac:chgData name="Alfred Asterjadhi" userId="39de57b9-85c0-4fd1-aaac-8ca2b6560ad0" providerId="ADAL" clId="{A393043D-EF8D-4DE1-8ACA-39AB47E31D8C}" dt="2024-07-05T15:54:15.079" v="1495" actId="6264"/>
          <ac:spMkLst>
            <pc:docMk/>
            <pc:sldMk cId="2677227096" sldId="1280"/>
            <ac:spMk id="7" creationId="{E738222D-277C-77BE-C755-D05DFF35C6FE}"/>
          </ac:spMkLst>
        </pc:spChg>
        <pc:spChg chg="add del mod">
          <ac:chgData name="Alfred Asterjadhi" userId="39de57b9-85c0-4fd1-aaac-8ca2b6560ad0" providerId="ADAL" clId="{A393043D-EF8D-4DE1-8ACA-39AB47E31D8C}" dt="2024-07-05T15:54:15.079" v="1495" actId="6264"/>
          <ac:spMkLst>
            <pc:docMk/>
            <pc:sldMk cId="2677227096" sldId="1280"/>
            <ac:spMk id="8" creationId="{94532537-52DE-881E-942F-FE63B3D39DC6}"/>
          </ac:spMkLst>
        </pc:spChg>
        <pc:spChg chg="add del mod">
          <ac:chgData name="Alfred Asterjadhi" userId="39de57b9-85c0-4fd1-aaac-8ca2b6560ad0" providerId="ADAL" clId="{A393043D-EF8D-4DE1-8ACA-39AB47E31D8C}" dt="2024-07-05T15:54:15.079" v="1495" actId="6264"/>
          <ac:spMkLst>
            <pc:docMk/>
            <pc:sldMk cId="2677227096" sldId="1280"/>
            <ac:spMk id="9" creationId="{A33696A7-9D0A-6F52-9BED-4B0DEFAC6290}"/>
          </ac:spMkLst>
        </pc:spChg>
        <pc:spChg chg="add del mod ord">
          <ac:chgData name="Alfred Asterjadhi" userId="39de57b9-85c0-4fd1-aaac-8ca2b6560ad0" providerId="ADAL" clId="{A393043D-EF8D-4DE1-8ACA-39AB47E31D8C}" dt="2024-07-05T15:54:17.076" v="1496" actId="700"/>
          <ac:spMkLst>
            <pc:docMk/>
            <pc:sldMk cId="2677227096" sldId="1280"/>
            <ac:spMk id="10" creationId="{1BAD9A15-3D38-194B-2A9D-4CD112E9FC90}"/>
          </ac:spMkLst>
        </pc:spChg>
        <pc:spChg chg="add del mod ord">
          <ac:chgData name="Alfred Asterjadhi" userId="39de57b9-85c0-4fd1-aaac-8ca2b6560ad0" providerId="ADAL" clId="{A393043D-EF8D-4DE1-8ACA-39AB47E31D8C}" dt="2024-07-05T15:54:17.076" v="1496" actId="700"/>
          <ac:spMkLst>
            <pc:docMk/>
            <pc:sldMk cId="2677227096" sldId="1280"/>
            <ac:spMk id="11" creationId="{B6E09E72-B82C-D74B-711A-035E24718C09}"/>
          </ac:spMkLst>
        </pc:spChg>
        <pc:spChg chg="add mod ord">
          <ac:chgData name="Alfred Asterjadhi" userId="39de57b9-85c0-4fd1-aaac-8ca2b6560ad0" providerId="ADAL" clId="{A393043D-EF8D-4DE1-8ACA-39AB47E31D8C}" dt="2024-07-05T15:54:53.618" v="1517" actId="404"/>
          <ac:spMkLst>
            <pc:docMk/>
            <pc:sldMk cId="2677227096" sldId="1280"/>
            <ac:spMk id="12" creationId="{4FBCCF06-7163-5BC7-53F3-038034014EDF}"/>
          </ac:spMkLst>
        </pc:spChg>
        <pc:spChg chg="add mod ord">
          <ac:chgData name="Alfred Asterjadhi" userId="39de57b9-85c0-4fd1-aaac-8ca2b6560ad0" providerId="ADAL" clId="{A393043D-EF8D-4DE1-8ACA-39AB47E31D8C}" dt="2024-07-16T16:55:59.205" v="2796" actId="13926"/>
          <ac:spMkLst>
            <pc:docMk/>
            <pc:sldMk cId="2677227096" sldId="1280"/>
            <ac:spMk id="13" creationId="{C6BE0195-DB02-0A0E-F8FD-AF77D0229B70}"/>
          </ac:spMkLst>
        </pc:spChg>
      </pc:sldChg>
      <pc:sldChg chg="modSp add mod">
        <pc:chgData name="Alfred Asterjadhi" userId="39de57b9-85c0-4fd1-aaac-8ca2b6560ad0" providerId="ADAL" clId="{A393043D-EF8D-4DE1-8ACA-39AB47E31D8C}" dt="2024-07-16T16:54:59.823" v="2733" actId="13926"/>
        <pc:sldMkLst>
          <pc:docMk/>
          <pc:sldMk cId="1240600588" sldId="1281"/>
        </pc:sldMkLst>
        <pc:spChg chg="mod">
          <ac:chgData name="Alfred Asterjadhi" userId="39de57b9-85c0-4fd1-aaac-8ca2b6560ad0" providerId="ADAL" clId="{A393043D-EF8D-4DE1-8ACA-39AB47E31D8C}" dt="2024-07-16T16:54:59.823" v="2733" actId="13926"/>
          <ac:spMkLst>
            <pc:docMk/>
            <pc:sldMk cId="1240600588" sldId="1281"/>
            <ac:spMk id="3" creationId="{3481DB5A-239A-7442-182B-1E515E20B7C0}"/>
          </ac:spMkLst>
        </pc:spChg>
      </pc:sldChg>
      <pc:sldChg chg="modSp add del mod">
        <pc:chgData name="Alfred Asterjadhi" userId="39de57b9-85c0-4fd1-aaac-8ca2b6560ad0" providerId="ADAL" clId="{A393043D-EF8D-4DE1-8ACA-39AB47E31D8C}" dt="2024-07-10T17:14:40.497" v="1973" actId="2696"/>
        <pc:sldMkLst>
          <pc:docMk/>
          <pc:sldMk cId="2450438428" sldId="1281"/>
        </pc:sldMkLst>
        <pc:spChg chg="mod">
          <ac:chgData name="Alfred Asterjadhi" userId="39de57b9-85c0-4fd1-aaac-8ca2b6560ad0" providerId="ADAL" clId="{A393043D-EF8D-4DE1-8ACA-39AB47E31D8C}" dt="2024-07-05T15:57:49.805" v="1550" actId="5793"/>
          <ac:spMkLst>
            <pc:docMk/>
            <pc:sldMk cId="2450438428" sldId="1281"/>
            <ac:spMk id="2" creationId="{A8EEEE11-0915-163F-FCF6-AB443279EFCC}"/>
          </ac:spMkLst>
        </pc:spChg>
        <pc:spChg chg="mod">
          <ac:chgData name="Alfred Asterjadhi" userId="39de57b9-85c0-4fd1-aaac-8ca2b6560ad0" providerId="ADAL" clId="{A393043D-EF8D-4DE1-8ACA-39AB47E31D8C}" dt="2024-07-05T15:59:07.316" v="1585" actId="20577"/>
          <ac:spMkLst>
            <pc:docMk/>
            <pc:sldMk cId="2450438428" sldId="1281"/>
            <ac:spMk id="3" creationId="{3481DB5A-239A-7442-182B-1E515E20B7C0}"/>
          </ac:spMkLst>
        </pc:spChg>
        <pc:spChg chg="mod">
          <ac:chgData name="Alfred Asterjadhi" userId="39de57b9-85c0-4fd1-aaac-8ca2b6560ad0" providerId="ADAL" clId="{A393043D-EF8D-4DE1-8ACA-39AB47E31D8C}" dt="2024-07-05T16:00:53.652" v="1595" actId="20577"/>
          <ac:spMkLst>
            <pc:docMk/>
            <pc:sldMk cId="2450438428" sldId="1281"/>
            <ac:spMk id="6" creationId="{3D5EA98D-9036-62C5-76A4-B7E2F261DBE6}"/>
          </ac:spMkLst>
        </pc:spChg>
      </pc:sldChg>
      <pc:sldChg chg="addSp delSp modSp add mod chgLayout">
        <pc:chgData name="Alfred Asterjadhi" userId="39de57b9-85c0-4fd1-aaac-8ca2b6560ad0" providerId="ADAL" clId="{A393043D-EF8D-4DE1-8ACA-39AB47E31D8C}" dt="2024-07-16T15:11:29.980" v="2314" actId="13926"/>
        <pc:sldMkLst>
          <pc:docMk/>
          <pc:sldMk cId="3176264218" sldId="1282"/>
        </pc:sldMkLst>
        <pc:spChg chg="mod ord">
          <ac:chgData name="Alfred Asterjadhi" userId="39de57b9-85c0-4fd1-aaac-8ca2b6560ad0" providerId="ADAL" clId="{A393043D-EF8D-4DE1-8ACA-39AB47E31D8C}" dt="2024-07-11T16:26:10.551" v="2076" actId="20577"/>
          <ac:spMkLst>
            <pc:docMk/>
            <pc:sldMk cId="3176264218" sldId="1282"/>
            <ac:spMk id="2" creationId="{42854970-17D9-6F05-4C71-EBC4E41912A3}"/>
          </ac:spMkLst>
        </pc:spChg>
        <pc:spChg chg="mod ord">
          <ac:chgData name="Alfred Asterjadhi" userId="39de57b9-85c0-4fd1-aaac-8ca2b6560ad0" providerId="ADAL" clId="{A393043D-EF8D-4DE1-8ACA-39AB47E31D8C}" dt="2024-07-16T15:11:29.980" v="2314" actId="13926"/>
          <ac:spMkLst>
            <pc:docMk/>
            <pc:sldMk cId="3176264218" sldId="1282"/>
            <ac:spMk id="3" creationId="{15B06966-A502-80FA-16A5-81986652AE22}"/>
          </ac:spMkLst>
        </pc:spChg>
        <pc:spChg chg="mod ord">
          <ac:chgData name="Alfred Asterjadhi" userId="39de57b9-85c0-4fd1-aaac-8ca2b6560ad0" providerId="ADAL" clId="{A393043D-EF8D-4DE1-8ACA-39AB47E31D8C}" dt="2024-07-10T17:16:17.256" v="2010" actId="6264"/>
          <ac:spMkLst>
            <pc:docMk/>
            <pc:sldMk cId="3176264218" sldId="1282"/>
            <ac:spMk id="4" creationId="{F0A9AAD6-2547-12FC-1EC4-03466B321386}"/>
          </ac:spMkLst>
        </pc:spChg>
        <pc:spChg chg="mod ord">
          <ac:chgData name="Alfred Asterjadhi" userId="39de57b9-85c0-4fd1-aaac-8ca2b6560ad0" providerId="ADAL" clId="{A393043D-EF8D-4DE1-8ACA-39AB47E31D8C}" dt="2024-07-10T17:16:17.256" v="2010" actId="6264"/>
          <ac:spMkLst>
            <pc:docMk/>
            <pc:sldMk cId="3176264218" sldId="1282"/>
            <ac:spMk id="5" creationId="{B50A12A7-8CA1-49FC-463B-7F6AAC7CCFA5}"/>
          </ac:spMkLst>
        </pc:spChg>
        <pc:spChg chg="mod ord">
          <ac:chgData name="Alfred Asterjadhi" userId="39de57b9-85c0-4fd1-aaac-8ca2b6560ad0" providerId="ADAL" clId="{A393043D-EF8D-4DE1-8ACA-39AB47E31D8C}" dt="2024-07-10T17:16:17.256" v="2010" actId="6264"/>
          <ac:spMkLst>
            <pc:docMk/>
            <pc:sldMk cId="3176264218" sldId="1282"/>
            <ac:spMk id="6" creationId="{FE16CE31-A6D3-44E2-0257-B9636FAB81AA}"/>
          </ac:spMkLst>
        </pc:spChg>
        <pc:spChg chg="add del mod">
          <ac:chgData name="Alfred Asterjadhi" userId="39de57b9-85c0-4fd1-aaac-8ca2b6560ad0" providerId="ADAL" clId="{A393043D-EF8D-4DE1-8ACA-39AB47E31D8C}" dt="2024-07-10T17:16:17.256" v="2010" actId="6264"/>
          <ac:spMkLst>
            <pc:docMk/>
            <pc:sldMk cId="3176264218" sldId="1282"/>
            <ac:spMk id="7" creationId="{D0A351FD-6111-FE14-CEA7-83C33CC9145D}"/>
          </ac:spMkLst>
        </pc:spChg>
        <pc:spChg chg="add del mod">
          <ac:chgData name="Alfred Asterjadhi" userId="39de57b9-85c0-4fd1-aaac-8ca2b6560ad0" providerId="ADAL" clId="{A393043D-EF8D-4DE1-8ACA-39AB47E31D8C}" dt="2024-07-10T17:16:17.256" v="2010" actId="6264"/>
          <ac:spMkLst>
            <pc:docMk/>
            <pc:sldMk cId="3176264218" sldId="1282"/>
            <ac:spMk id="8" creationId="{91737713-14F7-6089-0C47-523EAE456513}"/>
          </ac:spMkLst>
        </pc:spChg>
        <pc:spChg chg="add del mod">
          <ac:chgData name="Alfred Asterjadhi" userId="39de57b9-85c0-4fd1-aaac-8ca2b6560ad0" providerId="ADAL" clId="{A393043D-EF8D-4DE1-8ACA-39AB47E31D8C}" dt="2024-07-10T17:16:17.256" v="2010" actId="6264"/>
          <ac:spMkLst>
            <pc:docMk/>
            <pc:sldMk cId="3176264218" sldId="1282"/>
            <ac:spMk id="9" creationId="{0DF4CE75-5FF0-ACE5-1D2F-187B067AA2E1}"/>
          </ac:spMkLst>
        </pc:spChg>
        <pc:spChg chg="add del mod">
          <ac:chgData name="Alfred Asterjadhi" userId="39de57b9-85c0-4fd1-aaac-8ca2b6560ad0" providerId="ADAL" clId="{A393043D-EF8D-4DE1-8ACA-39AB47E31D8C}" dt="2024-07-10T17:16:17.256" v="2010" actId="6264"/>
          <ac:spMkLst>
            <pc:docMk/>
            <pc:sldMk cId="3176264218" sldId="1282"/>
            <ac:spMk id="10" creationId="{6747A858-A1DE-3019-5BE8-BFEAA4194027}"/>
          </ac:spMkLst>
        </pc:spChg>
        <pc:spChg chg="add del mod">
          <ac:chgData name="Alfred Asterjadhi" userId="39de57b9-85c0-4fd1-aaac-8ca2b6560ad0" providerId="ADAL" clId="{A393043D-EF8D-4DE1-8ACA-39AB47E31D8C}" dt="2024-07-10T17:16:17.256" v="2010" actId="6264"/>
          <ac:spMkLst>
            <pc:docMk/>
            <pc:sldMk cId="3176264218" sldId="1282"/>
            <ac:spMk id="11" creationId="{B607CE24-BE9E-B2DB-6C03-F8AB9DB66999}"/>
          </ac:spMkLst>
        </pc:spChg>
      </pc:sldChg>
      <pc:sldChg chg="modSp new mod">
        <pc:chgData name="Alfred Asterjadhi" userId="39de57b9-85c0-4fd1-aaac-8ca2b6560ad0" providerId="ADAL" clId="{A393043D-EF8D-4DE1-8ACA-39AB47E31D8C}" dt="2024-07-16T16:57:19.909" v="2813" actId="20577"/>
        <pc:sldMkLst>
          <pc:docMk/>
          <pc:sldMk cId="2599509578" sldId="1283"/>
        </pc:sldMkLst>
        <pc:spChg chg="mod">
          <ac:chgData name="Alfred Asterjadhi" userId="39de57b9-85c0-4fd1-aaac-8ca2b6560ad0" providerId="ADAL" clId="{A393043D-EF8D-4DE1-8ACA-39AB47E31D8C}" dt="2024-07-16T15:12:41.879" v="2351" actId="20577"/>
          <ac:spMkLst>
            <pc:docMk/>
            <pc:sldMk cId="2599509578" sldId="1283"/>
            <ac:spMk id="2" creationId="{A9875892-C6C9-B72E-534F-768477931A67}"/>
          </ac:spMkLst>
        </pc:spChg>
        <pc:spChg chg="mod">
          <ac:chgData name="Alfred Asterjadhi" userId="39de57b9-85c0-4fd1-aaac-8ca2b6560ad0" providerId="ADAL" clId="{A393043D-EF8D-4DE1-8ACA-39AB47E31D8C}" dt="2024-07-16T15:16:25" v="2519"/>
          <ac:spMkLst>
            <pc:docMk/>
            <pc:sldMk cId="2599509578" sldId="1283"/>
            <ac:spMk id="3" creationId="{B589EAFD-716A-2909-683A-5159478F35D8}"/>
          </ac:spMkLst>
        </pc:spChg>
        <pc:spChg chg="mod">
          <ac:chgData name="Alfred Asterjadhi" userId="39de57b9-85c0-4fd1-aaac-8ca2b6560ad0" providerId="ADAL" clId="{A393043D-EF8D-4DE1-8ACA-39AB47E31D8C}" dt="2024-07-16T16:57:19.909" v="2813" actId="20577"/>
          <ac:spMkLst>
            <pc:docMk/>
            <pc:sldMk cId="2599509578" sldId="1283"/>
            <ac:spMk id="6" creationId="{DDE07A96-09FB-F61D-FEF7-1D1911ED268D}"/>
          </ac:spMkLst>
        </pc:spChg>
      </pc:sldChg>
      <pc:sldChg chg="modSp add mod">
        <pc:chgData name="Alfred Asterjadhi" userId="39de57b9-85c0-4fd1-aaac-8ca2b6560ad0" providerId="ADAL" clId="{A393043D-EF8D-4DE1-8ACA-39AB47E31D8C}" dt="2024-07-16T15:12:26.663" v="2348"/>
        <pc:sldMkLst>
          <pc:docMk/>
          <pc:sldMk cId="14850378" sldId="1284"/>
        </pc:sldMkLst>
        <pc:spChg chg="mod">
          <ac:chgData name="Alfred Asterjadhi" userId="39de57b9-85c0-4fd1-aaac-8ca2b6560ad0" providerId="ADAL" clId="{A393043D-EF8D-4DE1-8ACA-39AB47E31D8C}" dt="2024-07-16T12:01:23.863" v="2185" actId="20577"/>
          <ac:spMkLst>
            <pc:docMk/>
            <pc:sldMk cId="14850378" sldId="1284"/>
            <ac:spMk id="2" creationId="{60091147-3F11-E3F0-0529-D4241F7503DC}"/>
          </ac:spMkLst>
        </pc:spChg>
        <pc:spChg chg="mod">
          <ac:chgData name="Alfred Asterjadhi" userId="39de57b9-85c0-4fd1-aaac-8ca2b6560ad0" providerId="ADAL" clId="{A393043D-EF8D-4DE1-8ACA-39AB47E31D8C}" dt="2024-07-16T12:01:50.100" v="2191" actId="20577"/>
          <ac:spMkLst>
            <pc:docMk/>
            <pc:sldMk cId="14850378" sldId="1284"/>
            <ac:spMk id="6" creationId="{3ABF8DFC-3C83-6EBE-F513-4B5FD8FC823B}"/>
          </ac:spMkLst>
        </pc:spChg>
        <pc:spChg chg="mod">
          <ac:chgData name="Alfred Asterjadhi" userId="39de57b9-85c0-4fd1-aaac-8ca2b6560ad0" providerId="ADAL" clId="{A393043D-EF8D-4DE1-8ACA-39AB47E31D8C}" dt="2024-07-16T15:12:26.663" v="2348"/>
          <ac:spMkLst>
            <pc:docMk/>
            <pc:sldMk cId="14850378" sldId="1284"/>
            <ac:spMk id="10" creationId="{538CB5A4-347B-062B-6730-6D6D20E67834}"/>
          </ac:spMkLst>
        </pc:spChg>
      </pc:sldChg>
      <pc:sldMasterChg chg="modSp mod modSldLayout">
        <pc:chgData name="Alfred Asterjadhi" userId="39de57b9-85c0-4fd1-aaac-8ca2b6560ad0" providerId="ADAL" clId="{A393043D-EF8D-4DE1-8ACA-39AB47E31D8C}" dt="2024-07-16T16:56:33.230" v="2800" actId="6549"/>
        <pc:sldMasterMkLst>
          <pc:docMk/>
          <pc:sldMasterMk cId="0" sldId="2147483648"/>
        </pc:sldMasterMkLst>
        <pc:spChg chg="mod">
          <ac:chgData name="Alfred Asterjadhi" userId="39de57b9-85c0-4fd1-aaac-8ca2b6560ad0" providerId="ADAL" clId="{A393043D-EF8D-4DE1-8ACA-39AB47E31D8C}" dt="2024-07-16T16:56:33.230" v="2800" actId="6549"/>
          <ac:spMkLst>
            <pc:docMk/>
            <pc:sldMasterMk cId="0" sldId="2147483648"/>
            <ac:spMk id="10" creationId="{00000000-0000-0000-0000-000000000000}"/>
          </ac:spMkLst>
        </pc:spChg>
        <pc:spChg chg="mod">
          <ac:chgData name="Alfred Asterjadhi" userId="39de57b9-85c0-4fd1-aaac-8ca2b6560ad0" providerId="ADAL" clId="{A393043D-EF8D-4DE1-8ACA-39AB47E31D8C}" dt="2024-07-05T15:50:03.941" v="1459" actId="20577"/>
          <ac:spMkLst>
            <pc:docMk/>
            <pc:sldMasterMk cId="0" sldId="2147483648"/>
            <ac:spMk id="1028" creationId="{00000000-0000-0000-0000-000000000000}"/>
          </ac:spMkLst>
        </pc:spChg>
        <pc:sldLayoutChg chg="modSp">
          <pc:chgData name="Alfred Asterjadhi" userId="39de57b9-85c0-4fd1-aaac-8ca2b6560ad0" providerId="ADAL" clId="{A393043D-EF8D-4DE1-8ACA-39AB47E31D8C}" dt="2024-07-05T15:50:39.998" v="1472"/>
          <pc:sldLayoutMkLst>
            <pc:docMk/>
            <pc:sldMasterMk cId="0" sldId="2147483648"/>
            <pc:sldLayoutMk cId="0" sldId="2147483649"/>
          </pc:sldLayoutMkLst>
          <pc:spChg chg="mod">
            <ac:chgData name="Alfred Asterjadhi" userId="39de57b9-85c0-4fd1-aaac-8ca2b6560ad0" providerId="ADAL" clId="{A393043D-EF8D-4DE1-8ACA-39AB47E31D8C}" dt="2024-07-05T15:50:39.998" v="1472"/>
            <ac:spMkLst>
              <pc:docMk/>
              <pc:sldMasterMk cId="0" sldId="2147483648"/>
              <pc:sldLayoutMk cId="0" sldId="2147483649"/>
              <ac:spMk id="5"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0"/>
          </pc:sldLayoutMkLst>
          <pc:spChg chg="mod">
            <ac:chgData name="Alfred Asterjadhi" userId="39de57b9-85c0-4fd1-aaac-8ca2b6560ad0" providerId="ADAL" clId="{A393043D-EF8D-4DE1-8ACA-39AB47E31D8C}" dt="2024-07-05T15:50:39.998" v="1472"/>
            <ac:spMkLst>
              <pc:docMk/>
              <pc:sldMasterMk cId="0" sldId="2147483648"/>
              <pc:sldLayoutMk cId="0" sldId="2147483650"/>
              <ac:spMk id="11"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1"/>
          </pc:sldLayoutMkLst>
          <pc:spChg chg="mod">
            <ac:chgData name="Alfred Asterjadhi" userId="39de57b9-85c0-4fd1-aaac-8ca2b6560ad0" providerId="ADAL" clId="{A393043D-EF8D-4DE1-8ACA-39AB47E31D8C}" dt="2024-07-05T15:50:39.998" v="1472"/>
            <ac:spMkLst>
              <pc:docMk/>
              <pc:sldMasterMk cId="0" sldId="2147483648"/>
              <pc:sldLayoutMk cId="0" sldId="2147483651"/>
              <ac:spMk id="5"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2"/>
          </pc:sldLayoutMkLst>
          <pc:spChg chg="mod">
            <ac:chgData name="Alfred Asterjadhi" userId="39de57b9-85c0-4fd1-aaac-8ca2b6560ad0" providerId="ADAL" clId="{A393043D-EF8D-4DE1-8ACA-39AB47E31D8C}" dt="2024-07-05T15:50:39.998" v="1472"/>
            <ac:spMkLst>
              <pc:docMk/>
              <pc:sldMasterMk cId="0" sldId="2147483648"/>
              <pc:sldLayoutMk cId="0" sldId="2147483652"/>
              <ac:spMk id="6"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4"/>
          </pc:sldLayoutMkLst>
          <pc:spChg chg="mod">
            <ac:chgData name="Alfred Asterjadhi" userId="39de57b9-85c0-4fd1-aaac-8ca2b6560ad0" providerId="ADAL" clId="{A393043D-EF8D-4DE1-8ACA-39AB47E31D8C}" dt="2024-07-05T15:50:39.998" v="1472"/>
            <ac:spMkLst>
              <pc:docMk/>
              <pc:sldMasterMk cId="0" sldId="2147483648"/>
              <pc:sldLayoutMk cId="0" sldId="2147483654"/>
              <ac:spMk id="4"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5"/>
          </pc:sldLayoutMkLst>
          <pc:spChg chg="mod">
            <ac:chgData name="Alfred Asterjadhi" userId="39de57b9-85c0-4fd1-aaac-8ca2b6560ad0" providerId="ADAL" clId="{A393043D-EF8D-4DE1-8ACA-39AB47E31D8C}" dt="2024-07-05T15:50:39.998" v="1472"/>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E49B0519-A6DE-467E-9DC3-D316504FDA7B}"/>
    <pc:docChg chg="custSel addSld modSld modMainMaster">
      <pc:chgData name="Alfred Asterjadhi" userId="39de57b9-85c0-4fd1-aaac-8ca2b6560ad0" providerId="ADAL" clId="{E49B0519-A6DE-467E-9DC3-D316504FDA7B}" dt="2024-02-07T16:23:33.593" v="130" actId="20577"/>
      <pc:docMkLst>
        <pc:docMk/>
      </pc:docMkLst>
      <pc:sldChg chg="modSp add mod">
        <pc:chgData name="Alfred Asterjadhi" userId="39de57b9-85c0-4fd1-aaac-8ca2b6560ad0" providerId="ADAL" clId="{E49B0519-A6DE-467E-9DC3-D316504FDA7B}" dt="2024-02-07T16:18:56.742" v="15" actId="313"/>
        <pc:sldMkLst>
          <pc:docMk/>
          <pc:sldMk cId="3501348479" sldId="1244"/>
        </pc:sldMkLst>
        <pc:spChg chg="mod">
          <ac:chgData name="Alfred Asterjadhi" userId="39de57b9-85c0-4fd1-aaac-8ca2b6560ad0" providerId="ADAL" clId="{E49B0519-A6DE-467E-9DC3-D316504FDA7B}" dt="2024-02-07T16:18:56.742" v="15" actId="313"/>
          <ac:spMkLst>
            <pc:docMk/>
            <pc:sldMk cId="3501348479" sldId="1244"/>
            <ac:spMk id="7" creationId="{3126AA10-DC1C-4E34-80DA-B427588F2BD9}"/>
          </ac:spMkLst>
        </pc:spChg>
      </pc:sldChg>
      <pc:sldChg chg="modSp add mod">
        <pc:chgData name="Alfred Asterjadhi" userId="39de57b9-85c0-4fd1-aaac-8ca2b6560ad0" providerId="ADAL" clId="{E49B0519-A6DE-467E-9DC3-D316504FDA7B}" dt="2024-02-07T16:23:33.593" v="130" actId="20577"/>
        <pc:sldMkLst>
          <pc:docMk/>
          <pc:sldMk cId="231213387" sldId="1245"/>
        </pc:sldMkLst>
        <pc:spChg chg="mod">
          <ac:chgData name="Alfred Asterjadhi" userId="39de57b9-85c0-4fd1-aaac-8ca2b6560ad0" providerId="ADAL" clId="{E49B0519-A6DE-467E-9DC3-D316504FDA7B}" dt="2024-02-07T16:20:40.329" v="54" actId="20577"/>
          <ac:spMkLst>
            <pc:docMk/>
            <pc:sldMk cId="231213387" sldId="1245"/>
            <ac:spMk id="2" creationId="{49510D9F-7498-4603-98A7-A6DB1EDD560E}"/>
          </ac:spMkLst>
        </pc:spChg>
        <pc:spChg chg="mod">
          <ac:chgData name="Alfred Asterjadhi" userId="39de57b9-85c0-4fd1-aaac-8ca2b6560ad0" providerId="ADAL" clId="{E49B0519-A6DE-467E-9DC3-D316504FDA7B}" dt="2024-02-07T16:23:33.593" v="130" actId="20577"/>
          <ac:spMkLst>
            <pc:docMk/>
            <pc:sldMk cId="231213387" sldId="1245"/>
            <ac:spMk id="3" creationId="{93EB16D6-11CB-4092-9D44-C889CC5233EA}"/>
          </ac:spMkLst>
        </pc:spChg>
        <pc:spChg chg="mod">
          <ac:chgData name="Alfred Asterjadhi" userId="39de57b9-85c0-4fd1-aaac-8ca2b6560ad0" providerId="ADAL" clId="{E49B0519-A6DE-467E-9DC3-D316504FDA7B}" dt="2024-02-07T16:19:27.648" v="33" actId="20577"/>
          <ac:spMkLst>
            <pc:docMk/>
            <pc:sldMk cId="231213387" sldId="1245"/>
            <ac:spMk id="6" creationId="{536B0377-C8E2-442F-A310-3A1EE7A7D0C0}"/>
          </ac:spMkLst>
        </pc:spChg>
      </pc:sldChg>
      <pc:sldMasterChg chg="modSp mod">
        <pc:chgData name="Alfred Asterjadhi" userId="39de57b9-85c0-4fd1-aaac-8ca2b6560ad0" providerId="ADAL" clId="{E49B0519-A6DE-467E-9DC3-D316504FDA7B}" dt="2024-02-07T16:17:34.536" v="1" actId="6549"/>
        <pc:sldMasterMkLst>
          <pc:docMk/>
          <pc:sldMasterMk cId="0" sldId="2147483648"/>
        </pc:sldMasterMkLst>
        <pc:spChg chg="mod">
          <ac:chgData name="Alfred Asterjadhi" userId="39de57b9-85c0-4fd1-aaac-8ca2b6560ad0" providerId="ADAL" clId="{E49B0519-A6DE-467E-9DC3-D316504FDA7B}" dt="2024-02-07T16:17:34.536" v="1" actId="6549"/>
          <ac:spMkLst>
            <pc:docMk/>
            <pc:sldMasterMk cId="0" sldId="2147483648"/>
            <ac:spMk id="10" creationId="{00000000-0000-0000-0000-000000000000}"/>
          </ac:spMkLst>
        </pc:spChg>
      </pc:sldMasterChg>
    </pc:docChg>
  </pc:docChgLst>
  <pc:docChgLst>
    <pc:chgData name="Alfred Asterjadhi" userId="39de57b9-85c0-4fd1-aaac-8ca2b6560ad0" providerId="ADAL" clId="{D1812C9B-0AE9-4DE8-A939-E145200BA9D2}"/>
    <pc:docChg chg="undo custSel addSld delSld modSld modMainMaster">
      <pc:chgData name="Alfred Asterjadhi" userId="39de57b9-85c0-4fd1-aaac-8ca2b6560ad0" providerId="ADAL" clId="{D1812C9B-0AE9-4DE8-A939-E145200BA9D2}" dt="2024-06-26T21:15:29.351" v="480" actId="6549"/>
      <pc:docMkLst>
        <pc:docMk/>
      </pc:docMkLst>
      <pc:sldChg chg="modSp add mod">
        <pc:chgData name="Alfred Asterjadhi" userId="39de57b9-85c0-4fd1-aaac-8ca2b6560ad0" providerId="ADAL" clId="{D1812C9B-0AE9-4DE8-A939-E145200BA9D2}" dt="2024-06-19T16:49:27.717" v="10" actId="20577"/>
        <pc:sldMkLst>
          <pc:docMk/>
          <pc:sldMk cId="2601811782" sldId="1269"/>
        </pc:sldMkLst>
        <pc:spChg chg="mod">
          <ac:chgData name="Alfred Asterjadhi" userId="39de57b9-85c0-4fd1-aaac-8ca2b6560ad0" providerId="ADAL" clId="{D1812C9B-0AE9-4DE8-A939-E145200BA9D2}" dt="2024-06-19T16:49:27.717" v="10" actId="20577"/>
          <ac:spMkLst>
            <pc:docMk/>
            <pc:sldMk cId="2601811782" sldId="1269"/>
            <ac:spMk id="7" creationId="{BBE380E8-31FF-4646-2B7B-0B4CB1A84C1D}"/>
          </ac:spMkLst>
        </pc:spChg>
      </pc:sldChg>
      <pc:sldChg chg="modSp add mod">
        <pc:chgData name="Alfred Asterjadhi" userId="39de57b9-85c0-4fd1-aaac-8ca2b6560ad0" providerId="ADAL" clId="{D1812C9B-0AE9-4DE8-A939-E145200BA9D2}" dt="2024-06-19T16:56:44.995" v="209" actId="20577"/>
        <pc:sldMkLst>
          <pc:docMk/>
          <pc:sldMk cId="2797702569" sldId="1270"/>
        </pc:sldMkLst>
        <pc:spChg chg="mod">
          <ac:chgData name="Alfred Asterjadhi" userId="39de57b9-85c0-4fd1-aaac-8ca2b6560ad0" providerId="ADAL" clId="{D1812C9B-0AE9-4DE8-A939-E145200BA9D2}" dt="2024-06-19T16:51:22.382" v="57" actId="20577"/>
          <ac:spMkLst>
            <pc:docMk/>
            <pc:sldMk cId="2797702569" sldId="1270"/>
            <ac:spMk id="2" creationId="{42854970-17D9-6F05-4C71-EBC4E41912A3}"/>
          </ac:spMkLst>
        </pc:spChg>
        <pc:spChg chg="mod">
          <ac:chgData name="Alfred Asterjadhi" userId="39de57b9-85c0-4fd1-aaac-8ca2b6560ad0" providerId="ADAL" clId="{D1812C9B-0AE9-4DE8-A939-E145200BA9D2}" dt="2024-06-19T16:56:44.995" v="209" actId="20577"/>
          <ac:spMkLst>
            <pc:docMk/>
            <pc:sldMk cId="2797702569" sldId="1270"/>
            <ac:spMk id="3" creationId="{15B06966-A502-80FA-16A5-81986652AE22}"/>
          </ac:spMkLst>
        </pc:spChg>
      </pc:sldChg>
      <pc:sldChg chg="new del">
        <pc:chgData name="Alfred Asterjadhi" userId="39de57b9-85c0-4fd1-aaac-8ca2b6560ad0" providerId="ADAL" clId="{D1812C9B-0AE9-4DE8-A939-E145200BA9D2}" dt="2024-06-19T16:56:56.017" v="212" actId="47"/>
        <pc:sldMkLst>
          <pc:docMk/>
          <pc:sldMk cId="1210118074" sldId="1271"/>
        </pc:sldMkLst>
      </pc:sldChg>
      <pc:sldChg chg="modSp add mod">
        <pc:chgData name="Alfred Asterjadhi" userId="39de57b9-85c0-4fd1-aaac-8ca2b6560ad0" providerId="ADAL" clId="{D1812C9B-0AE9-4DE8-A939-E145200BA9D2}" dt="2024-06-19T16:56:51.221" v="211" actId="20577"/>
        <pc:sldMkLst>
          <pc:docMk/>
          <pc:sldMk cId="2840399479" sldId="1272"/>
        </pc:sldMkLst>
        <pc:spChg chg="mod">
          <ac:chgData name="Alfred Asterjadhi" userId="39de57b9-85c0-4fd1-aaac-8ca2b6560ad0" providerId="ADAL" clId="{D1812C9B-0AE9-4DE8-A939-E145200BA9D2}" dt="2024-06-19T16:51:18.580" v="52" actId="20577"/>
          <ac:spMkLst>
            <pc:docMk/>
            <pc:sldMk cId="2840399479" sldId="1272"/>
            <ac:spMk id="2" creationId="{42854970-17D9-6F05-4C71-EBC4E41912A3}"/>
          </ac:spMkLst>
        </pc:spChg>
        <pc:spChg chg="mod">
          <ac:chgData name="Alfred Asterjadhi" userId="39de57b9-85c0-4fd1-aaac-8ca2b6560ad0" providerId="ADAL" clId="{D1812C9B-0AE9-4DE8-A939-E145200BA9D2}" dt="2024-06-19T16:56:51.221" v="211" actId="20577"/>
          <ac:spMkLst>
            <pc:docMk/>
            <pc:sldMk cId="2840399479" sldId="1272"/>
            <ac:spMk id="3" creationId="{15B06966-A502-80FA-16A5-81986652AE22}"/>
          </ac:spMkLst>
        </pc:spChg>
      </pc:sldChg>
      <pc:sldChg chg="modSp add mod">
        <pc:chgData name="Alfred Asterjadhi" userId="39de57b9-85c0-4fd1-aaac-8ca2b6560ad0" providerId="ADAL" clId="{D1812C9B-0AE9-4DE8-A939-E145200BA9D2}" dt="2024-06-26T20:22:06.039" v="381" actId="20577"/>
        <pc:sldMkLst>
          <pc:docMk/>
          <pc:sldMk cId="1426983488" sldId="1273"/>
        </pc:sldMkLst>
        <pc:spChg chg="mod">
          <ac:chgData name="Alfred Asterjadhi" userId="39de57b9-85c0-4fd1-aaac-8ca2b6560ad0" providerId="ADAL" clId="{D1812C9B-0AE9-4DE8-A939-E145200BA9D2}" dt="2024-06-26T20:12:31.490" v="217" actId="20577"/>
          <ac:spMkLst>
            <pc:docMk/>
            <pc:sldMk cId="1426983488" sldId="1273"/>
            <ac:spMk id="2" creationId="{42854970-17D9-6F05-4C71-EBC4E41912A3}"/>
          </ac:spMkLst>
        </pc:spChg>
        <pc:spChg chg="mod">
          <ac:chgData name="Alfred Asterjadhi" userId="39de57b9-85c0-4fd1-aaac-8ca2b6560ad0" providerId="ADAL" clId="{D1812C9B-0AE9-4DE8-A939-E145200BA9D2}" dt="2024-06-26T20:22:06.039" v="381" actId="20577"/>
          <ac:spMkLst>
            <pc:docMk/>
            <pc:sldMk cId="1426983488" sldId="1273"/>
            <ac:spMk id="3" creationId="{15B06966-A502-80FA-16A5-81986652AE22}"/>
          </ac:spMkLst>
        </pc:spChg>
      </pc:sldChg>
      <pc:sldChg chg="modSp add mod">
        <pc:chgData name="Alfred Asterjadhi" userId="39de57b9-85c0-4fd1-aaac-8ca2b6560ad0" providerId="ADAL" clId="{D1812C9B-0AE9-4DE8-A939-E145200BA9D2}" dt="2024-06-26T20:29:16.333" v="451" actId="20577"/>
        <pc:sldMkLst>
          <pc:docMk/>
          <pc:sldMk cId="3924785858" sldId="1274"/>
        </pc:sldMkLst>
        <pc:spChg chg="mod">
          <ac:chgData name="Alfred Asterjadhi" userId="39de57b9-85c0-4fd1-aaac-8ca2b6560ad0" providerId="ADAL" clId="{D1812C9B-0AE9-4DE8-A939-E145200BA9D2}" dt="2024-06-26T20:22:42.058" v="386" actId="20577"/>
          <ac:spMkLst>
            <pc:docMk/>
            <pc:sldMk cId="3924785858" sldId="1274"/>
            <ac:spMk id="2" creationId="{42854970-17D9-6F05-4C71-EBC4E41912A3}"/>
          </ac:spMkLst>
        </pc:spChg>
        <pc:spChg chg="mod">
          <ac:chgData name="Alfred Asterjadhi" userId="39de57b9-85c0-4fd1-aaac-8ca2b6560ad0" providerId="ADAL" clId="{D1812C9B-0AE9-4DE8-A939-E145200BA9D2}" dt="2024-06-26T20:29:16.333" v="451" actId="20577"/>
          <ac:spMkLst>
            <pc:docMk/>
            <pc:sldMk cId="3924785858" sldId="1274"/>
            <ac:spMk id="3" creationId="{15B06966-A502-80FA-16A5-81986652AE22}"/>
          </ac:spMkLst>
        </pc:spChg>
      </pc:sldChg>
      <pc:sldChg chg="modSp add mod">
        <pc:chgData name="Alfred Asterjadhi" userId="39de57b9-85c0-4fd1-aaac-8ca2b6560ad0" providerId="ADAL" clId="{D1812C9B-0AE9-4DE8-A939-E145200BA9D2}" dt="2024-06-26T21:14:49.766" v="478" actId="6549"/>
        <pc:sldMkLst>
          <pc:docMk/>
          <pc:sldMk cId="783847315" sldId="1275"/>
        </pc:sldMkLst>
        <pc:spChg chg="mod">
          <ac:chgData name="Alfred Asterjadhi" userId="39de57b9-85c0-4fd1-aaac-8ca2b6560ad0" providerId="ADAL" clId="{D1812C9B-0AE9-4DE8-A939-E145200BA9D2}" dt="2024-06-26T21:14:30.555" v="458" actId="20577"/>
          <ac:spMkLst>
            <pc:docMk/>
            <pc:sldMk cId="783847315" sldId="1275"/>
            <ac:spMk id="2" creationId="{42854970-17D9-6F05-4C71-EBC4E41912A3}"/>
          </ac:spMkLst>
        </pc:spChg>
        <pc:spChg chg="mod">
          <ac:chgData name="Alfred Asterjadhi" userId="39de57b9-85c0-4fd1-aaac-8ca2b6560ad0" providerId="ADAL" clId="{D1812C9B-0AE9-4DE8-A939-E145200BA9D2}" dt="2024-06-26T21:14:49.766" v="478" actId="6549"/>
          <ac:spMkLst>
            <pc:docMk/>
            <pc:sldMk cId="783847315" sldId="1275"/>
            <ac:spMk id="3" creationId="{15B06966-A502-80FA-16A5-81986652AE22}"/>
          </ac:spMkLst>
        </pc:spChg>
      </pc:sldChg>
      <pc:sldMasterChg chg="modSp mod">
        <pc:chgData name="Alfred Asterjadhi" userId="39de57b9-85c0-4fd1-aaac-8ca2b6560ad0" providerId="ADAL" clId="{D1812C9B-0AE9-4DE8-A939-E145200BA9D2}" dt="2024-06-26T21:15:29.351" v="480" actId="6549"/>
        <pc:sldMasterMkLst>
          <pc:docMk/>
          <pc:sldMasterMk cId="0" sldId="2147483648"/>
        </pc:sldMasterMkLst>
        <pc:spChg chg="mod">
          <ac:chgData name="Alfred Asterjadhi" userId="39de57b9-85c0-4fd1-aaac-8ca2b6560ad0" providerId="ADAL" clId="{D1812C9B-0AE9-4DE8-A939-E145200BA9D2}" dt="2024-06-26T21:15:29.351" v="480" actId="6549"/>
          <ac:spMkLst>
            <pc:docMk/>
            <pc:sldMasterMk cId="0" sldId="2147483648"/>
            <ac:spMk id="10" creationId="{00000000-0000-0000-0000-000000000000}"/>
          </ac:spMkLst>
        </pc:spChg>
      </pc:sldMasterChg>
    </pc:docChg>
  </pc:docChgLst>
  <pc:docChgLst>
    <pc:chgData name="Alfred Asterjadhi" userId="39de57b9-85c0-4fd1-aaac-8ca2b6560ad0" providerId="ADAL" clId="{CD57AE4B-EB37-4BCE-B5CB-F028ECDEAE60}"/>
    <pc:docChg chg="undo custSel addSld delSld modSld modMainMaster">
      <pc:chgData name="Alfred Asterjadhi" userId="39de57b9-85c0-4fd1-aaac-8ca2b6560ad0" providerId="ADAL" clId="{CD57AE4B-EB37-4BCE-B5CB-F028ECDEAE60}" dt="2024-08-14T17:43:07.427" v="273" actId="6549"/>
      <pc:docMkLst>
        <pc:docMk/>
      </pc:docMkLst>
      <pc:sldChg chg="addSp modSp add mod">
        <pc:chgData name="Alfred Asterjadhi" userId="39de57b9-85c0-4fd1-aaac-8ca2b6560ad0" providerId="ADAL" clId="{CD57AE4B-EB37-4BCE-B5CB-F028ECDEAE60}" dt="2024-08-14T16:47:32.005" v="271" actId="13926"/>
        <pc:sldMkLst>
          <pc:docMk/>
          <pc:sldMk cId="193619464" sldId="1285"/>
        </pc:sldMkLst>
        <pc:spChg chg="mod">
          <ac:chgData name="Alfred Asterjadhi" userId="39de57b9-85c0-4fd1-aaac-8ca2b6560ad0" providerId="ADAL" clId="{CD57AE4B-EB37-4BCE-B5CB-F028ECDEAE60}" dt="2024-08-13T21:17:43.952" v="4" actId="20577"/>
          <ac:spMkLst>
            <pc:docMk/>
            <pc:sldMk cId="193619464" sldId="1285"/>
            <ac:spMk id="2" creationId="{A9875892-C6C9-B72E-534F-768477931A67}"/>
          </ac:spMkLst>
        </pc:spChg>
        <pc:spChg chg="mod">
          <ac:chgData name="Alfred Asterjadhi" userId="39de57b9-85c0-4fd1-aaac-8ca2b6560ad0" providerId="ADAL" clId="{CD57AE4B-EB37-4BCE-B5CB-F028ECDEAE60}" dt="2024-08-14T16:47:32.005" v="271" actId="13926"/>
          <ac:spMkLst>
            <pc:docMk/>
            <pc:sldMk cId="193619464" sldId="1285"/>
            <ac:spMk id="3" creationId="{B589EAFD-716A-2909-683A-5159478F35D8}"/>
          </ac:spMkLst>
        </pc:spChg>
        <pc:spChg chg="mod">
          <ac:chgData name="Alfred Asterjadhi" userId="39de57b9-85c0-4fd1-aaac-8ca2b6560ad0" providerId="ADAL" clId="{CD57AE4B-EB37-4BCE-B5CB-F028ECDEAE60}" dt="2024-08-13T21:18:12.881" v="20"/>
          <ac:spMkLst>
            <pc:docMk/>
            <pc:sldMk cId="193619464" sldId="1285"/>
            <ac:spMk id="6" creationId="{DDE07A96-09FB-F61D-FEF7-1D1911ED268D}"/>
          </ac:spMkLst>
        </pc:spChg>
        <pc:graphicFrameChg chg="add mod">
          <ac:chgData name="Alfred Asterjadhi" userId="39de57b9-85c0-4fd1-aaac-8ca2b6560ad0" providerId="ADAL" clId="{CD57AE4B-EB37-4BCE-B5CB-F028ECDEAE60}" dt="2024-08-13T21:19:59.844" v="37"/>
          <ac:graphicFrameMkLst>
            <pc:docMk/>
            <pc:sldMk cId="193619464" sldId="1285"/>
            <ac:graphicFrameMk id="7" creationId="{8F8526D2-3DE5-E8C8-CD58-D6814C53AD99}"/>
          </ac:graphicFrameMkLst>
        </pc:graphicFrameChg>
      </pc:sldChg>
      <pc:sldChg chg="modSp add mod">
        <pc:chgData name="Alfred Asterjadhi" userId="39de57b9-85c0-4fd1-aaac-8ca2b6560ad0" providerId="ADAL" clId="{CD57AE4B-EB37-4BCE-B5CB-F028ECDEAE60}" dt="2024-08-13T21:18:08.298" v="19" actId="20577"/>
        <pc:sldMkLst>
          <pc:docMk/>
          <pc:sldMk cId="1027542442" sldId="1286"/>
        </pc:sldMkLst>
        <pc:spChg chg="mod">
          <ac:chgData name="Alfred Asterjadhi" userId="39de57b9-85c0-4fd1-aaac-8ca2b6560ad0" providerId="ADAL" clId="{CD57AE4B-EB37-4BCE-B5CB-F028ECDEAE60}" dt="2024-08-13T21:18:08.298" v="19" actId="20577"/>
          <ac:spMkLst>
            <pc:docMk/>
            <pc:sldMk cId="1027542442" sldId="1286"/>
            <ac:spMk id="6" creationId="{4B4587F6-4975-6B16-6F2D-EF34E3777A4B}"/>
          </ac:spMkLst>
        </pc:spChg>
        <pc:spChg chg="mod">
          <ac:chgData name="Alfred Asterjadhi" userId="39de57b9-85c0-4fd1-aaac-8ca2b6560ad0" providerId="ADAL" clId="{CD57AE4B-EB37-4BCE-B5CB-F028ECDEAE60}" dt="2024-08-13T21:18:01.649" v="13" actId="20577"/>
          <ac:spMkLst>
            <pc:docMk/>
            <pc:sldMk cId="1027542442" sldId="1286"/>
            <ac:spMk id="7" creationId="{BBE380E8-31FF-4646-2B7B-0B4CB1A84C1D}"/>
          </ac:spMkLst>
        </pc:spChg>
      </pc:sldChg>
      <pc:sldChg chg="modSp add del mod">
        <pc:chgData name="Alfred Asterjadhi" userId="39de57b9-85c0-4fd1-aaac-8ca2b6560ad0" providerId="ADAL" clId="{CD57AE4B-EB37-4BCE-B5CB-F028ECDEAE60}" dt="2024-08-14T15:36:27.465" v="231" actId="47"/>
        <pc:sldMkLst>
          <pc:docMk/>
          <pc:sldMk cId="2008666772" sldId="1287"/>
        </pc:sldMkLst>
        <pc:spChg chg="mod">
          <ac:chgData name="Alfred Asterjadhi" userId="39de57b9-85c0-4fd1-aaac-8ca2b6560ad0" providerId="ADAL" clId="{CD57AE4B-EB37-4BCE-B5CB-F028ECDEAE60}" dt="2024-08-13T21:22:40.232" v="137" actId="20577"/>
          <ac:spMkLst>
            <pc:docMk/>
            <pc:sldMk cId="2008666772" sldId="1287"/>
            <ac:spMk id="2" creationId="{60091147-3F11-E3F0-0529-D4241F7503DC}"/>
          </ac:spMkLst>
        </pc:spChg>
        <pc:spChg chg="mod">
          <ac:chgData name="Alfred Asterjadhi" userId="39de57b9-85c0-4fd1-aaac-8ca2b6560ad0" providerId="ADAL" clId="{CD57AE4B-EB37-4BCE-B5CB-F028ECDEAE60}" dt="2024-08-13T21:22:54.236" v="145" actId="20577"/>
          <ac:spMkLst>
            <pc:docMk/>
            <pc:sldMk cId="2008666772" sldId="1287"/>
            <ac:spMk id="10" creationId="{538CB5A4-347B-062B-6730-6D6D20E67834}"/>
          </ac:spMkLst>
        </pc:spChg>
      </pc:sldChg>
      <pc:sldMasterChg chg="modSp mod">
        <pc:chgData name="Alfred Asterjadhi" userId="39de57b9-85c0-4fd1-aaac-8ca2b6560ad0" providerId="ADAL" clId="{CD57AE4B-EB37-4BCE-B5CB-F028ECDEAE60}" dt="2024-08-14T17:43:07.427" v="273" actId="6549"/>
        <pc:sldMasterMkLst>
          <pc:docMk/>
          <pc:sldMasterMk cId="0" sldId="2147483648"/>
        </pc:sldMasterMkLst>
        <pc:spChg chg="mod">
          <ac:chgData name="Alfred Asterjadhi" userId="39de57b9-85c0-4fd1-aaac-8ca2b6560ad0" providerId="ADAL" clId="{CD57AE4B-EB37-4BCE-B5CB-F028ECDEAE60}" dt="2024-08-14T17:43:07.427" v="273" actId="6549"/>
          <ac:spMkLst>
            <pc:docMk/>
            <pc:sldMasterMk cId="0" sldId="2147483648"/>
            <ac:spMk id="10" creationId="{00000000-0000-0000-0000-000000000000}"/>
          </ac:spMkLst>
        </pc:spChg>
      </pc:sldMasterChg>
    </pc:docChg>
  </pc:docChgLst>
  <pc:docChgLst>
    <pc:chgData name="Alfred Asterjadhi" userId="39de57b9-85c0-4fd1-aaac-8ca2b6560ad0" providerId="ADAL" clId="{36BF8B3F-75FE-4A0F-BC3A-B69A7D9732F7}"/>
    <pc:docChg chg="undo redo custSel addSld delSld modSld sldOrd modMainMaster">
      <pc:chgData name="Alfred Asterjadhi" userId="39de57b9-85c0-4fd1-aaac-8ca2b6560ad0" providerId="ADAL" clId="{36BF8B3F-75FE-4A0F-BC3A-B69A7D9732F7}" dt="2024-05-16T10:03:13.721" v="5035" actId="20577"/>
      <pc:docMkLst>
        <pc:docMk/>
      </pc:docMkLst>
      <pc:sldChg chg="modSp mod">
        <pc:chgData name="Alfred Asterjadhi" userId="39de57b9-85c0-4fd1-aaac-8ca2b6560ad0" providerId="ADAL" clId="{36BF8B3F-75FE-4A0F-BC3A-B69A7D9732F7}" dt="2024-03-14T21:09:38.767" v="2070" actId="20577"/>
        <pc:sldMkLst>
          <pc:docMk/>
          <pc:sldMk cId="231213387" sldId="1245"/>
        </pc:sldMkLst>
        <pc:spChg chg="mod">
          <ac:chgData name="Alfred Asterjadhi" userId="39de57b9-85c0-4fd1-aaac-8ca2b6560ad0" providerId="ADAL" clId="{36BF8B3F-75FE-4A0F-BC3A-B69A7D9732F7}" dt="2024-03-14T21:09:38.767" v="2070" actId="20577"/>
          <ac:spMkLst>
            <pc:docMk/>
            <pc:sldMk cId="231213387" sldId="1245"/>
            <ac:spMk id="2" creationId="{49510D9F-7498-4603-98A7-A6DB1EDD560E}"/>
          </ac:spMkLst>
        </pc:spChg>
        <pc:spChg chg="mod">
          <ac:chgData name="Alfred Asterjadhi" userId="39de57b9-85c0-4fd1-aaac-8ca2b6560ad0" providerId="ADAL" clId="{36BF8B3F-75FE-4A0F-BC3A-B69A7D9732F7}" dt="2024-02-28T16:59:49.330" v="114"/>
          <ac:spMkLst>
            <pc:docMk/>
            <pc:sldMk cId="231213387" sldId="1245"/>
            <ac:spMk id="3" creationId="{93EB16D6-11CB-4092-9D44-C889CC5233EA}"/>
          </ac:spMkLst>
        </pc:spChg>
      </pc:sldChg>
      <pc:sldChg chg="modSp add mod">
        <pc:chgData name="Alfred Asterjadhi" userId="39de57b9-85c0-4fd1-aaac-8ca2b6560ad0" providerId="ADAL" clId="{36BF8B3F-75FE-4A0F-BC3A-B69A7D9732F7}" dt="2024-03-14T21:09:53.184" v="2074" actId="20577"/>
        <pc:sldMkLst>
          <pc:docMk/>
          <pc:sldMk cId="3814739714" sldId="1246"/>
        </pc:sldMkLst>
        <pc:spChg chg="mod">
          <ac:chgData name="Alfred Asterjadhi" userId="39de57b9-85c0-4fd1-aaac-8ca2b6560ad0" providerId="ADAL" clId="{36BF8B3F-75FE-4A0F-BC3A-B69A7D9732F7}" dt="2024-03-14T21:09:53.184" v="2074" actId="20577"/>
          <ac:spMkLst>
            <pc:docMk/>
            <pc:sldMk cId="3814739714" sldId="1246"/>
            <ac:spMk id="2" creationId="{49510D9F-7498-4603-98A7-A6DB1EDD560E}"/>
          </ac:spMkLst>
        </pc:spChg>
        <pc:spChg chg="mod">
          <ac:chgData name="Alfred Asterjadhi" userId="39de57b9-85c0-4fd1-aaac-8ca2b6560ad0" providerId="ADAL" clId="{36BF8B3F-75FE-4A0F-BC3A-B69A7D9732F7}" dt="2024-03-14T21:08:55.388" v="2068" actId="20577"/>
          <ac:spMkLst>
            <pc:docMk/>
            <pc:sldMk cId="3814739714" sldId="1246"/>
            <ac:spMk id="3" creationId="{93EB16D6-11CB-4092-9D44-C889CC5233EA}"/>
          </ac:spMkLst>
        </pc:spChg>
        <pc:spChg chg="mod">
          <ac:chgData name="Alfred Asterjadhi" userId="39de57b9-85c0-4fd1-aaac-8ca2b6560ad0" providerId="ADAL" clId="{36BF8B3F-75FE-4A0F-BC3A-B69A7D9732F7}" dt="2024-03-09T18:01:37.265" v="259" actId="20577"/>
          <ac:spMkLst>
            <pc:docMk/>
            <pc:sldMk cId="3814739714" sldId="1246"/>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04757938" sldId="1247"/>
        </pc:sldMkLst>
        <pc:spChg chg="mod">
          <ac:chgData name="Alfred Asterjadhi" userId="39de57b9-85c0-4fd1-aaac-8ca2b6560ad0" providerId="ADAL" clId="{36BF8B3F-75FE-4A0F-BC3A-B69A7D9732F7}" dt="2024-03-09T18:01:17.425" v="248" actId="20577"/>
          <ac:spMkLst>
            <pc:docMk/>
            <pc:sldMk cId="1104757938" sldId="1247"/>
            <ac:spMk id="6" creationId="{7488035E-BDAD-477C-AA55-E8989C4B7B8C}"/>
          </ac:spMkLst>
        </pc:spChg>
        <pc:spChg chg="mod">
          <ac:chgData name="Alfred Asterjadhi" userId="39de57b9-85c0-4fd1-aaac-8ca2b6560ad0" providerId="ADAL" clId="{36BF8B3F-75FE-4A0F-BC3A-B69A7D9732F7}" dt="2024-03-09T19:44:34.259" v="262" actId="20577"/>
          <ac:spMkLst>
            <pc:docMk/>
            <pc:sldMk cId="1104757938" sldId="1247"/>
            <ac:spMk id="7" creationId="{3126AA10-DC1C-4E34-80DA-B427588F2BD9}"/>
          </ac:spMkLst>
        </pc:spChg>
      </pc:sldChg>
      <pc:sldChg chg="modSp add mod">
        <pc:chgData name="Alfred Asterjadhi" userId="39de57b9-85c0-4fd1-aaac-8ca2b6560ad0" providerId="ADAL" clId="{36BF8B3F-75FE-4A0F-BC3A-B69A7D9732F7}" dt="2024-03-14T21:09:45.990" v="2072" actId="20577"/>
        <pc:sldMkLst>
          <pc:docMk/>
          <pc:sldMk cId="1513511096" sldId="1248"/>
        </pc:sldMkLst>
        <pc:spChg chg="mod">
          <ac:chgData name="Alfred Asterjadhi" userId="39de57b9-85c0-4fd1-aaac-8ca2b6560ad0" providerId="ADAL" clId="{36BF8B3F-75FE-4A0F-BC3A-B69A7D9732F7}" dt="2024-03-14T21:09:45.990" v="2072" actId="20577"/>
          <ac:spMkLst>
            <pc:docMk/>
            <pc:sldMk cId="1513511096" sldId="1248"/>
            <ac:spMk id="2" creationId="{49510D9F-7498-4603-98A7-A6DB1EDD560E}"/>
          </ac:spMkLst>
        </pc:spChg>
        <pc:spChg chg="mod">
          <ac:chgData name="Alfred Asterjadhi" userId="39de57b9-85c0-4fd1-aaac-8ca2b6560ad0" providerId="ADAL" clId="{36BF8B3F-75FE-4A0F-BC3A-B69A7D9732F7}" dt="2024-03-14T21:08:03.149" v="2034"/>
          <ac:spMkLst>
            <pc:docMk/>
            <pc:sldMk cId="1513511096" sldId="1248"/>
            <ac:spMk id="3" creationId="{93EB16D6-11CB-4092-9D44-C889CC5233EA}"/>
          </ac:spMkLst>
        </pc:spChg>
        <pc:spChg chg="mod">
          <ac:chgData name="Alfred Asterjadhi" userId="39de57b9-85c0-4fd1-aaac-8ca2b6560ad0" providerId="ADAL" clId="{36BF8B3F-75FE-4A0F-BC3A-B69A7D9732F7}" dt="2024-03-09T18:01:31.685" v="254" actId="6549"/>
          <ac:spMkLst>
            <pc:docMk/>
            <pc:sldMk cId="1513511096" sldId="1248"/>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54098357" sldId="1249"/>
        </pc:sldMkLst>
        <pc:spChg chg="mod">
          <ac:chgData name="Alfred Asterjadhi" userId="39de57b9-85c0-4fd1-aaac-8ca2b6560ad0" providerId="ADAL" clId="{36BF8B3F-75FE-4A0F-BC3A-B69A7D9732F7}" dt="2024-03-09T17:59:09.831" v="198" actId="20577"/>
          <ac:spMkLst>
            <pc:docMk/>
            <pc:sldMk cId="1154098357" sldId="1249"/>
            <ac:spMk id="4" creationId="{7335E98F-CD54-45CC-B242-37886F48A525}"/>
          </ac:spMkLst>
        </pc:spChg>
        <pc:spChg chg="mod">
          <ac:chgData name="Alfred Asterjadhi" userId="39de57b9-85c0-4fd1-aaac-8ca2b6560ad0" providerId="ADAL" clId="{36BF8B3F-75FE-4A0F-BC3A-B69A7D9732F7}" dt="2024-03-09T18:01:03.465" v="246" actId="207"/>
          <ac:spMkLst>
            <pc:docMk/>
            <pc:sldMk cId="1154098357" sldId="1249"/>
            <ac:spMk id="8" creationId="{30ECE423-DD38-4A25-AD6E-26DF5AC61863}"/>
          </ac:spMkLst>
        </pc:spChg>
      </pc:sldChg>
      <pc:sldChg chg="modSp add mod">
        <pc:chgData name="Alfred Asterjadhi" userId="39de57b9-85c0-4fd1-aaac-8ca2b6560ad0" providerId="ADAL" clId="{36BF8B3F-75FE-4A0F-BC3A-B69A7D9732F7}" dt="2024-03-09T19:44:53.268" v="264" actId="20577"/>
        <pc:sldMkLst>
          <pc:docMk/>
          <pc:sldMk cId="628498640" sldId="1250"/>
        </pc:sldMkLst>
        <pc:spChg chg="mod">
          <ac:chgData name="Alfred Asterjadhi" userId="39de57b9-85c0-4fd1-aaac-8ca2b6560ad0" providerId="ADAL" clId="{36BF8B3F-75FE-4A0F-BC3A-B69A7D9732F7}" dt="2024-03-09T19:44:53.268" v="264" actId="20577"/>
          <ac:spMkLst>
            <pc:docMk/>
            <pc:sldMk cId="628498640" sldId="1250"/>
            <ac:spMk id="7" creationId="{3126AA10-DC1C-4E34-80DA-B427588F2BD9}"/>
          </ac:spMkLst>
        </pc:spChg>
      </pc:sldChg>
      <pc:sldChg chg="modSp add mod">
        <pc:chgData name="Alfred Asterjadhi" userId="39de57b9-85c0-4fd1-aaac-8ca2b6560ad0" providerId="ADAL" clId="{36BF8B3F-75FE-4A0F-BC3A-B69A7D9732F7}" dt="2024-03-14T21:11:31.104" v="2117"/>
        <pc:sldMkLst>
          <pc:docMk/>
          <pc:sldMk cId="1068528580" sldId="1251"/>
        </pc:sldMkLst>
        <pc:spChg chg="mod">
          <ac:chgData name="Alfred Asterjadhi" userId="39de57b9-85c0-4fd1-aaac-8ca2b6560ad0" providerId="ADAL" clId="{36BF8B3F-75FE-4A0F-BC3A-B69A7D9732F7}" dt="2024-03-14T21:10:03.433" v="2076" actId="20577"/>
          <ac:spMkLst>
            <pc:docMk/>
            <pc:sldMk cId="1068528580" sldId="1251"/>
            <ac:spMk id="2" creationId="{49510D9F-7498-4603-98A7-A6DB1EDD560E}"/>
          </ac:spMkLst>
        </pc:spChg>
        <pc:spChg chg="mod">
          <ac:chgData name="Alfred Asterjadhi" userId="39de57b9-85c0-4fd1-aaac-8ca2b6560ad0" providerId="ADAL" clId="{36BF8B3F-75FE-4A0F-BC3A-B69A7D9732F7}" dt="2024-03-14T21:11:31.104" v="2117"/>
          <ac:spMkLst>
            <pc:docMk/>
            <pc:sldMk cId="1068528580" sldId="1251"/>
            <ac:spMk id="3" creationId="{93EB16D6-11CB-4092-9D44-C889CC5233EA}"/>
          </ac:spMkLst>
        </pc:spChg>
      </pc:sldChg>
      <pc:sldChg chg="modSp add mod">
        <pc:chgData name="Alfred Asterjadhi" userId="39de57b9-85c0-4fd1-aaac-8ca2b6560ad0" providerId="ADAL" clId="{36BF8B3F-75FE-4A0F-BC3A-B69A7D9732F7}" dt="2024-03-14T21:12:34.523" v="2147"/>
        <pc:sldMkLst>
          <pc:docMk/>
          <pc:sldMk cId="3993089922" sldId="1252"/>
        </pc:sldMkLst>
        <pc:spChg chg="mod">
          <ac:chgData name="Alfred Asterjadhi" userId="39de57b9-85c0-4fd1-aaac-8ca2b6560ad0" providerId="ADAL" clId="{36BF8B3F-75FE-4A0F-BC3A-B69A7D9732F7}" dt="2024-03-14T21:11:38" v="2119" actId="20577"/>
          <ac:spMkLst>
            <pc:docMk/>
            <pc:sldMk cId="3993089922" sldId="1252"/>
            <ac:spMk id="2" creationId="{49510D9F-7498-4603-98A7-A6DB1EDD560E}"/>
          </ac:spMkLst>
        </pc:spChg>
        <pc:spChg chg="mod">
          <ac:chgData name="Alfred Asterjadhi" userId="39de57b9-85c0-4fd1-aaac-8ca2b6560ad0" providerId="ADAL" clId="{36BF8B3F-75FE-4A0F-BC3A-B69A7D9732F7}" dt="2024-03-14T21:12:34.523" v="2147"/>
          <ac:spMkLst>
            <pc:docMk/>
            <pc:sldMk cId="3993089922" sldId="1252"/>
            <ac:spMk id="3" creationId="{93EB16D6-11CB-4092-9D44-C889CC5233EA}"/>
          </ac:spMkLst>
        </pc:spChg>
      </pc:sldChg>
      <pc:sldChg chg="modSp add mod">
        <pc:chgData name="Alfred Asterjadhi" userId="39de57b9-85c0-4fd1-aaac-8ca2b6560ad0" providerId="ADAL" clId="{36BF8B3F-75FE-4A0F-BC3A-B69A7D9732F7}" dt="2024-03-14T21:13:41.524" v="2179"/>
        <pc:sldMkLst>
          <pc:docMk/>
          <pc:sldMk cId="733874026" sldId="1253"/>
        </pc:sldMkLst>
        <pc:spChg chg="mod">
          <ac:chgData name="Alfred Asterjadhi" userId="39de57b9-85c0-4fd1-aaac-8ca2b6560ad0" providerId="ADAL" clId="{36BF8B3F-75FE-4A0F-BC3A-B69A7D9732F7}" dt="2024-03-14T21:13:11.695" v="2158" actId="20577"/>
          <ac:spMkLst>
            <pc:docMk/>
            <pc:sldMk cId="733874026" sldId="1253"/>
            <ac:spMk id="2" creationId="{49510D9F-7498-4603-98A7-A6DB1EDD560E}"/>
          </ac:spMkLst>
        </pc:spChg>
        <pc:spChg chg="mod">
          <ac:chgData name="Alfred Asterjadhi" userId="39de57b9-85c0-4fd1-aaac-8ca2b6560ad0" providerId="ADAL" clId="{36BF8B3F-75FE-4A0F-BC3A-B69A7D9732F7}" dt="2024-03-14T21:13:41.524" v="2179"/>
          <ac:spMkLst>
            <pc:docMk/>
            <pc:sldMk cId="733874026" sldId="1253"/>
            <ac:spMk id="3" creationId="{93EB16D6-11CB-4092-9D44-C889CC5233EA}"/>
          </ac:spMkLst>
        </pc:spChg>
      </pc:sldChg>
      <pc:sldChg chg="modSp add mod">
        <pc:chgData name="Alfred Asterjadhi" userId="39de57b9-85c0-4fd1-aaac-8ca2b6560ad0" providerId="ADAL" clId="{36BF8B3F-75FE-4A0F-BC3A-B69A7D9732F7}" dt="2024-03-18T18:14:37.047" v="2276" actId="404"/>
        <pc:sldMkLst>
          <pc:docMk/>
          <pc:sldMk cId="4181786973" sldId="1254"/>
        </pc:sldMkLst>
        <pc:spChg chg="mod">
          <ac:chgData name="Alfred Asterjadhi" userId="39de57b9-85c0-4fd1-aaac-8ca2b6560ad0" providerId="ADAL" clId="{36BF8B3F-75FE-4A0F-BC3A-B69A7D9732F7}" dt="2024-03-14T21:13:49.984" v="2180" actId="20577"/>
          <ac:spMkLst>
            <pc:docMk/>
            <pc:sldMk cId="4181786973" sldId="1254"/>
            <ac:spMk id="2" creationId="{49510D9F-7498-4603-98A7-A6DB1EDD560E}"/>
          </ac:spMkLst>
        </pc:spChg>
        <pc:spChg chg="mod">
          <ac:chgData name="Alfred Asterjadhi" userId="39de57b9-85c0-4fd1-aaac-8ca2b6560ad0" providerId="ADAL" clId="{36BF8B3F-75FE-4A0F-BC3A-B69A7D9732F7}" dt="2024-03-18T18:14:37.047" v="2276" actId="404"/>
          <ac:spMkLst>
            <pc:docMk/>
            <pc:sldMk cId="4181786973" sldId="1254"/>
            <ac:spMk id="3" creationId="{93EB16D6-11CB-4092-9D44-C889CC5233EA}"/>
          </ac:spMkLst>
        </pc:spChg>
      </pc:sldChg>
      <pc:sldChg chg="modSp add mod">
        <pc:chgData name="Alfred Asterjadhi" userId="39de57b9-85c0-4fd1-aaac-8ca2b6560ad0" providerId="ADAL" clId="{36BF8B3F-75FE-4A0F-BC3A-B69A7D9732F7}" dt="2024-03-14T21:16:44.038" v="2275"/>
        <pc:sldMkLst>
          <pc:docMk/>
          <pc:sldMk cId="4226123409" sldId="1255"/>
        </pc:sldMkLst>
        <pc:spChg chg="mod">
          <ac:chgData name="Alfred Asterjadhi" userId="39de57b9-85c0-4fd1-aaac-8ca2b6560ad0" providerId="ADAL" clId="{36BF8B3F-75FE-4A0F-BC3A-B69A7D9732F7}" dt="2024-03-14T21:15:23.580" v="2242" actId="20577"/>
          <ac:spMkLst>
            <pc:docMk/>
            <pc:sldMk cId="4226123409" sldId="1255"/>
            <ac:spMk id="2" creationId="{78E0B067-ABE7-DE05-065D-2628E6E451B5}"/>
          </ac:spMkLst>
        </pc:spChg>
        <pc:spChg chg="mod">
          <ac:chgData name="Alfred Asterjadhi" userId="39de57b9-85c0-4fd1-aaac-8ca2b6560ad0" providerId="ADAL" clId="{36BF8B3F-75FE-4A0F-BC3A-B69A7D9732F7}" dt="2024-03-14T21:16:44.038" v="2275"/>
          <ac:spMkLst>
            <pc:docMk/>
            <pc:sldMk cId="4226123409" sldId="1255"/>
            <ac:spMk id="3" creationId="{92CDABE8-248C-9573-CB77-DDDB40ADCABC}"/>
          </ac:spMkLst>
        </pc:spChg>
        <pc:spChg chg="mod">
          <ac:chgData name="Alfred Asterjadhi" userId="39de57b9-85c0-4fd1-aaac-8ca2b6560ad0" providerId="ADAL" clId="{36BF8B3F-75FE-4A0F-BC3A-B69A7D9732F7}" dt="2024-03-14T19:22:39.146" v="1657"/>
          <ac:spMkLst>
            <pc:docMk/>
            <pc:sldMk cId="4226123409" sldId="1255"/>
            <ac:spMk id="6" creationId="{4CE98784-6ED3-0158-11DC-2DDDB65E9723}"/>
          </ac:spMkLst>
        </pc:spChg>
      </pc:sldChg>
      <pc:sldChg chg="modSp add mod">
        <pc:chgData name="Alfred Asterjadhi" userId="39de57b9-85c0-4fd1-aaac-8ca2b6560ad0" providerId="ADAL" clId="{36BF8B3F-75FE-4A0F-BC3A-B69A7D9732F7}" dt="2024-04-04T17:26:51.005" v="2612" actId="20577"/>
        <pc:sldMkLst>
          <pc:docMk/>
          <pc:sldMk cId="3654201856" sldId="1256"/>
        </pc:sldMkLst>
        <pc:spChg chg="mod">
          <ac:chgData name="Alfred Asterjadhi" userId="39de57b9-85c0-4fd1-aaac-8ca2b6560ad0" providerId="ADAL" clId="{36BF8B3F-75FE-4A0F-BC3A-B69A7D9732F7}" dt="2024-04-04T17:26:51.005" v="2612" actId="20577"/>
          <ac:spMkLst>
            <pc:docMk/>
            <pc:sldMk cId="3654201856" sldId="1256"/>
            <ac:spMk id="6" creationId="{4B4587F6-4975-6B16-6F2D-EF34E3777A4B}"/>
          </ac:spMkLst>
        </pc:spChg>
        <pc:spChg chg="mod">
          <ac:chgData name="Alfred Asterjadhi" userId="39de57b9-85c0-4fd1-aaac-8ca2b6560ad0" providerId="ADAL" clId="{36BF8B3F-75FE-4A0F-BC3A-B69A7D9732F7}" dt="2024-03-27T16:19:02.890" v="2283" actId="20577"/>
          <ac:spMkLst>
            <pc:docMk/>
            <pc:sldMk cId="3654201856" sldId="1256"/>
            <ac:spMk id="7" creationId="{BBE380E8-31FF-4646-2B7B-0B4CB1A84C1D}"/>
          </ac:spMkLst>
        </pc:spChg>
      </pc:sldChg>
      <pc:sldChg chg="modSp add mod">
        <pc:chgData name="Alfred Asterjadhi" userId="39de57b9-85c0-4fd1-aaac-8ca2b6560ad0" providerId="ADAL" clId="{36BF8B3F-75FE-4A0F-BC3A-B69A7D9732F7}" dt="2024-04-17T15:58:05.211" v="2876" actId="20577"/>
        <pc:sldMkLst>
          <pc:docMk/>
          <pc:sldMk cId="783837563" sldId="1257"/>
        </pc:sldMkLst>
        <pc:spChg chg="mod">
          <ac:chgData name="Alfred Asterjadhi" userId="39de57b9-85c0-4fd1-aaac-8ca2b6560ad0" providerId="ADAL" clId="{36BF8B3F-75FE-4A0F-BC3A-B69A7D9732F7}" dt="2024-04-03T16:29:11.174" v="2499" actId="20577"/>
          <ac:spMkLst>
            <pc:docMk/>
            <pc:sldMk cId="783837563" sldId="1257"/>
            <ac:spMk id="2" creationId="{42854970-17D9-6F05-4C71-EBC4E41912A3}"/>
          </ac:spMkLst>
        </pc:spChg>
        <pc:spChg chg="mod">
          <ac:chgData name="Alfred Asterjadhi" userId="39de57b9-85c0-4fd1-aaac-8ca2b6560ad0" providerId="ADAL" clId="{36BF8B3F-75FE-4A0F-BC3A-B69A7D9732F7}" dt="2024-04-17T15:58:05.211" v="2876" actId="20577"/>
          <ac:spMkLst>
            <pc:docMk/>
            <pc:sldMk cId="783837563" sldId="1257"/>
            <ac:spMk id="3" creationId="{15B06966-A502-80FA-16A5-81986652AE22}"/>
          </ac:spMkLst>
        </pc:spChg>
        <pc:spChg chg="mod">
          <ac:chgData name="Alfred Asterjadhi" userId="39de57b9-85c0-4fd1-aaac-8ca2b6560ad0" providerId="ADAL" clId="{36BF8B3F-75FE-4A0F-BC3A-B69A7D9732F7}" dt="2024-04-04T17:26:56.033" v="2613"/>
          <ac:spMkLst>
            <pc:docMk/>
            <pc:sldMk cId="783837563" sldId="1257"/>
            <ac:spMk id="6" creationId="{FE16CE31-A6D3-44E2-0257-B9636FAB81AA}"/>
          </ac:spMkLst>
        </pc:spChg>
      </pc:sldChg>
      <pc:sldChg chg="addSp delSp modSp add mod">
        <pc:chgData name="Alfred Asterjadhi" userId="39de57b9-85c0-4fd1-aaac-8ca2b6560ad0" providerId="ADAL" clId="{36BF8B3F-75FE-4A0F-BC3A-B69A7D9732F7}" dt="2024-05-08T16:25:11.612" v="3278"/>
        <pc:sldMkLst>
          <pc:docMk/>
          <pc:sldMk cId="3550500018" sldId="1258"/>
        </pc:sldMkLst>
        <pc:spChg chg="mod">
          <ac:chgData name="Alfred Asterjadhi" userId="39de57b9-85c0-4fd1-aaac-8ca2b6560ad0" providerId="ADAL" clId="{36BF8B3F-75FE-4A0F-BC3A-B69A7D9732F7}" dt="2024-04-08T15:04:28.954" v="2617" actId="20577"/>
          <ac:spMkLst>
            <pc:docMk/>
            <pc:sldMk cId="3550500018" sldId="1258"/>
            <ac:spMk id="2" creationId="{60091147-3F11-E3F0-0529-D4241F7503DC}"/>
          </ac:spMkLst>
        </pc:spChg>
        <pc:spChg chg="mod">
          <ac:chgData name="Alfred Asterjadhi" userId="39de57b9-85c0-4fd1-aaac-8ca2b6560ad0" providerId="ADAL" clId="{36BF8B3F-75FE-4A0F-BC3A-B69A7D9732F7}" dt="2024-05-08T16:25:11.612" v="3278"/>
          <ac:spMkLst>
            <pc:docMk/>
            <pc:sldMk cId="3550500018" sldId="1258"/>
            <ac:spMk id="6" creationId="{3ABF8DFC-3C83-6EBE-F513-4B5FD8FC823B}"/>
          </ac:spMkLst>
        </pc:spChg>
        <pc:spChg chg="add del">
          <ac:chgData name="Alfred Asterjadhi" userId="39de57b9-85c0-4fd1-aaac-8ca2b6560ad0" providerId="ADAL" clId="{36BF8B3F-75FE-4A0F-BC3A-B69A7D9732F7}" dt="2024-04-17T17:51:04.486" v="2913" actId="22"/>
          <ac:spMkLst>
            <pc:docMk/>
            <pc:sldMk cId="3550500018" sldId="1258"/>
            <ac:spMk id="7" creationId="{A7ABB6A2-919F-BB01-70CC-10AA81C9C646}"/>
          </ac:spMkLst>
        </pc:spChg>
        <pc:spChg chg="mod">
          <ac:chgData name="Alfred Asterjadhi" userId="39de57b9-85c0-4fd1-aaac-8ca2b6560ad0" providerId="ADAL" clId="{36BF8B3F-75FE-4A0F-BC3A-B69A7D9732F7}" dt="2024-04-17T15:58:59.549" v="2911"/>
          <ac:spMkLst>
            <pc:docMk/>
            <pc:sldMk cId="3550500018" sldId="1258"/>
            <ac:spMk id="10" creationId="{538CB5A4-347B-062B-6730-6D6D20E67834}"/>
          </ac:spMkLst>
        </pc:spChg>
      </pc:sldChg>
      <pc:sldChg chg="modSp add mod">
        <pc:chgData name="Alfred Asterjadhi" userId="39de57b9-85c0-4fd1-aaac-8ca2b6560ad0" providerId="ADAL" clId="{36BF8B3F-75FE-4A0F-BC3A-B69A7D9732F7}" dt="2024-05-14T06:14:30.120" v="3614" actId="13926"/>
        <pc:sldMkLst>
          <pc:docMk/>
          <pc:sldMk cId="3014464812" sldId="1259"/>
        </pc:sldMkLst>
        <pc:spChg chg="mod">
          <ac:chgData name="Alfred Asterjadhi" userId="39de57b9-85c0-4fd1-aaac-8ca2b6560ad0" providerId="ADAL" clId="{36BF8B3F-75FE-4A0F-BC3A-B69A7D9732F7}" dt="2024-04-17T17:57:51.539" v="3051" actId="20577"/>
          <ac:spMkLst>
            <pc:docMk/>
            <pc:sldMk cId="3014464812" sldId="1259"/>
            <ac:spMk id="2" creationId="{42854970-17D9-6F05-4C71-EBC4E41912A3}"/>
          </ac:spMkLst>
        </pc:spChg>
        <pc:spChg chg="mod">
          <ac:chgData name="Alfred Asterjadhi" userId="39de57b9-85c0-4fd1-aaac-8ca2b6560ad0" providerId="ADAL" clId="{36BF8B3F-75FE-4A0F-BC3A-B69A7D9732F7}" dt="2024-05-14T06:14:30.120" v="3614" actId="13926"/>
          <ac:spMkLst>
            <pc:docMk/>
            <pc:sldMk cId="3014464812" sldId="1259"/>
            <ac:spMk id="3" creationId="{15B06966-A502-80FA-16A5-81986652AE22}"/>
          </ac:spMkLst>
        </pc:spChg>
        <pc:spChg chg="mod">
          <ac:chgData name="Alfred Asterjadhi" userId="39de57b9-85c0-4fd1-aaac-8ca2b6560ad0" providerId="ADAL" clId="{36BF8B3F-75FE-4A0F-BC3A-B69A7D9732F7}" dt="2024-05-08T16:25:22.235" v="3282"/>
          <ac:spMkLst>
            <pc:docMk/>
            <pc:sldMk cId="3014464812" sldId="1259"/>
            <ac:spMk id="6" creationId="{FE16CE31-A6D3-44E2-0257-B9636FAB81AA}"/>
          </ac:spMkLst>
        </pc:spChg>
      </pc:sldChg>
      <pc:sldChg chg="modSp add mod">
        <pc:chgData name="Alfred Asterjadhi" userId="39de57b9-85c0-4fd1-aaac-8ca2b6560ad0" providerId="ADAL" clId="{36BF8B3F-75FE-4A0F-BC3A-B69A7D9732F7}" dt="2024-05-08T16:25:15.450" v="3281" actId="20577"/>
        <pc:sldMkLst>
          <pc:docMk/>
          <pc:sldMk cId="2706869825" sldId="1260"/>
        </pc:sldMkLst>
        <pc:spChg chg="mod">
          <ac:chgData name="Alfred Asterjadhi" userId="39de57b9-85c0-4fd1-aaac-8ca2b6560ad0" providerId="ADAL" clId="{36BF8B3F-75FE-4A0F-BC3A-B69A7D9732F7}" dt="2024-05-08T16:25:15.450" v="3281" actId="20577"/>
          <ac:spMkLst>
            <pc:docMk/>
            <pc:sldMk cId="2706869825" sldId="1260"/>
            <ac:spMk id="6" creationId="{4B4587F6-4975-6B16-6F2D-EF34E3777A4B}"/>
          </ac:spMkLst>
        </pc:spChg>
        <pc:spChg chg="mod">
          <ac:chgData name="Alfred Asterjadhi" userId="39de57b9-85c0-4fd1-aaac-8ca2b6560ad0" providerId="ADAL" clId="{36BF8B3F-75FE-4A0F-BC3A-B69A7D9732F7}" dt="2024-04-17T17:51:36.907" v="2922" actId="20577"/>
          <ac:spMkLst>
            <pc:docMk/>
            <pc:sldMk cId="2706869825" sldId="1260"/>
            <ac:spMk id="7" creationId="{BBE380E8-31FF-4646-2B7B-0B4CB1A84C1D}"/>
          </ac:spMkLst>
        </pc:spChg>
      </pc:sldChg>
      <pc:sldChg chg="addSp delSp modSp new mod chgLayout">
        <pc:chgData name="Alfred Asterjadhi" userId="39de57b9-85c0-4fd1-aaac-8ca2b6560ad0" providerId="ADAL" clId="{36BF8B3F-75FE-4A0F-BC3A-B69A7D9732F7}" dt="2024-05-15T05:48:32.149" v="4988" actId="6549"/>
        <pc:sldMkLst>
          <pc:docMk/>
          <pc:sldMk cId="1478783371" sldId="1261"/>
        </pc:sldMkLst>
        <pc:spChg chg="mod ord">
          <ac:chgData name="Alfred Asterjadhi" userId="39de57b9-85c0-4fd1-aaac-8ca2b6560ad0" providerId="ADAL" clId="{36BF8B3F-75FE-4A0F-BC3A-B69A7D9732F7}" dt="2024-05-14T18:48:24.568" v="4840" actId="20577"/>
          <ac:spMkLst>
            <pc:docMk/>
            <pc:sldMk cId="1478783371" sldId="1261"/>
            <ac:spMk id="2" creationId="{F631EB4E-2A35-6721-AF1B-074F829A43D2}"/>
          </ac:spMkLst>
        </pc:spChg>
        <pc:spChg chg="mod ord">
          <ac:chgData name="Alfred Asterjadhi" userId="39de57b9-85c0-4fd1-aaac-8ca2b6560ad0" providerId="ADAL" clId="{36BF8B3F-75FE-4A0F-BC3A-B69A7D9732F7}" dt="2024-05-15T05:48:32.149" v="4988" actId="6549"/>
          <ac:spMkLst>
            <pc:docMk/>
            <pc:sldMk cId="1478783371" sldId="1261"/>
            <ac:spMk id="3" creationId="{7361A77E-0879-EC85-630A-70C5CF49D076}"/>
          </ac:spMkLst>
        </pc:spChg>
        <pc:spChg chg="mod ord">
          <ac:chgData name="Alfred Asterjadhi" userId="39de57b9-85c0-4fd1-aaac-8ca2b6560ad0" providerId="ADAL" clId="{36BF8B3F-75FE-4A0F-BC3A-B69A7D9732F7}" dt="2024-05-14T07:41:11.853" v="3958" actId="6264"/>
          <ac:spMkLst>
            <pc:docMk/>
            <pc:sldMk cId="1478783371" sldId="1261"/>
            <ac:spMk id="4" creationId="{4ECC5334-7453-165B-5E50-E9EBFD3086CD}"/>
          </ac:spMkLst>
        </pc:spChg>
        <pc:spChg chg="mod ord">
          <ac:chgData name="Alfred Asterjadhi" userId="39de57b9-85c0-4fd1-aaac-8ca2b6560ad0" providerId="ADAL" clId="{36BF8B3F-75FE-4A0F-BC3A-B69A7D9732F7}" dt="2024-05-14T07:41:11.853" v="3958" actId="6264"/>
          <ac:spMkLst>
            <pc:docMk/>
            <pc:sldMk cId="1478783371" sldId="1261"/>
            <ac:spMk id="5" creationId="{D616FF99-96C7-DA18-4639-2BE7B9629A16}"/>
          </ac:spMkLst>
        </pc:spChg>
        <pc:spChg chg="mod ord">
          <ac:chgData name="Alfred Asterjadhi" userId="39de57b9-85c0-4fd1-aaac-8ca2b6560ad0" providerId="ADAL" clId="{36BF8B3F-75FE-4A0F-BC3A-B69A7D9732F7}" dt="2024-05-14T07:41:11.853" v="3958" actId="6264"/>
          <ac:spMkLst>
            <pc:docMk/>
            <pc:sldMk cId="1478783371" sldId="1261"/>
            <ac:spMk id="6" creationId="{28CED866-E5E8-337F-938F-0E4C3BD43F97}"/>
          </ac:spMkLst>
        </pc:spChg>
        <pc:spChg chg="add del mod">
          <ac:chgData name="Alfred Asterjadhi" userId="39de57b9-85c0-4fd1-aaac-8ca2b6560ad0" providerId="ADAL" clId="{36BF8B3F-75FE-4A0F-BC3A-B69A7D9732F7}" dt="2024-05-14T07:41:11.853" v="3958" actId="6264"/>
          <ac:spMkLst>
            <pc:docMk/>
            <pc:sldMk cId="1478783371" sldId="1261"/>
            <ac:spMk id="7" creationId="{89425938-FEF6-F522-061A-B96EE8B9ADF1}"/>
          </ac:spMkLst>
        </pc:spChg>
        <pc:spChg chg="add del mod">
          <ac:chgData name="Alfred Asterjadhi" userId="39de57b9-85c0-4fd1-aaac-8ca2b6560ad0" providerId="ADAL" clId="{36BF8B3F-75FE-4A0F-BC3A-B69A7D9732F7}" dt="2024-05-14T07:41:11.853" v="3958" actId="6264"/>
          <ac:spMkLst>
            <pc:docMk/>
            <pc:sldMk cId="1478783371" sldId="1261"/>
            <ac:spMk id="8" creationId="{92F0E164-A70B-578D-D077-A4023E5790B7}"/>
          </ac:spMkLst>
        </pc:spChg>
        <pc:spChg chg="add del mod">
          <ac:chgData name="Alfred Asterjadhi" userId="39de57b9-85c0-4fd1-aaac-8ca2b6560ad0" providerId="ADAL" clId="{36BF8B3F-75FE-4A0F-BC3A-B69A7D9732F7}" dt="2024-05-14T07:41:11.853" v="3958" actId="6264"/>
          <ac:spMkLst>
            <pc:docMk/>
            <pc:sldMk cId="1478783371" sldId="1261"/>
            <ac:spMk id="9" creationId="{6214904E-D822-AFFE-8521-A4D84DCCE2BA}"/>
          </ac:spMkLst>
        </pc:spChg>
        <pc:spChg chg="add del mod">
          <ac:chgData name="Alfred Asterjadhi" userId="39de57b9-85c0-4fd1-aaac-8ca2b6560ad0" providerId="ADAL" clId="{36BF8B3F-75FE-4A0F-BC3A-B69A7D9732F7}" dt="2024-05-14T07:41:11.853" v="3958" actId="6264"/>
          <ac:spMkLst>
            <pc:docMk/>
            <pc:sldMk cId="1478783371" sldId="1261"/>
            <ac:spMk id="10" creationId="{40BCA8A0-4D1F-5072-E4E4-47BD949A4EE7}"/>
          </ac:spMkLst>
        </pc:spChg>
        <pc:spChg chg="add del mod">
          <ac:chgData name="Alfred Asterjadhi" userId="39de57b9-85c0-4fd1-aaac-8ca2b6560ad0" providerId="ADAL" clId="{36BF8B3F-75FE-4A0F-BC3A-B69A7D9732F7}" dt="2024-05-14T07:41:11.853" v="3958" actId="6264"/>
          <ac:spMkLst>
            <pc:docMk/>
            <pc:sldMk cId="1478783371" sldId="1261"/>
            <ac:spMk id="11" creationId="{F3FA16EE-142D-6081-B893-384EF74D6D00}"/>
          </ac:spMkLst>
        </pc:spChg>
        <pc:graphicFrameChg chg="add mod">
          <ac:chgData name="Alfred Asterjadhi" userId="39de57b9-85c0-4fd1-aaac-8ca2b6560ad0" providerId="ADAL" clId="{36BF8B3F-75FE-4A0F-BC3A-B69A7D9732F7}" dt="2024-05-14T06:37:14.253" v="3822"/>
          <ac:graphicFrameMkLst>
            <pc:docMk/>
            <pc:sldMk cId="1478783371" sldId="1261"/>
            <ac:graphicFrameMk id="7" creationId="{03DFC4F6-DE61-5246-6CB1-AAC2F41CC830}"/>
          </ac:graphicFrameMkLst>
        </pc:graphicFrameChg>
        <pc:graphicFrameChg chg="add mod">
          <ac:chgData name="Alfred Asterjadhi" userId="39de57b9-85c0-4fd1-aaac-8ca2b6560ad0" providerId="ADAL" clId="{36BF8B3F-75FE-4A0F-BC3A-B69A7D9732F7}" dt="2024-05-14T06:42:56.346" v="3915"/>
          <ac:graphicFrameMkLst>
            <pc:docMk/>
            <pc:sldMk cId="1478783371" sldId="1261"/>
            <ac:graphicFrameMk id="8" creationId="{EAB9E32F-76AB-CF14-5193-88B9734F8F81}"/>
          </ac:graphicFrameMkLst>
        </pc:graphicFrameChg>
      </pc:sldChg>
      <pc:sldChg chg="modSp add mod">
        <pc:chgData name="Alfred Asterjadhi" userId="39de57b9-85c0-4fd1-aaac-8ca2b6560ad0" providerId="ADAL" clId="{36BF8B3F-75FE-4A0F-BC3A-B69A7D9732F7}" dt="2024-05-15T05:47:35.101" v="4986" actId="114"/>
        <pc:sldMkLst>
          <pc:docMk/>
          <pc:sldMk cId="1930108588" sldId="1262"/>
        </pc:sldMkLst>
        <pc:spChg chg="mod">
          <ac:chgData name="Alfred Asterjadhi" userId="39de57b9-85c0-4fd1-aaac-8ca2b6560ad0" providerId="ADAL" clId="{36BF8B3F-75FE-4A0F-BC3A-B69A7D9732F7}" dt="2024-05-08T16:25:43.192" v="3285" actId="20577"/>
          <ac:spMkLst>
            <pc:docMk/>
            <pc:sldMk cId="1930108588" sldId="1262"/>
            <ac:spMk id="2" creationId="{42854970-17D9-6F05-4C71-EBC4E41912A3}"/>
          </ac:spMkLst>
        </pc:spChg>
        <pc:spChg chg="mod">
          <ac:chgData name="Alfred Asterjadhi" userId="39de57b9-85c0-4fd1-aaac-8ca2b6560ad0" providerId="ADAL" clId="{36BF8B3F-75FE-4A0F-BC3A-B69A7D9732F7}" dt="2024-05-15T05:47:35.101" v="4986" actId="114"/>
          <ac:spMkLst>
            <pc:docMk/>
            <pc:sldMk cId="1930108588" sldId="1262"/>
            <ac:spMk id="3" creationId="{15B06966-A502-80FA-16A5-81986652AE22}"/>
          </ac:spMkLst>
        </pc:spChg>
      </pc:sldChg>
      <pc:sldChg chg="modSp new del mod">
        <pc:chgData name="Alfred Asterjadhi" userId="39de57b9-85c0-4fd1-aaac-8ca2b6560ad0" providerId="ADAL" clId="{36BF8B3F-75FE-4A0F-BC3A-B69A7D9732F7}" dt="2024-05-14T06:08:08.287" v="3580" actId="47"/>
        <pc:sldMkLst>
          <pc:docMk/>
          <pc:sldMk cId="4083307558" sldId="1263"/>
        </pc:sldMkLst>
        <pc:spChg chg="mod">
          <ac:chgData name="Alfred Asterjadhi" userId="39de57b9-85c0-4fd1-aaac-8ca2b6560ad0" providerId="ADAL" clId="{36BF8B3F-75FE-4A0F-BC3A-B69A7D9732F7}" dt="2024-05-13T11:17:15.712" v="3523" actId="20577"/>
          <ac:spMkLst>
            <pc:docMk/>
            <pc:sldMk cId="4083307558" sldId="1263"/>
            <ac:spMk id="2" creationId="{382F86E2-92B1-2336-B636-E009BD4D0B84}"/>
          </ac:spMkLst>
        </pc:spChg>
        <pc:spChg chg="mod">
          <ac:chgData name="Alfred Asterjadhi" userId="39de57b9-85c0-4fd1-aaac-8ca2b6560ad0" providerId="ADAL" clId="{36BF8B3F-75FE-4A0F-BC3A-B69A7D9732F7}" dt="2024-05-13T11:17:18.205" v="3526" actId="20577"/>
          <ac:spMkLst>
            <pc:docMk/>
            <pc:sldMk cId="4083307558" sldId="1263"/>
            <ac:spMk id="3" creationId="{2EC58EFD-B440-8B17-2604-664E160909FC}"/>
          </ac:spMkLst>
        </pc:spChg>
      </pc:sldChg>
      <pc:sldChg chg="addSp modSp add mod ord">
        <pc:chgData name="Alfred Asterjadhi" userId="39de57b9-85c0-4fd1-aaac-8ca2b6560ad0" providerId="ADAL" clId="{36BF8B3F-75FE-4A0F-BC3A-B69A7D9732F7}" dt="2024-05-14T18:48:11.170" v="4838"/>
        <pc:sldMkLst>
          <pc:docMk/>
          <pc:sldMk cId="4044579728" sldId="1264"/>
        </pc:sldMkLst>
        <pc:spChg chg="mod">
          <ac:chgData name="Alfred Asterjadhi" userId="39de57b9-85c0-4fd1-aaac-8ca2b6560ad0" providerId="ADAL" clId="{36BF8B3F-75FE-4A0F-BC3A-B69A7D9732F7}" dt="2024-05-14T18:46:27.470" v="4791" actId="20577"/>
          <ac:spMkLst>
            <pc:docMk/>
            <pc:sldMk cId="4044579728" sldId="1264"/>
            <ac:spMk id="2" creationId="{60091147-3F11-E3F0-0529-D4241F7503DC}"/>
          </ac:spMkLst>
        </pc:spChg>
        <pc:spChg chg="mod">
          <ac:chgData name="Alfred Asterjadhi" userId="39de57b9-85c0-4fd1-aaac-8ca2b6560ad0" providerId="ADAL" clId="{36BF8B3F-75FE-4A0F-BC3A-B69A7D9732F7}" dt="2024-05-13T11:18:50.192" v="3537"/>
          <ac:spMkLst>
            <pc:docMk/>
            <pc:sldMk cId="4044579728" sldId="1264"/>
            <ac:spMk id="6" creationId="{3ABF8DFC-3C83-6EBE-F513-4B5FD8FC823B}"/>
          </ac:spMkLst>
        </pc:spChg>
        <pc:spChg chg="mod">
          <ac:chgData name="Alfred Asterjadhi" userId="39de57b9-85c0-4fd1-aaac-8ca2b6560ad0" providerId="ADAL" clId="{36BF8B3F-75FE-4A0F-BC3A-B69A7D9732F7}" dt="2024-05-14T18:48:11.170" v="4838"/>
          <ac:spMkLst>
            <pc:docMk/>
            <pc:sldMk cId="4044579728" sldId="1264"/>
            <ac:spMk id="10" creationId="{538CB5A4-347B-062B-6730-6D6D20E67834}"/>
          </ac:spMkLst>
        </pc:spChg>
        <pc:graphicFrameChg chg="add mod">
          <ac:chgData name="Alfred Asterjadhi" userId="39de57b9-85c0-4fd1-aaac-8ca2b6560ad0" providerId="ADAL" clId="{36BF8B3F-75FE-4A0F-BC3A-B69A7D9732F7}" dt="2024-05-14T06:26:53.387" v="3617"/>
          <ac:graphicFrameMkLst>
            <pc:docMk/>
            <pc:sldMk cId="4044579728" sldId="1264"/>
            <ac:graphicFrameMk id="3" creationId="{B0F77D45-6AFA-00C7-A597-EC2A07958583}"/>
          </ac:graphicFrameMkLst>
        </pc:graphicFrameChg>
      </pc:sldChg>
      <pc:sldChg chg="addSp delSp modSp new mod chgLayout">
        <pc:chgData name="Alfred Asterjadhi" userId="39de57b9-85c0-4fd1-aaac-8ca2b6560ad0" providerId="ADAL" clId="{36BF8B3F-75FE-4A0F-BC3A-B69A7D9732F7}" dt="2024-05-15T05:51:36.849" v="5031"/>
        <pc:sldMkLst>
          <pc:docMk/>
          <pc:sldMk cId="4077601040" sldId="1265"/>
        </pc:sldMkLst>
        <pc:spChg chg="mod ord">
          <ac:chgData name="Alfred Asterjadhi" userId="39de57b9-85c0-4fd1-aaac-8ca2b6560ad0" providerId="ADAL" clId="{36BF8B3F-75FE-4A0F-BC3A-B69A7D9732F7}" dt="2024-05-14T11:28:04.653" v="4115" actId="20577"/>
          <ac:spMkLst>
            <pc:docMk/>
            <pc:sldMk cId="4077601040" sldId="1265"/>
            <ac:spMk id="2" creationId="{A8EEEE11-0915-163F-FCF6-AB443279EFCC}"/>
          </ac:spMkLst>
        </pc:spChg>
        <pc:spChg chg="mod ord">
          <ac:chgData name="Alfred Asterjadhi" userId="39de57b9-85c0-4fd1-aaac-8ca2b6560ad0" providerId="ADAL" clId="{36BF8B3F-75FE-4A0F-BC3A-B69A7D9732F7}" dt="2024-05-15T05:51:30.484" v="5030" actId="20577"/>
          <ac:spMkLst>
            <pc:docMk/>
            <pc:sldMk cId="4077601040" sldId="1265"/>
            <ac:spMk id="3" creationId="{3481DB5A-239A-7442-182B-1E515E20B7C0}"/>
          </ac:spMkLst>
        </pc:spChg>
        <pc:spChg chg="mod ord">
          <ac:chgData name="Alfred Asterjadhi" userId="39de57b9-85c0-4fd1-aaac-8ca2b6560ad0" providerId="ADAL" clId="{36BF8B3F-75FE-4A0F-BC3A-B69A7D9732F7}" dt="2024-05-14T08:10:57.055" v="4007" actId="6264"/>
          <ac:spMkLst>
            <pc:docMk/>
            <pc:sldMk cId="4077601040" sldId="1265"/>
            <ac:spMk id="4" creationId="{A890C153-C3F2-A130-702A-23B47E061120}"/>
          </ac:spMkLst>
        </pc:spChg>
        <pc:spChg chg="mod ord">
          <ac:chgData name="Alfred Asterjadhi" userId="39de57b9-85c0-4fd1-aaac-8ca2b6560ad0" providerId="ADAL" clId="{36BF8B3F-75FE-4A0F-BC3A-B69A7D9732F7}" dt="2024-05-14T08:10:57.055" v="4007" actId="6264"/>
          <ac:spMkLst>
            <pc:docMk/>
            <pc:sldMk cId="4077601040" sldId="1265"/>
            <ac:spMk id="5" creationId="{F71DBA41-2A93-0426-67BE-381C3CAD777B}"/>
          </ac:spMkLst>
        </pc:spChg>
        <pc:spChg chg="mod ord">
          <ac:chgData name="Alfred Asterjadhi" userId="39de57b9-85c0-4fd1-aaac-8ca2b6560ad0" providerId="ADAL" clId="{36BF8B3F-75FE-4A0F-BC3A-B69A7D9732F7}" dt="2024-05-15T05:51:36.849" v="5031"/>
          <ac:spMkLst>
            <pc:docMk/>
            <pc:sldMk cId="4077601040" sldId="1265"/>
            <ac:spMk id="6" creationId="{3D5EA98D-9036-62C5-76A4-B7E2F261DBE6}"/>
          </ac:spMkLst>
        </pc:spChg>
        <pc:spChg chg="add del mod">
          <ac:chgData name="Alfred Asterjadhi" userId="39de57b9-85c0-4fd1-aaac-8ca2b6560ad0" providerId="ADAL" clId="{36BF8B3F-75FE-4A0F-BC3A-B69A7D9732F7}" dt="2024-05-14T08:10:57.055" v="4007" actId="6264"/>
          <ac:spMkLst>
            <pc:docMk/>
            <pc:sldMk cId="4077601040" sldId="1265"/>
            <ac:spMk id="7" creationId="{71F3E524-49DE-5B95-F497-A08514539C3B}"/>
          </ac:spMkLst>
        </pc:spChg>
        <pc:spChg chg="add del mod">
          <ac:chgData name="Alfred Asterjadhi" userId="39de57b9-85c0-4fd1-aaac-8ca2b6560ad0" providerId="ADAL" clId="{36BF8B3F-75FE-4A0F-BC3A-B69A7D9732F7}" dt="2024-05-14T08:10:57.055" v="4007" actId="6264"/>
          <ac:spMkLst>
            <pc:docMk/>
            <pc:sldMk cId="4077601040" sldId="1265"/>
            <ac:spMk id="8" creationId="{799A5E37-7108-4156-1E10-79DA7188006B}"/>
          </ac:spMkLst>
        </pc:spChg>
        <pc:spChg chg="add del mod">
          <ac:chgData name="Alfred Asterjadhi" userId="39de57b9-85c0-4fd1-aaac-8ca2b6560ad0" providerId="ADAL" clId="{36BF8B3F-75FE-4A0F-BC3A-B69A7D9732F7}" dt="2024-05-14T08:10:57.055" v="4007" actId="6264"/>
          <ac:spMkLst>
            <pc:docMk/>
            <pc:sldMk cId="4077601040" sldId="1265"/>
            <ac:spMk id="9" creationId="{3E70D29A-DB04-820F-2EB9-82CFA314D29E}"/>
          </ac:spMkLst>
        </pc:spChg>
        <pc:spChg chg="add del mod">
          <ac:chgData name="Alfred Asterjadhi" userId="39de57b9-85c0-4fd1-aaac-8ca2b6560ad0" providerId="ADAL" clId="{36BF8B3F-75FE-4A0F-BC3A-B69A7D9732F7}" dt="2024-05-14T08:10:57.055" v="4007" actId="6264"/>
          <ac:spMkLst>
            <pc:docMk/>
            <pc:sldMk cId="4077601040" sldId="1265"/>
            <ac:spMk id="10" creationId="{2D81B4DC-3330-9D3D-CADF-E6BCC786425B}"/>
          </ac:spMkLst>
        </pc:spChg>
        <pc:spChg chg="add del mod">
          <ac:chgData name="Alfred Asterjadhi" userId="39de57b9-85c0-4fd1-aaac-8ca2b6560ad0" providerId="ADAL" clId="{36BF8B3F-75FE-4A0F-BC3A-B69A7D9732F7}" dt="2024-05-14T08:10:57.055" v="4007" actId="6264"/>
          <ac:spMkLst>
            <pc:docMk/>
            <pc:sldMk cId="4077601040" sldId="1265"/>
            <ac:spMk id="11" creationId="{C10A15D7-4AC9-5F2D-5D60-C79E1C36BD89}"/>
          </ac:spMkLst>
        </pc:spChg>
      </pc:sldChg>
      <pc:sldChg chg="modSp add mod">
        <pc:chgData name="Alfred Asterjadhi" userId="39de57b9-85c0-4fd1-aaac-8ca2b6560ad0" providerId="ADAL" clId="{36BF8B3F-75FE-4A0F-BC3A-B69A7D9732F7}" dt="2024-05-14T08:22:46.189" v="4093" actId="20577"/>
        <pc:sldMkLst>
          <pc:docMk/>
          <pc:sldMk cId="3057968434" sldId="1266"/>
        </pc:sldMkLst>
        <pc:spChg chg="mod">
          <ac:chgData name="Alfred Asterjadhi" userId="39de57b9-85c0-4fd1-aaac-8ca2b6560ad0" providerId="ADAL" clId="{36BF8B3F-75FE-4A0F-BC3A-B69A7D9732F7}" dt="2024-05-14T08:22:46.189" v="4093" actId="20577"/>
          <ac:spMkLst>
            <pc:docMk/>
            <pc:sldMk cId="3057968434" sldId="1266"/>
            <ac:spMk id="7" creationId="{BBE380E8-31FF-4646-2B7B-0B4CB1A84C1D}"/>
          </ac:spMkLst>
        </pc:spChg>
      </pc:sldChg>
      <pc:sldChg chg="modSp add mod">
        <pc:chgData name="Alfred Asterjadhi" userId="39de57b9-85c0-4fd1-aaac-8ca2b6560ad0" providerId="ADAL" clId="{36BF8B3F-75FE-4A0F-BC3A-B69A7D9732F7}" dt="2024-05-14T18:35:30.223" v="4422"/>
        <pc:sldMkLst>
          <pc:docMk/>
          <pc:sldMk cId="1344062580" sldId="1267"/>
        </pc:sldMkLst>
        <pc:spChg chg="mod">
          <ac:chgData name="Alfred Asterjadhi" userId="39de57b9-85c0-4fd1-aaac-8ca2b6560ad0" providerId="ADAL" clId="{36BF8B3F-75FE-4A0F-BC3A-B69A7D9732F7}" dt="2024-05-14T18:33:37.206" v="4199" actId="20577"/>
          <ac:spMkLst>
            <pc:docMk/>
            <pc:sldMk cId="1344062580" sldId="1267"/>
            <ac:spMk id="2" creationId="{42854970-17D9-6F05-4C71-EBC4E41912A3}"/>
          </ac:spMkLst>
        </pc:spChg>
        <pc:spChg chg="mod">
          <ac:chgData name="Alfred Asterjadhi" userId="39de57b9-85c0-4fd1-aaac-8ca2b6560ad0" providerId="ADAL" clId="{36BF8B3F-75FE-4A0F-BC3A-B69A7D9732F7}" dt="2024-05-14T18:35:30.223" v="4422"/>
          <ac:spMkLst>
            <pc:docMk/>
            <pc:sldMk cId="1344062580" sldId="1267"/>
            <ac:spMk id="3" creationId="{15B06966-A502-80FA-16A5-81986652AE22}"/>
          </ac:spMkLst>
        </pc:spChg>
      </pc:sldChg>
      <pc:sldChg chg="modSp add mod">
        <pc:chgData name="Alfred Asterjadhi" userId="39de57b9-85c0-4fd1-aaac-8ca2b6560ad0" providerId="ADAL" clId="{36BF8B3F-75FE-4A0F-BC3A-B69A7D9732F7}" dt="2024-05-14T18:45:17.797" v="4774"/>
        <pc:sldMkLst>
          <pc:docMk/>
          <pc:sldMk cId="3693144496" sldId="1268"/>
        </pc:sldMkLst>
        <pc:spChg chg="mod">
          <ac:chgData name="Alfred Asterjadhi" userId="39de57b9-85c0-4fd1-aaac-8ca2b6560ad0" providerId="ADAL" clId="{36BF8B3F-75FE-4A0F-BC3A-B69A7D9732F7}" dt="2024-05-14T18:42:51.858" v="4628" actId="20577"/>
          <ac:spMkLst>
            <pc:docMk/>
            <pc:sldMk cId="3693144496" sldId="1268"/>
            <ac:spMk id="2" creationId="{42854970-17D9-6F05-4C71-EBC4E41912A3}"/>
          </ac:spMkLst>
        </pc:spChg>
        <pc:spChg chg="mod">
          <ac:chgData name="Alfred Asterjadhi" userId="39de57b9-85c0-4fd1-aaac-8ca2b6560ad0" providerId="ADAL" clId="{36BF8B3F-75FE-4A0F-BC3A-B69A7D9732F7}" dt="2024-05-14T18:45:17.797" v="4774"/>
          <ac:spMkLst>
            <pc:docMk/>
            <pc:sldMk cId="3693144496" sldId="1268"/>
            <ac:spMk id="3" creationId="{15B06966-A502-80FA-16A5-81986652AE22}"/>
          </ac:spMkLst>
        </pc:spChg>
      </pc:sldChg>
      <pc:sldChg chg="add del">
        <pc:chgData name="Alfred Asterjadhi" userId="39de57b9-85c0-4fd1-aaac-8ca2b6560ad0" providerId="ADAL" clId="{36BF8B3F-75FE-4A0F-BC3A-B69A7D9732F7}" dt="2024-05-14T18:45:28.759" v="4775" actId="47"/>
        <pc:sldMkLst>
          <pc:docMk/>
          <pc:sldMk cId="575550741" sldId="1269"/>
        </pc:sldMkLst>
      </pc:sldChg>
      <pc:sldChg chg="add del">
        <pc:chgData name="Alfred Asterjadhi" userId="39de57b9-85c0-4fd1-aaac-8ca2b6560ad0" providerId="ADAL" clId="{36BF8B3F-75FE-4A0F-BC3A-B69A7D9732F7}" dt="2024-05-14T18:43:18.071" v="4635"/>
        <pc:sldMkLst>
          <pc:docMk/>
          <pc:sldMk cId="4199426629" sldId="1270"/>
        </pc:sldMkLst>
      </pc:sldChg>
      <pc:sldMasterChg chg="modSp mod">
        <pc:chgData name="Alfred Asterjadhi" userId="39de57b9-85c0-4fd1-aaac-8ca2b6560ad0" providerId="ADAL" clId="{36BF8B3F-75FE-4A0F-BC3A-B69A7D9732F7}" dt="2024-05-16T10:03:13.721" v="5035" actId="20577"/>
        <pc:sldMasterMkLst>
          <pc:docMk/>
          <pc:sldMasterMk cId="0" sldId="2147483648"/>
        </pc:sldMasterMkLst>
        <pc:spChg chg="mod">
          <ac:chgData name="Alfred Asterjadhi" userId="39de57b9-85c0-4fd1-aaac-8ca2b6560ad0" providerId="ADAL" clId="{36BF8B3F-75FE-4A0F-BC3A-B69A7D9732F7}" dt="2024-05-16T10:03:13.721" v="5035" actId="20577"/>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802.11-23/442r62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813-05-00be-tgbe-september-november-teleconference-minutes.docx" TargetMode="External"/><Relationship Id="rId2" Type="http://schemas.openxmlformats.org/officeDocument/2006/relationships/hyperlink" Target="https://mentor.ieee.org/802.11/dcn/23/11-23-1572-02-00be-tgbe-sept-2023-meeting-minutes.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3/11-23-1542-04-00be-lb275-cr-for-ml-reconfiguration-part-4.docx" TargetMode="External"/><Relationship Id="rId3" Type="http://schemas.openxmlformats.org/officeDocument/2006/relationships/hyperlink" Target="https://mentor.ieee.org/802.11/dcn/23/11-23-1472-02-00be-lb275-cr-for-eht-mu-operation.docx" TargetMode="External"/><Relationship Id="rId7" Type="http://schemas.openxmlformats.org/officeDocument/2006/relationships/hyperlink" Target="https://mentor.ieee.org/802.11/dcn/23/11-23-1769-04-00be-lb275-cr-for-ml-reconfiguration-part-5.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 Id="rId9" Type="http://schemas.openxmlformats.org/officeDocument/2006/relationships/hyperlink" Target="https://mentor.ieee.org/802.11/dcn/23/11-23-1798-00-00be-lb275-cr-for-miscellaneous-cids.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8" Type="http://schemas.openxmlformats.org/officeDocument/2006/relationships/hyperlink" Target="https://mentor.ieee.org/802.11/dcn/23/11-23-1603-02-00be-lb275-cids-for-bandwidth-indication-subelement.docx" TargetMode="External"/><Relationship Id="rId13" Type="http://schemas.openxmlformats.org/officeDocument/2006/relationships/hyperlink" Target="https://mentor.ieee.org/802.11/dcn/23/11-23-1780-02-00be-lb275-cr-on-misc-cids-part-2.docx" TargetMode="External"/><Relationship Id="rId3" Type="http://schemas.openxmlformats.org/officeDocument/2006/relationships/hyperlink" Target="https://mentor.ieee.org/802.11/dcn/23/11-23-1770-01-00be-lb275-cr-for-ml-reconfiguration-part-6.docx" TargetMode="External"/><Relationship Id="rId7" Type="http://schemas.openxmlformats.org/officeDocument/2006/relationships/hyperlink" Target="https://mentor.ieee.org/802.11/dcn/23/11-23-1443-01-00be-lb275-11be-d4-0-cids-on-3-1-3-2-4-9-6-5-1-5-1.docx" TargetMode="External"/><Relationship Id="rId12" Type="http://schemas.openxmlformats.org/officeDocument/2006/relationships/hyperlink" Target="https://mentor.ieee.org/802.11/dcn/23/11-23-1784-02-00be-lb275-cr-for-misc-cids.docx" TargetMode="External"/><Relationship Id="rId2" Type="http://schemas.openxmlformats.org/officeDocument/2006/relationships/hyperlink" Target="https://mentor.ieee.org/802.11/dcn/23/11-23-1776-00-00be-lb275-resolution-for-comments-assigned-to-abhi-part-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52-01-00be-lb275-cr-for-cid-19364.docx" TargetMode="External"/><Relationship Id="rId11" Type="http://schemas.openxmlformats.org/officeDocument/2006/relationships/hyperlink" Target="https://mentor.ieee.org/802.11/dcn/23/11-23-1541-02-00be-lb275-cr-35-3-18.docx" TargetMode="External"/><Relationship Id="rId5" Type="http://schemas.openxmlformats.org/officeDocument/2006/relationships/hyperlink" Target="https://mentor.ieee.org/802.11/dcn/23/11-23-1401-00-00be-lb275-cr-for-subclause-35-3-7-5-3.docx" TargetMode="External"/><Relationship Id="rId10" Type="http://schemas.openxmlformats.org/officeDocument/2006/relationships/hyperlink" Target="https://mentor.ieee.org/802.11/dcn/23/11-23-1817-00-00be-proposed-comment-resolutions.docx" TargetMode="External"/><Relationship Id="rId4" Type="http://schemas.openxmlformats.org/officeDocument/2006/relationships/hyperlink" Target="https://mentor.ieee.org/802.11/dcn/23/11-23-1604-01-00be-lb275-resolution-for-comments-assigned-to-abhi-part-9.docx" TargetMode="External"/><Relationship Id="rId9" Type="http://schemas.openxmlformats.org/officeDocument/2006/relationships/hyperlink" Target="https://mentor.ieee.org/802.11/dcn/23/11-23-1703-02-00be-tgbe-lb275-miscellaneous-comment-resolutions.docx" TargetMode="External"/><Relationship Id="rId14" Type="http://schemas.openxmlformats.org/officeDocument/2006/relationships/hyperlink" Target="https://mentor.ieee.org/802.11/dcn/23/11-23-1667-02-00be-crs-for-11be-d4-0-supported-features-cids.docx" TargetMode="External"/></Relationships>
</file>

<file path=ppt/slides/_rels/slide149.xml.rels><?xml version="1.0" encoding="UTF-8" standalone="yes"?>
<Relationships xmlns="http://schemas.openxmlformats.org/package/2006/relationships"><Relationship Id="rId8" Type="http://schemas.openxmlformats.org/officeDocument/2006/relationships/hyperlink" Target="https://mentor.ieee.org/802.11/dcn/23/11-23-1770-03-00be-lb275-cr-for-ml-reconfiguration-part-6.docx" TargetMode="External"/><Relationship Id="rId3" Type="http://schemas.openxmlformats.org/officeDocument/2006/relationships/hyperlink" Target="https://mentor.ieee.org/802.11/dcn/23/11-23-1547-07-00be-lb275-cr-for-misc-cids.docx" TargetMode="External"/><Relationship Id="rId7" Type="http://schemas.openxmlformats.org/officeDocument/2006/relationships/hyperlink" Target="https://mentor.ieee.org/802.11/dcn/23/11-23-1760-01-00be-proposed-resolutions-to-lb275-a-few-cids-on-emlsr.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55-05-00be-cr-for-cid-19004-and-19169.docx" TargetMode="External"/><Relationship Id="rId5" Type="http://schemas.openxmlformats.org/officeDocument/2006/relationships/hyperlink" Target="https://mentor.ieee.org/802.11/dcn/23/11-23-1789-00-00be-lb275-cr-for-twt-operation.docx" TargetMode="External"/><Relationship Id="rId4" Type="http://schemas.openxmlformats.org/officeDocument/2006/relationships/hyperlink" Target="https://mentor.ieee.org/802.11/dcn/23/11-23-1812-00-00be-lb275-resolutions-for-misc-cids.docx" TargetMode="External"/><Relationship Id="rId9" Type="http://schemas.openxmlformats.org/officeDocument/2006/relationships/hyperlink" Target="https://mentor.ieee.org/802.11/dcn/23/11-23-1772-02-00be-cids-on-txs-and-sc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50.xml.rels><?xml version="1.0" encoding="UTF-8" standalone="yes"?>
<Relationships xmlns="http://schemas.openxmlformats.org/package/2006/relationships"><Relationship Id="rId8" Type="http://schemas.openxmlformats.org/officeDocument/2006/relationships/hyperlink" Target="https://mentor.ieee.org/802.11/dcn/23/11-23-1782-01-00be-lb275-cr-on-tdls-and-p2p.docx" TargetMode="External"/><Relationship Id="rId3" Type="http://schemas.openxmlformats.org/officeDocument/2006/relationships/hyperlink" Target="https://mentor.ieee.org/802.11/dcn/23/11-23-1801-02-00be-cr-for-misc-cids-part-6.docx" TargetMode="External"/><Relationship Id="rId7" Type="http://schemas.openxmlformats.org/officeDocument/2006/relationships/hyperlink" Target="https://mentor.ieee.org/802.11/dcn/23/11-23-1796-00-00be-lb275-cr-for-35-2-1-2.docx" TargetMode="External"/><Relationship Id="rId2" Type="http://schemas.openxmlformats.org/officeDocument/2006/relationships/hyperlink" Target="https://mentor.ieee.org/802.11/dcn/23/11-23-1573-05-00be-lb275-cr-for-35-3-1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5-01-00be-lb275-cr-for-bqr.docx" TargetMode="External"/><Relationship Id="rId11" Type="http://schemas.openxmlformats.org/officeDocument/2006/relationships/hyperlink" Target="https://mentor.ieee.org/802.11/dcn/23/11-23-1803-00-00be-lb275-cr-misc.docx" TargetMode="External"/><Relationship Id="rId5" Type="http://schemas.openxmlformats.org/officeDocument/2006/relationships/hyperlink" Target="https://mentor.ieee.org/802.11/dcn/23/11-23-1790-01-00be-lb275-cr-for-remainning-cids.docx" TargetMode="External"/><Relationship Id="rId10" Type="http://schemas.openxmlformats.org/officeDocument/2006/relationships/hyperlink" Target="https://mentor.ieee.org/802.11/dcn/23/11-23-1799-00-00be-cr-for-misc-cids-part-4.docx" TargetMode="External"/><Relationship Id="rId4" Type="http://schemas.openxmlformats.org/officeDocument/2006/relationships/hyperlink" Target="https://mentor.ieee.org/802.11/dcn/23/11-23-1655-05-00be-cr-for-cid-19004-and-19169.docx" TargetMode="External"/><Relationship Id="rId9" Type="http://schemas.openxmlformats.org/officeDocument/2006/relationships/hyperlink" Target="https://mentor.ieee.org/802.11/dcn/23/11-23-1609-01-00be-cr-for-misc-cids-part-3.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3/11-23-1804-02-00be-lb275-cr-35-3-18-part-2.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785-01-00be-lb275-cr-for-35-3-19-part2.docx" TargetMode="External"/><Relationship Id="rId4" Type="http://schemas.openxmlformats.org/officeDocument/2006/relationships/hyperlink" Target="https://mentor.ieee.org/802.11/dcn/23/11-23-1560-01-00be-lb275-cr-for-cids-in-35-3-16-8-3.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3/11-23-1811-02-00be-lb275-cr-for-misc-clause-6-and-7.docx" TargetMode="External"/><Relationship Id="rId2" Type="http://schemas.openxmlformats.org/officeDocument/2006/relationships/hyperlink" Target="https://mentor.ieee.org/802.11/dcn/23/11-23-1810-01-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45-00-00be-lb275-cr-for-r-twt-part-2.docx" TargetMode="Externa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3/11-23-1894-02-00be-lb275-cr-for-bug-fix.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8" Type="http://schemas.openxmlformats.org/officeDocument/2006/relationships/hyperlink" Target="https://mentor.ieee.org/802.11/dcn/23/11-23-1794-02-00be-lb275-cr-for-nstr-related-cids.docx" TargetMode="External"/><Relationship Id="rId13" Type="http://schemas.openxmlformats.org/officeDocument/2006/relationships/hyperlink" Target="https://mentor.ieee.org/802.11/dcn/23/11-23-1800-02-00be-cr-for-misc-cids-part-5.docx" TargetMode="External"/><Relationship Id="rId3" Type="http://schemas.openxmlformats.org/officeDocument/2006/relationships/hyperlink" Target="https://mentor.ieee.org/802.11/dcn/23/11-23-1769-06-00be-lb275-cr-for-ml-reconfiguration-part-5.docx" TargetMode="External"/><Relationship Id="rId7" Type="http://schemas.openxmlformats.org/officeDocument/2006/relationships/hyperlink" Target="https://mentor.ieee.org/802.11/dcn/23/11-23-1800-01-00be-cr-for-misc-cids-part-5.docx" TargetMode="External"/><Relationship Id="rId12" Type="http://schemas.openxmlformats.org/officeDocument/2006/relationships/hyperlink" Target="https://mentor.ieee.org/802.11/dcn/23/11-23-1780-03-00be-lb275-cr-on-misc-cids-part-2.docx" TargetMode="External"/><Relationship Id="rId2" Type="http://schemas.openxmlformats.org/officeDocument/2006/relationships/hyperlink" Target="https://mentor.ieee.org/802.11/dcn/23/11-23-1771-01-00be-lb275-cr-for-ml-reconfiguration-part-7.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3-02-00be-lb275-cr-misc.docx" TargetMode="External"/><Relationship Id="rId11" Type="http://schemas.openxmlformats.org/officeDocument/2006/relationships/hyperlink" Target="https://mentor.ieee.org/802.11/dcn/23/11-23-2110-01-00be-lb275-cr-for-cid-19049.docx" TargetMode="External"/><Relationship Id="rId5" Type="http://schemas.openxmlformats.org/officeDocument/2006/relationships/hyperlink" Target="https://mentor.ieee.org/802.11/dcn/23/11-23-1547-08-00be-lb275-cr-for-misc-cids.docx" TargetMode="External"/><Relationship Id="rId15" Type="http://schemas.openxmlformats.org/officeDocument/2006/relationships/hyperlink" Target="https://mentor.ieee.org/802.11/dcn/23/11-23-2011-03-00be-cr-for-misc-cids-part-8.docx" TargetMode="External"/><Relationship Id="rId10" Type="http://schemas.openxmlformats.org/officeDocument/2006/relationships/hyperlink" Target="https://mentor.ieee.org/802.11/dcn/23/11-23-1806-02-00be-lb275-cr-for-misc-cids.docx" TargetMode="External"/><Relationship Id="rId4" Type="http://schemas.openxmlformats.org/officeDocument/2006/relationships/hyperlink" Target="https://mentor.ieee.org/802.11/dcn/23/11-23-1400-03-00be-lb275-cr-for-subclause-35-3-7-5-2-part-2.docx" TargetMode="External"/><Relationship Id="rId9" Type="http://schemas.openxmlformats.org/officeDocument/2006/relationships/hyperlink" Target="https://mentor.ieee.org/802.11/dcn/23/11-23-1786-01-00be-lb275-cr-for-35-2-1-1.docx" TargetMode="External"/><Relationship Id="rId14" Type="http://schemas.openxmlformats.org/officeDocument/2006/relationships/hyperlink" Target="https://mentor.ieee.org/802.11/dcn/23/11-23-1801-03-00be-cr-for-misc-cids-part-6.docx" TargetMode="Externa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3/11-23-1630-03-00be-unsupported-opclasses-in-rnr-and-filsdf.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3/11-23-1798-02-00be-lb275-cr-for-miscellaneous-cids.docx" TargetMode="External"/><Relationship Id="rId2" Type="http://schemas.openxmlformats.org/officeDocument/2006/relationships/hyperlink" Target="https://mentor.ieee.org/802.11/dcn/23/11-23-2011-01-00be-cr-for-misc-cids-part-8.docx"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https://mentor.ieee.org/802.11/dcn/23/11-23-1371-14-0000-ieee-p802-11be-d4-0-mandatory-draft-review-mdr-report.docx"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3/11-23-1542-05-00be-lb275-cr-for-ml-reconfiguration-part-4.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hyperlink" Target="https://mentor.ieee.org/802.11/dcn/23/11-23-1849-01-00be-cids-related-to-rtw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3/11-23-2010-02-00be-cr-for-misc-cids-part-7.doc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hyperlink" Target="https://mentor.ieee.org/802.11/dcn/23/11-23-1540-04-00be-lb275-cr-for-scs-tclas-counter-proposal.docx" TargetMode="Externa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3/11-23-1779-02-00be-lb275-cr-on-misc-cids-part-1.docx" TargetMode="External"/><Relationship Id="rId2" Type="http://schemas.openxmlformats.org/officeDocument/2006/relationships/hyperlink" Target="https://mentor.ieee.org/802.11/dcn/23/11-23-1776-01-00be-lb275-resolution-for-comments-assigned-to-abhi-part-10.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01-04-00be-cr-for-misc-cids-part-6.docx" TargetMode="External"/></Relationships>
</file>

<file path=ppt/slides/_rels/slide175.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hyperlink" Target="https://mentor.ieee.org/802.11/dcn/23/11-23-2053-02-00be-tgbe-report-to-ec-on-conditional-approval-to-go-to-sa-ballot.pptx" TargetMode="Externa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hyperlink" Target="https://mentor.ieee.org/802.11/dcn/23/11-23-2208-03-00be-ieee-802-11be-lb280-comments.xlsx" TargetMode="External"/><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4/11-24-0258-01-00be-proposed-resolution-for-miscellaneous-comments-on-initial-sa-ballot-on-d5-0-part-2.docx" TargetMode="External"/><Relationship Id="rId2" Type="http://schemas.openxmlformats.org/officeDocument/2006/relationships/hyperlink" Target="https://mentor.ieee.org/802.11/dcn/24/11-24-0256-01-00be-proposed-resolution-for-miscellaneous-comments-on-initial-sa-ballot-on-d5-0.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296-05-00be-cr-for-miscellaneous-cid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3" Type="http://schemas.openxmlformats.org/officeDocument/2006/relationships/hyperlink" Target="https://mentor.ieee.org/802.11/dcn/24/11-24-0298-02-00be-tgbe-sa1-eapol-key-notation-cleanup.docx" TargetMode="External"/><Relationship Id="rId2" Type="http://schemas.openxmlformats.org/officeDocument/2006/relationships/hyperlink" Target="https://mentor.ieee.org/802.11/dcn/24/11-24-0289-02-00be-tgbe-sa1-security-comment-resolutions.docx" TargetMode="External"/><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3" Type="http://schemas.openxmlformats.org/officeDocument/2006/relationships/hyperlink" Target="https://mentor.ieee.org/802.11/dcn/24/11-24-0258-03-00be-proposed-resolution-for-miscellaneous-comments-on-initial-sa-ballot-on-d5-0-part-2.docx" TargetMode="External"/><Relationship Id="rId7" Type="http://schemas.openxmlformats.org/officeDocument/2006/relationships/hyperlink" Target="https://mentor.ieee.org/802.11/dcn/24/11-24-0304-03-00be-d5-0-cr-for-ml-reconfiguration-part-1.docx" TargetMode="External"/><Relationship Id="rId2" Type="http://schemas.openxmlformats.org/officeDocument/2006/relationships/hyperlink" Target="https://mentor.ieee.org/802.11/dcn/24/11-24-0256-04-00be-proposed-resolution-for-miscellaneous-comments-on-initial-sa-ballot-on-d5-0.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13-01-00be-proposed-resolution-for-miscellaneous-comments-on-initial-sa-ballot-on-d5-0-part-3.docx" TargetMode="External"/><Relationship Id="rId5" Type="http://schemas.openxmlformats.org/officeDocument/2006/relationships/hyperlink" Target="https://mentor.ieee.org/802.11/dcn/24/11-24-0297-00-00be-tgbe-sa1-resolution-to-cid-22097.docx" TargetMode="External"/><Relationship Id="rId4" Type="http://schemas.openxmlformats.org/officeDocument/2006/relationships/hyperlink" Target="https://mentor.ieee.org/802.11/dcn/24/11-24-0346-00-00be-initial-sa-ballot-cr-for-cid-22290-on-ndpa-frame-format.docx" TargetMode="External"/></Relationships>
</file>

<file path=ppt/slides/_rels/slide193.xml.rels><?xml version="1.0" encoding="UTF-8" standalone="yes"?>
<Relationships xmlns="http://schemas.openxmlformats.org/package/2006/relationships"><Relationship Id="rId8" Type="http://schemas.openxmlformats.org/officeDocument/2006/relationships/hyperlink" Target="https://mentor.ieee.org/802.11/dcn/24/11-24-0368-03-00be-resolutions-for-cid-22177.docx" TargetMode="External"/><Relationship Id="rId13" Type="http://schemas.openxmlformats.org/officeDocument/2006/relationships/hyperlink" Target="https://mentor.ieee.org/802.11/dcn/24/11-24-0339-01-00be-sa-ballot-cr-for-35-1.docx" TargetMode="External"/><Relationship Id="rId3" Type="http://schemas.openxmlformats.org/officeDocument/2006/relationships/hyperlink" Target="https://mentor.ieee.org/802.11/dcn/24/11-24-0319-02-00be-cr-for-miscellaneous-cids-part-ii.docx" TargetMode="External"/><Relationship Id="rId7" Type="http://schemas.openxmlformats.org/officeDocument/2006/relationships/hyperlink" Target="https://mentor.ieee.org/802.11/dcn/24/11-24-0323-01-00be-isb-cr-for-cid-22390.docx" TargetMode="External"/><Relationship Id="rId12" Type="http://schemas.openxmlformats.org/officeDocument/2006/relationships/hyperlink" Target="https://mentor.ieee.org/802.11/dcn/24/11-24-0294-01-00be-sa-ballot-cr-for-35-3-7-5.docx" TargetMode="External"/><Relationship Id="rId2" Type="http://schemas.openxmlformats.org/officeDocument/2006/relationships/hyperlink" Target="https://mentor.ieee.org/802.11/dcn/24/11-24-0296-07-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2-01-00be-isb-cr-for-35-3-7-2-4.docx" TargetMode="External"/><Relationship Id="rId11" Type="http://schemas.openxmlformats.org/officeDocument/2006/relationships/hyperlink" Target="https://mentor.ieee.org/802.11/dcn/24/11-24-0293-03-00be-sa-ballot-cr-for-35-3-7-5-2.docx" TargetMode="External"/><Relationship Id="rId5" Type="http://schemas.openxmlformats.org/officeDocument/2006/relationships/hyperlink" Target="https://mentor.ieee.org/802.11/dcn/24/11-24-0291-01-00be-resolution-of-epcs-related-cids-sa-ballot.docx" TargetMode="External"/><Relationship Id="rId10" Type="http://schemas.openxmlformats.org/officeDocument/2006/relationships/hyperlink" Target="https://mentor.ieee.org/802.11/dcn/24/11-24-0304-05-00be-d5-0-cr-for-ml-reconfiguration-part-1.docx" TargetMode="External"/><Relationship Id="rId4" Type="http://schemas.openxmlformats.org/officeDocument/2006/relationships/hyperlink" Target="https://mentor.ieee.org/802.11/dcn/24/11-24-0292-01-00be-resolution-of-definition-related-cids-sa-ballot.docx" TargetMode="External"/><Relationship Id="rId9" Type="http://schemas.openxmlformats.org/officeDocument/2006/relationships/hyperlink" Target="https://mentor.ieee.org/802.11/dcn/24/11-24-0357-00-00be-initial-sa-ballot-cr-for-35-3-21-2.docx" TargetMode="External"/><Relationship Id="rId14" Type="http://schemas.openxmlformats.org/officeDocument/2006/relationships/hyperlink" Target="https://mentor.ieee.org/802.11/dcn/24/11-24-0343-01-00be-initial-sa-cr-emlsr-misc.docx" TargetMode="External"/></Relationships>
</file>

<file path=ppt/slides/_rels/slide194.xml.rels><?xml version="1.0" encoding="UTF-8" standalone="yes"?>
<Relationships xmlns="http://schemas.openxmlformats.org/package/2006/relationships"><Relationship Id="rId8" Type="http://schemas.openxmlformats.org/officeDocument/2006/relationships/hyperlink" Target="https://mentor.ieee.org/802.11/dcn/24/11-24-0286-00-00be-proposed-resolution-for-cid-22236.docx" TargetMode="External"/><Relationship Id="rId3" Type="http://schemas.openxmlformats.org/officeDocument/2006/relationships/hyperlink" Target="https://mentor.ieee.org/802.11/dcn/24/11-24-0381-00-00be-cr-cid22289.docx" TargetMode="External"/><Relationship Id="rId7" Type="http://schemas.openxmlformats.org/officeDocument/2006/relationships/hyperlink" Target="https://mentor.ieee.org/802.11/dcn/24/11-24-0363-00-00be-saballotd5-0-cid22216.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5" Type="http://schemas.openxmlformats.org/officeDocument/2006/relationships/hyperlink" Target="https://mentor.ieee.org/802.11/dcn/24/11-24-0321-02-00be-initial-sa-ballot-cr-for-cid-22159.docx" TargetMode="External"/><Relationship Id="rId10" Type="http://schemas.openxmlformats.org/officeDocument/2006/relationships/hyperlink" Target="https://mentor.ieee.org/802.11/dcn/24/11-24-0292-02-00be-resolution-of-definition-related-cids-sa-ballot.docx" TargetMode="External"/><Relationship Id="rId4" Type="http://schemas.openxmlformats.org/officeDocument/2006/relationships/hyperlink" Target="https://mentor.ieee.org/802.11/dcn/24/11-24-0328-01-00be-sb1-20mhz-only-limited-capabilities.docx" TargetMode="External"/><Relationship Id="rId9" Type="http://schemas.openxmlformats.org/officeDocument/2006/relationships/hyperlink" Target="https://mentor.ieee.org/802.11/dcn/24/11-24-0379-00-00be-cr-for-section-36-3-11-12-on-p802-11be-d5-0.doc" TargetMode="External"/></Relationships>
</file>

<file path=ppt/slides/_rels/slide195.xml.rels><?xml version="1.0" encoding="UTF-8" standalone="yes"?>
<Relationships xmlns="http://schemas.openxmlformats.org/package/2006/relationships"><Relationship Id="rId3" Type="http://schemas.openxmlformats.org/officeDocument/2006/relationships/hyperlink" Target="https://mentor.ieee.org/802.11/dcn/24/11-24-0260-01-00be-sa-ballots-cr-for-eht-sig-and-annex-z.docx" TargetMode="External"/><Relationship Id="rId2" Type="http://schemas.openxmlformats.org/officeDocument/2006/relationships/hyperlink" Target="https://mentor.ieee.org/802.11/dcn/24/11-24-0434-00-00be-cr-for-cid22344.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273-01-00be-cr-1st-sa-ballot-subclause-3-2-1.docx" TargetMode="External"/><Relationship Id="rId5" Type="http://schemas.openxmlformats.org/officeDocument/2006/relationships/hyperlink" Target="https://mentor.ieee.org/802.11/dcn/24/11-24-0330-02-00be-sb1-miscellaneous-cids.docx" TargetMode="External"/><Relationship Id="rId4" Type="http://schemas.openxmlformats.org/officeDocument/2006/relationships/hyperlink" Target="https://mentor.ieee.org/802.11/dcn/24/11-24-0315-00-00be-crs-on-phy-comments-from-initial-sa-ballot.docx" TargetMode="External"/></Relationships>
</file>

<file path=ppt/slides/_rels/slide196.xml.rels><?xml version="1.0" encoding="UTF-8" standalone="yes"?>
<Relationships xmlns="http://schemas.openxmlformats.org/package/2006/relationships"><Relationship Id="rId8" Type="http://schemas.openxmlformats.org/officeDocument/2006/relationships/hyperlink" Target="https://mentor.ieee.org/802.11/dcn/24/11-24-0339-03-00be-sa-ballot-cr-for-35-1.docx" TargetMode="External"/><Relationship Id="rId13" Type="http://schemas.openxmlformats.org/officeDocument/2006/relationships/hyperlink" Target="https://mentor.ieee.org/802.11/dcn/24/11-24-0365-00-00be-proposed-resolutions-to-11be-initial-sa-ballot-cids-on-emlsr-link-number.docx" TargetMode="External"/><Relationship Id="rId3" Type="http://schemas.openxmlformats.org/officeDocument/2006/relationships/hyperlink" Target="https://mentor.ieee.org/802.11/dcn/24/11-24-0341-00-00be-sa-ballot-cr-for-miscellaneous-cids.docx" TargetMode="External"/><Relationship Id="rId7" Type="http://schemas.openxmlformats.org/officeDocument/2006/relationships/hyperlink" Target="https://mentor.ieee.org/802.11/dcn/24/11-24-0324-03-00be-cr-for-802-11be-isb.docx" TargetMode="External"/><Relationship Id="rId12" Type="http://schemas.openxmlformats.org/officeDocument/2006/relationships/hyperlink" Target="https://mentor.ieee.org/802.11/dcn/24/11-24-0356-00-00be-sa-ballot-cr-for-str.docx" TargetMode="External"/><Relationship Id="rId2" Type="http://schemas.openxmlformats.org/officeDocument/2006/relationships/hyperlink" Target="https://mentor.ieee.org/802.11/dcn/24/11-24-0294-01-00be-sa-ballot-cr-for-35-3-7-5.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00-04-00be-proposed-resolutions-for-cid-22382-cid-22383.docx" TargetMode="External"/><Relationship Id="rId11" Type="http://schemas.openxmlformats.org/officeDocument/2006/relationships/hyperlink" Target="https://mentor.ieee.org/802.11/dcn/24/11-24-0347-00-00be-sa-ballot-cr-for-a-mpdu-in-eht-ppdu.docx" TargetMode="External"/><Relationship Id="rId5" Type="http://schemas.openxmlformats.org/officeDocument/2006/relationships/hyperlink" Target="https://mentor.ieee.org/802.11/dcn/24/11-24-0291-04-00be-resolution-of-epcs-related-cids-sa-ballot.docx" TargetMode="External"/><Relationship Id="rId10" Type="http://schemas.openxmlformats.org/officeDocument/2006/relationships/hyperlink" Target="https://mentor.ieee.org/802.11/dcn/24/11-24-0588-01-00be-tgbe-sa1-resolution-to-mlo-mbssid-cids.docx" TargetMode="External"/><Relationship Id="rId4" Type="http://schemas.openxmlformats.org/officeDocument/2006/relationships/hyperlink" Target="https://mentor.ieee.org/802.11/dcn/24/11-24-0319-04-00be-cr-for-miscellaneous-cids-part-ii.docx" TargetMode="External"/><Relationship Id="rId9" Type="http://schemas.openxmlformats.org/officeDocument/2006/relationships/hyperlink" Target="https://mentor.ieee.org/802.11/dcn/24/11-24-0483-00-00be-cr-for-eht-link-adaptation.docx" TargetMode="Externa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8" Type="http://schemas.openxmlformats.org/officeDocument/2006/relationships/hyperlink" Target="https://mentor.ieee.org/802.11/dcn/24/11-24-0322-03-00be-isb-cr-for-35-3-7-2-4.docx" TargetMode="External"/><Relationship Id="rId13" Type="http://schemas.openxmlformats.org/officeDocument/2006/relationships/hyperlink" Target="https://mentor.ieee.org/802.11/dcn/24/11-24-0334-01-00be-isab-cids-on-twt.docx" TargetMode="External"/><Relationship Id="rId3" Type="http://schemas.openxmlformats.org/officeDocument/2006/relationships/hyperlink" Target="https://mentor.ieee.org/802.11/dcn/24/11-24-0335-02-00be-isab-cids-on-p2p.docx" TargetMode="External"/><Relationship Id="rId7" Type="http://schemas.openxmlformats.org/officeDocument/2006/relationships/hyperlink" Target="https://mentor.ieee.org/802.11/dcn/24/11-24-0362-01-00be-d5-0-initial-ca-ballot-miscellaneous-cids.docx" TargetMode="External"/><Relationship Id="rId12" Type="http://schemas.openxmlformats.org/officeDocument/2006/relationships/hyperlink" Target="https://mentor.ieee.org/802.11/dcn/24/11-24-0326-02-00be-sa1-resolution-for-cids-assigned-to-abhi.docx" TargetMode="External"/><Relationship Id="rId2" Type="http://schemas.openxmlformats.org/officeDocument/2006/relationships/hyperlink" Target="https://mentor.ieee.org/802.11/dcn/24/11-24-0324-04-00be-cr-for-802-11be-isb.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45-03-00be-proposed-resolution-for-cid-22320-and-22321-on-initial-sa-ballot-on-d5-0.docx" TargetMode="External"/><Relationship Id="rId11" Type="http://schemas.openxmlformats.org/officeDocument/2006/relationships/hyperlink" Target="https://mentor.ieee.org/802.11/dcn/24/11-24-0325-00-00be-cr-for-miscellaneous-cids-on-mlo.docx" TargetMode="External"/><Relationship Id="rId5" Type="http://schemas.openxmlformats.org/officeDocument/2006/relationships/hyperlink" Target="https://mentor.ieee.org/802.11/dcn/24/11-24-0366-00-00be-proposed-resolution-to-11be-initial-sa-ballot-cid-on-emlsr-co-ex-indication.docx" TargetMode="External"/><Relationship Id="rId10" Type="http://schemas.openxmlformats.org/officeDocument/2006/relationships/hyperlink" Target="https://mentor.ieee.org/802.11/dcn/24/11-24-0350-00-00be-cr-for-cids-on-scs.docx" TargetMode="External"/><Relationship Id="rId4" Type="http://schemas.openxmlformats.org/officeDocument/2006/relationships/hyperlink" Target="https://mentor.ieee.org/802.11/dcn/24/11-24-0312-02-00be-d5-0-cr-for-cid-22055-22192.docx" TargetMode="External"/><Relationship Id="rId9" Type="http://schemas.openxmlformats.org/officeDocument/2006/relationships/hyperlink" Target="https://mentor.ieee.org/802.11/dcn/24/11-24-0344-00-00be-sab-cr-for-clause-9.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8" Type="http://schemas.openxmlformats.org/officeDocument/2006/relationships/hyperlink" Target="https://mentor.ieee.org/802.11/dcn/24/11-24-0364-02-00be-sa1-resolution-for-cids-assigned-to-sanket.docx" TargetMode="External"/><Relationship Id="rId13" Type="http://schemas.openxmlformats.org/officeDocument/2006/relationships/hyperlink" Target="https://mentor.ieee.org/802.11/dcn/24/11-24-0289-05-00be-tgbe-sa1-security-comment-resolutions.docx" TargetMode="External"/><Relationship Id="rId18" Type="http://schemas.openxmlformats.org/officeDocument/2006/relationships/hyperlink" Target="https://mentor.ieee.org/802.11/dcn/24/11-24-0357-02-00be-initial-sa-ballot-cr-for-35-3-21-2.docx" TargetMode="External"/><Relationship Id="rId3" Type="http://schemas.openxmlformats.org/officeDocument/2006/relationships/hyperlink" Target="https://mentor.ieee.org/802.11/dcn/24/11-24-0305-04-00be-cr-for-rcm-relevant-cids.docx" TargetMode="External"/><Relationship Id="rId7" Type="http://schemas.openxmlformats.org/officeDocument/2006/relationships/hyperlink" Target="https://mentor.ieee.org/802.11/dcn/24/11-24-0343-02-00be-initial-sa-cr-emlsr-misc.docx" TargetMode="External"/><Relationship Id="rId12" Type="http://schemas.openxmlformats.org/officeDocument/2006/relationships/hyperlink" Target="https://mentor.ieee.org/802.11/dcn/24/11-24-0371-02-00be-d5-0-cr-for-cids-on-r-twt-part-1.docx" TargetMode="External"/><Relationship Id="rId17" Type="http://schemas.openxmlformats.org/officeDocument/2006/relationships/hyperlink" Target="https://mentor.ieee.org/802.11/dcn/24/11-24-0353-05-00be-d5-0-cr-for-ml-reconfiguration-part-2.docx" TargetMode="External"/><Relationship Id="rId2" Type="http://schemas.openxmlformats.org/officeDocument/2006/relationships/hyperlink" Target="https://mentor.ieee.org/802.11/dcn/24/11-24-0329-01-00be-sb1-sounding-segmentation.docx" TargetMode="External"/><Relationship Id="rId16" Type="http://schemas.openxmlformats.org/officeDocument/2006/relationships/hyperlink" Target="https://mentor.ieee.org/802.11/dcn/24/11-24-0738-01-00be-d5-0-cr-for-cid-22412.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11" Type="http://schemas.openxmlformats.org/officeDocument/2006/relationships/hyperlink" Target="https://mentor.ieee.org/802.11/dcn/24/11-24-0353-03-00be-d5-0-cr-for-ml-reconfiguration-part-2.docx" TargetMode="External"/><Relationship Id="rId5" Type="http://schemas.openxmlformats.org/officeDocument/2006/relationships/hyperlink" Target="https://mentor.ieee.org/802.11/dcn/24/11-24-0335-03-00be-isab-cids-on-p2p.docx" TargetMode="External"/><Relationship Id="rId15" Type="http://schemas.openxmlformats.org/officeDocument/2006/relationships/hyperlink" Target="https://mentor.ieee.org/802.11/dcn/24/11-24-0739-01-00be-sa-ballot-cr-for-cid-22202.docx" TargetMode="External"/><Relationship Id="rId10" Type="http://schemas.openxmlformats.org/officeDocument/2006/relationships/hyperlink" Target="https://mentor.ieee.org/802.11/dcn/24/11-24-0703-00-00be-initsa-cr-for-negotiation-of-ttlm.docx" TargetMode="External"/><Relationship Id="rId19" Type="http://schemas.openxmlformats.org/officeDocument/2006/relationships/hyperlink" Target="https://mentor.ieee.org/802.11/dcn/24/11-24-0578-01-00be-channel-usage.docx" TargetMode="External"/><Relationship Id="rId4" Type="http://schemas.openxmlformats.org/officeDocument/2006/relationships/hyperlink" Target="https://mentor.ieee.org/802.11/dcn/24/11-24-0364-01-00be-sa1-resolution-for-cids-assigned-to-sanket.docx" TargetMode="External"/><Relationship Id="rId9" Type="http://schemas.openxmlformats.org/officeDocument/2006/relationships/hyperlink" Target="https://mentor.ieee.org/802.11/dcn/24/11-24-0540-01-00be-proposed-resolution-for-cid-22367.docx" TargetMode="External"/><Relationship Id="rId14" Type="http://schemas.openxmlformats.org/officeDocument/2006/relationships/hyperlink" Target="https://mentor.ieee.org/802.11/dcn/24/11-24-0364-04-00be-sa1-resolution-for-cids-assigned-to-sanket.docx" TargetMode="Externa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4.xml.rels><?xml version="1.0" encoding="UTF-8" standalone="yes"?>
<Relationships xmlns="http://schemas.openxmlformats.org/package/2006/relationships"><Relationship Id="rId3" Type="http://schemas.openxmlformats.org/officeDocument/2006/relationships/hyperlink" Target="https://mentor.ieee.org/802.11/dcn/24/11-24-0373-02-00be-saballotd5-0-cid22342.docx" TargetMode="External"/><Relationship Id="rId2" Type="http://schemas.openxmlformats.org/officeDocument/2006/relationships/hyperlink" Target="https://mentor.ieee.org/802.11/dcn/24/11-24-0324-08-00be-cr-for-802-11be-isb.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0-02-00be-cr-for-cids-on-scs.docx" TargetMode="External"/><Relationship Id="rId5" Type="http://schemas.openxmlformats.org/officeDocument/2006/relationships/hyperlink" Target="https://mentor.ieee.org/802.11/dcn/24/11-24-0325-01-00be-cr-for-miscellaneous-cids-on-mlo.docx" TargetMode="External"/><Relationship Id="rId4" Type="http://schemas.openxmlformats.org/officeDocument/2006/relationships/hyperlink" Target="https://mentor.ieee.org/802.11/dcn/24/11-24-0296-12-00be-cr-for-miscellaneous-cids.docx" TargetMode="External"/></Relationships>
</file>

<file path=ppt/slides/_rels/slide205.xml.rels><?xml version="1.0" encoding="UTF-8" standalone="yes"?>
<Relationships xmlns="http://schemas.openxmlformats.org/package/2006/relationships"><Relationship Id="rId2" Type="http://schemas.openxmlformats.org/officeDocument/2006/relationships/hyperlink" Target="https://mentor.ieee.org/802.11/dcn/24/11-24-0828-02-00be-sa1-bugfixes.docx" TargetMode="External"/><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2" Type="http://schemas.openxmlformats.org/officeDocument/2006/relationships/hyperlink" Target="https://mentor.ieee.org/802.11/dcn/24/11-24-0289-05-00be-tgbe-sa1-security-comment-resolutions.docx" TargetMode="External"/><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2" Type="http://schemas.openxmlformats.org/officeDocument/2006/relationships/hyperlink" Target="https://mentor.ieee.org/802.11/dcn/24/11-24-0254-15-00be-ieee-802-11be-initial-sa-ballot-comments.xlsx" TargetMode="External"/><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2" Type="http://schemas.openxmlformats.org/officeDocument/2006/relationships/hyperlink" Target="https://mentor.ieee.org/802.11/dcn/24/11-24-0254-15-00be-ieee-802-11be-initial-sa-ballot-comments.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1.xml.rels><?xml version="1.0" encoding="UTF-8" standalone="yes"?>
<Relationships xmlns="http://schemas.openxmlformats.org/package/2006/relationships"><Relationship Id="rId2" Type="http://schemas.openxmlformats.org/officeDocument/2006/relationships/hyperlink" Target="https://mentor.ieee.org/802.11/dcn/24/11-24-0991-03-00be-cr-for-miscellaneous-cids.docx" TargetMode="External"/><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8" Type="http://schemas.openxmlformats.org/officeDocument/2006/relationships/hyperlink" Target="https://mentor.ieee.org/802.11/dcn/24/11-24-1024-00-00be-cr-for-some-sa2-cids.docx" TargetMode="External"/><Relationship Id="rId3" Type="http://schemas.openxmlformats.org/officeDocument/2006/relationships/hyperlink" Target="https://mentor.ieee.org/802.11/dcn/24/11-24-1022-00-00be-cr-for-cids-for-5-1-5-1-and-9-4-2-3-25.docx" TargetMode="External"/><Relationship Id="rId7" Type="http://schemas.openxmlformats.org/officeDocument/2006/relationships/hyperlink" Target="https://mentor.ieee.org/802.11/dcn/24/11-24-1019-00-00be-recirc-sa-cr-for-misc-cids.docx" TargetMode="External"/><Relationship Id="rId2" Type="http://schemas.openxmlformats.org/officeDocument/2006/relationships/hyperlink" Target="https://mentor.ieee.org/802.11/dcn/24/11-24-0991-05-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36-02-00be-cr-for-cids-on-mlo.docx" TargetMode="External"/><Relationship Id="rId5" Type="http://schemas.openxmlformats.org/officeDocument/2006/relationships/hyperlink" Target="https://mentor.ieee.org/802.11/dcn/24/11-24-1032-02-00be-11be-d6-0-miscellaneous-cids.docx" TargetMode="External"/><Relationship Id="rId4" Type="http://schemas.openxmlformats.org/officeDocument/2006/relationships/hyperlink" Target="https://mentor.ieee.org/802.11/dcn/24/11-24-1018-02-00be-resolution-for-cids-assigned-to-abhi-sa-ballot-on-d6-0.docx" TargetMode="External"/></Relationships>
</file>

<file path=ppt/slides/_rels/slide213.xml.rels><?xml version="1.0" encoding="UTF-8" standalone="yes"?>
<Relationships xmlns="http://schemas.openxmlformats.org/package/2006/relationships"><Relationship Id="rId3" Type="http://schemas.openxmlformats.org/officeDocument/2006/relationships/hyperlink" Target="https://mentor.ieee.org/802.11/dcn/24/11-24-1028-02-00be-recirc-sa-cr-for-d6-0-cids.docx" TargetMode="External"/><Relationship Id="rId7" Type="http://schemas.openxmlformats.org/officeDocument/2006/relationships/hyperlink" Target="https://mentor.ieee.org/802.11/dcn/24/11-24-1009-01-00be-cr-for-cid-23038.docx" TargetMode="External"/><Relationship Id="rId2" Type="http://schemas.openxmlformats.org/officeDocument/2006/relationships/hyperlink" Target="https://mentor.ieee.org/802.11/dcn/24/11-24-1040-01-00be-d6-0-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23-01-00be-cr-for-cid-23000.docx" TargetMode="External"/><Relationship Id="rId5" Type="http://schemas.openxmlformats.org/officeDocument/2006/relationships/hyperlink" Target="https://mentor.ieee.org/802.11/dcn/24/11-24-1010-00-00be-proposed-resolution-for-miscellaneous-comments-on-recirculation-sa-ballot-on-d6-0.docx" TargetMode="External"/><Relationship Id="rId4" Type="http://schemas.openxmlformats.org/officeDocument/2006/relationships/hyperlink" Target="https://mentor.ieee.org/802.11/dcn/24/11-24-1049-01-00be-recirc-sa-cr-misc.docx" TargetMode="External"/></Relationships>
</file>

<file path=ppt/slides/_rels/slide214.xml.rels><?xml version="1.0" encoding="UTF-8" standalone="yes"?>
<Relationships xmlns="http://schemas.openxmlformats.org/package/2006/relationships"><Relationship Id="rId3" Type="http://schemas.openxmlformats.org/officeDocument/2006/relationships/hyperlink" Target="https://mentor.ieee.org/802.11/dcn/24/11-24-1027-01-00be-cr-23096-23097.docx" TargetMode="External"/><Relationship Id="rId7" Type="http://schemas.openxmlformats.org/officeDocument/2006/relationships/hyperlink" Target="https://mentor.ieee.org/802.11/dcn/24/11-24-1035-01-00be-cid-23095.docx" TargetMode="External"/><Relationship Id="rId2" Type="http://schemas.openxmlformats.org/officeDocument/2006/relationships/hyperlink" Target="https://mentor.ieee.org/802.11/dcn/24/11-24-1042-01-00be-d6-0-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31-03-00be-sa-ballot-cr-for-cid-23023.docx" TargetMode="External"/><Relationship Id="rId5" Type="http://schemas.openxmlformats.org/officeDocument/2006/relationships/hyperlink" Target="https://mentor.ieee.org/802.11/dcn/24/11-24-1037-00-00be-resolutions-for-cid-23024.docx" TargetMode="External"/><Relationship Id="rId4" Type="http://schemas.openxmlformats.org/officeDocument/2006/relationships/hyperlink" Target="https://mentor.ieee.org/802.11/dcn/24/11-24-1039-01-00be-sa-ballot-cr-for-cid-23098-23100.docx" TargetMode="External"/></Relationships>
</file>

<file path=ppt/slides/_rels/slide215.xml.rels><?xml version="1.0" encoding="UTF-8" standalone="yes"?>
<Relationships xmlns="http://schemas.openxmlformats.org/package/2006/relationships"><Relationship Id="rId8" Type="http://schemas.openxmlformats.org/officeDocument/2006/relationships/hyperlink" Target="https://mentor.ieee.org/802.11/dcn/24/11-24-1060-00-00be-recirc-sab-cr-on-twt.docx" TargetMode="External"/><Relationship Id="rId13" Type="http://schemas.openxmlformats.org/officeDocument/2006/relationships/hyperlink" Target="https://mentor.ieee.org/802.11/dcn/24/11-24-1033-00-00be-correction-to-tgbe-fig-7-2.docx" TargetMode="External"/><Relationship Id="rId3" Type="http://schemas.openxmlformats.org/officeDocument/2006/relationships/hyperlink" Target="https://mentor.ieee.org/802.11/dcn/24/11-24-1051-02-00be-resolutions-for-cids-assigned-to-sanket-sa-ballot-on-d6-0.docx" TargetMode="External"/><Relationship Id="rId7" Type="http://schemas.openxmlformats.org/officeDocument/2006/relationships/hyperlink" Target="https://mentor.ieee.org/802.11/dcn/24/11-24-1061-00-00be-recirc-sab-cr-on-misc-cids.docx" TargetMode="External"/><Relationship Id="rId12" Type="http://schemas.openxmlformats.org/officeDocument/2006/relationships/hyperlink" Target="https://mentor.ieee.org/802.11/dcn/24/11-24-1007-00-00be-cr-for-cid-23173.docx" TargetMode="External"/><Relationship Id="rId2" Type="http://schemas.openxmlformats.org/officeDocument/2006/relationships/hyperlink" Target="https://mentor.ieee.org/802.11/dcn/24/11-24-1006-01-00be-recycle-sa-for-cids-in-subcaluse12-2-12.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30-01-00be-recirculation-sa-ballot-cr-for-35-3-7-5.docx" TargetMode="External"/><Relationship Id="rId11" Type="http://schemas.openxmlformats.org/officeDocument/2006/relationships/hyperlink" Target="https://mentor.ieee.org/802.11/dcn/24/11-24-1044-00-00be-sa-ballot-on-d6-0-cr-for-str.docx" TargetMode="External"/><Relationship Id="rId5" Type="http://schemas.openxmlformats.org/officeDocument/2006/relationships/hyperlink" Target="https://mentor.ieee.org/802.11/dcn/24/11-24-1029-00-00be-recirculation-sa-ballot-cr-for-9-6-13-9.docx" TargetMode="External"/><Relationship Id="rId10" Type="http://schemas.openxmlformats.org/officeDocument/2006/relationships/hyperlink" Target="https://mentor.ieee.org/802.11/dcn/24/11-24-1048-00-00be-recirc-sa-cr-emlsr.docx" TargetMode="External"/><Relationship Id="rId4" Type="http://schemas.openxmlformats.org/officeDocument/2006/relationships/hyperlink" Target="https://mentor.ieee.org/802.11/dcn/24/11-24-1043-00-00be-cr-for-cids-for-5-1-5-1-and-9-4-2-3-25-part-2.docx" TargetMode="External"/><Relationship Id="rId9" Type="http://schemas.openxmlformats.org/officeDocument/2006/relationships/hyperlink" Target="https://mentor.ieee.org/802.11/dcn/24/11-24-1012-04-00be-recirculation-sa-ballot-issue-on-emlsr-and-txs-cid-23167.docx" TargetMode="External"/><Relationship Id="rId14" Type="http://schemas.openxmlformats.org/officeDocument/2006/relationships/hyperlink" Target="https://mentor.ieee.org/802.11/dcn/24/11-24-1019-01-00be-recirc-sa-cr-for-misc-cids.docx" TargetMode="Externa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7.xml.rels><?xml version="1.0" encoding="UTF-8" standalone="yes"?>
<Relationships xmlns="http://schemas.openxmlformats.org/package/2006/relationships"><Relationship Id="rId8" Type="http://schemas.openxmlformats.org/officeDocument/2006/relationships/hyperlink" Target="https://mentor.ieee.org/802.11/dcn/24/11-24-1049-03-00be-recirc-sa-cr-misc.docx" TargetMode="External"/><Relationship Id="rId13" Type="http://schemas.openxmlformats.org/officeDocument/2006/relationships/hyperlink" Target="https://mentor.ieee.org/802.11/dcn/24/11-24-1007-02-00be-cr-for-cid-23173.docx" TargetMode="External"/><Relationship Id="rId3" Type="http://schemas.openxmlformats.org/officeDocument/2006/relationships/hyperlink" Target="https://mentor.ieee.org/802.11/dcn/24/11-24-1043-02-00be-cr-for-cids-for-5-1-5-1-and-9-4-2-3-25-part-2.docx" TargetMode="External"/><Relationship Id="rId7" Type="http://schemas.openxmlformats.org/officeDocument/2006/relationships/hyperlink" Target="https://mentor.ieee.org/802.11/dcn/24/11-24-1018-04-00be-resolution-for-cids-assigned-to-abhi-sa-ballot-on-d6-0.docx" TargetMode="External"/><Relationship Id="rId12" Type="http://schemas.openxmlformats.org/officeDocument/2006/relationships/hyperlink" Target="https://mentor.ieee.org/802.11/dcn/24/11-24-1044-00-00be-sa-ballot-on-d6-0-cr-for-str.docx" TargetMode="External"/><Relationship Id="rId2" Type="http://schemas.openxmlformats.org/officeDocument/2006/relationships/hyperlink" Target="https://mentor.ieee.org/802.11/dcn/24/11-24-1051-04-00be-resolutions-for-cids-assigned-to-sanket-sa-ballot-on-d6-0.docx" TargetMode="External"/><Relationship Id="rId16" Type="http://schemas.openxmlformats.org/officeDocument/2006/relationships/hyperlink" Target="https://mentor.ieee.org/802.11/dcn/24/11-24-1004-01-00be-tgbe-sa2-securit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991-05-00be-cr-for-miscellaneous-cids.docx" TargetMode="External"/><Relationship Id="rId11" Type="http://schemas.openxmlformats.org/officeDocument/2006/relationships/hyperlink" Target="https://mentor.ieee.org/802.11/dcn/24/11-24-1048-00-00be-recirc-sa-cr-emlsr.docx" TargetMode="External"/><Relationship Id="rId5" Type="http://schemas.openxmlformats.org/officeDocument/2006/relationships/hyperlink" Target="https://mentor.ieee.org/802.11/dcn/24/11-24-1061-01-00be-recirc-sab-cr-on-misc-cids.docx" TargetMode="External"/><Relationship Id="rId15" Type="http://schemas.openxmlformats.org/officeDocument/2006/relationships/hyperlink" Target="https://mentor.ieee.org/802.11/dcn/24/11-24-1019-01-00be-recirc-sa-cr-for-misc-cids.docx" TargetMode="External"/><Relationship Id="rId10" Type="http://schemas.openxmlformats.org/officeDocument/2006/relationships/hyperlink" Target="https://mentor.ieee.org/802.11/dcn/24/11-24-1012-05-00be-recirculation-sa-ballot-issue-on-emlsr-and-txs-cid-23167.docx" TargetMode="External"/><Relationship Id="rId4" Type="http://schemas.openxmlformats.org/officeDocument/2006/relationships/hyperlink" Target="https://mentor.ieee.org/802.11/dcn/24/11-24-1029-01-00be-recirculation-sa-ballot-cr-for-9-6-13-9.docx" TargetMode="External"/><Relationship Id="rId9" Type="http://schemas.openxmlformats.org/officeDocument/2006/relationships/hyperlink" Target="https://mentor.ieee.org/802.11/dcn/24/11-24-1028-04-00be-recirc-sa-cr-for-d6-0-cids.docx" TargetMode="External"/><Relationship Id="rId14" Type="http://schemas.openxmlformats.org/officeDocument/2006/relationships/hyperlink" Target="https://mentor.ieee.org/802.11/dcn/24/11-24-1033-00-00be-correction-to-tgbe-fig-7-2.docx" TargetMode="Externa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9.xml.rels><?xml version="1.0" encoding="UTF-8" standalone="yes"?>
<Relationships xmlns="http://schemas.openxmlformats.org/package/2006/relationships"><Relationship Id="rId8" Type="http://schemas.openxmlformats.org/officeDocument/2006/relationships/hyperlink" Target="https://mentor.ieee.org/802.11/dcn/24/11-24-1067-02-00be-recirculation-sa-ballot-cr-for-mlo.docx" TargetMode="External"/><Relationship Id="rId3" Type="http://schemas.openxmlformats.org/officeDocument/2006/relationships/hyperlink" Target="https://mentor.ieee.org/802.11/dcn/24/11-24-1043-03-00be-cr-for-cids-for-5-1-5-1-and-9-4-2-3-25-part-2.docx" TargetMode="External"/><Relationship Id="rId7" Type="http://schemas.openxmlformats.org/officeDocument/2006/relationships/hyperlink" Target="https://mentor.ieee.org/802.11/dcn/24/11-24-1019-02-00be-recirc-sa-cr-for-misc-cids.docx" TargetMode="External"/><Relationship Id="rId2" Type="http://schemas.openxmlformats.org/officeDocument/2006/relationships/hyperlink" Target="https://mentor.ieee.org/802.11/dcn/24/11-24-1252-04-00be-mib-fixe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48-00-00be-recirc-sa-cr-emlsr.docx" TargetMode="External"/><Relationship Id="rId5" Type="http://schemas.openxmlformats.org/officeDocument/2006/relationships/hyperlink" Target="https://mentor.ieee.org/802.11/dcn/24/11-24-1028-05-00be-recirc-sa-cr-for-d6-0-cids.docx" TargetMode="External"/><Relationship Id="rId4" Type="http://schemas.openxmlformats.org/officeDocument/2006/relationships/hyperlink" Target="https://mentor.ieee.org/802.11/dcn/24/11-24-0991-06-00be-cr-for-miscellaneous-cids.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2" Type="http://schemas.openxmlformats.org/officeDocument/2006/relationships/hyperlink" Target="https://mentor.ieee.org/802.11/dcn/24/11-24-1006-04-00be-recycle-sa-for-cids-in-subcaluse12-2-12.docx" TargetMode="External"/><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3" Type="http://schemas.openxmlformats.org/officeDocument/2006/relationships/hyperlink" Target="https://mentor.ieee.org/802.11/dcn/23/11-23-0442-59-00be-tgbe-motions-list-part-4.pptx" TargetMode="External"/><Relationship Id="rId2" Type="http://schemas.openxmlformats.org/officeDocument/2006/relationships/hyperlink" Target="https://mentor.ieee.org/802.11/dcn/24/11-24-0994-07-00be-ieee-802-11be-recirculation-sa-ballot-comment.xlsx" TargetMode="External"/><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2" Type="http://schemas.openxmlformats.org/officeDocument/2006/relationships/hyperlink" Target="https://mentor.ieee.org/802.11/dcn/24/11-24-1283-01-00be-p802-11be-report-to-ec-on-conditional-approval-to-forward-draft-to-revcom.pptx" TargetMode="External"/><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5.xml.rels><?xml version="1.0" encoding="UTF-8" standalone="yes"?>
<Relationships xmlns="http://schemas.openxmlformats.org/package/2006/relationships"><Relationship Id="rId2" Type="http://schemas.openxmlformats.org/officeDocument/2006/relationships/hyperlink" Target="https://mentor.ieee.org/802.11/dcn/24/11-24-1408-02-00be-ieee-802-11be-second-recirculation-sa-ballot-comments.xls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42Y, 36N, 19A (fails)</a:t>
            </a:r>
          </a:p>
          <a:p>
            <a:r>
              <a:rPr lang="en-US" sz="1800" dirty="0"/>
              <a:t>Result: </a:t>
            </a:r>
            <a:r>
              <a:rPr lang="en-US" sz="1800" dirty="0">
                <a:highlight>
                  <a:srgbClr val="FF0000"/>
                </a:highlight>
              </a:rPr>
              <a:t>42Y, 36N, 19A (fails)</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 28Y (+1, Youhan), 45N, 29A (fails).</a:t>
            </a:r>
          </a:p>
          <a:p>
            <a:r>
              <a:rPr lang="en-US" sz="1800" dirty="0"/>
              <a:t>Result: </a:t>
            </a:r>
            <a:r>
              <a:rPr lang="en-US" sz="1800" dirty="0">
                <a:highlight>
                  <a:srgbClr val="FF0000"/>
                </a:highlight>
              </a:rPr>
              <a:t>29Y, 45N, 29A (fails)</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2"/>
              </a:rPr>
              <a:t>https://mentor.ieee.org/802.11/dcn/23/11-23-1572-02-00be-tgbe-sept-2023-meeting-minutes.docx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https://mentor.ieee.org/802.11/dcn/23/11-23-1813-</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-00be-tgbe-september-november-teleconference-minutes.docx</a:t>
            </a:r>
            <a:endParaRPr lang="en-US" sz="1800" dirty="0">
              <a:solidFill>
                <a:srgbClr val="6B9F25"/>
              </a:solidFill>
            </a:endParaRPr>
          </a:p>
          <a:p>
            <a:r>
              <a:rPr lang="en-US" sz="1800" dirty="0"/>
              <a:t>Move: Jason Y. Guo			Second: James Yee</a:t>
            </a:r>
          </a:p>
          <a:p>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025319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19853 in </a:t>
            </a:r>
            <a:r>
              <a:rPr lang="en-US" sz="1200" b="0" dirty="0">
                <a:solidFill>
                  <a:srgbClr val="6B9F25"/>
                </a:solidFill>
                <a:cs typeface="Times New Roman" panose="02020603050405020304" pitchFamily="18" charset="0"/>
                <a:hlinkClick r:id="rId7">
                  <a:extLst>
                    <a:ext uri="{A12FA001-AC4F-418D-AE19-62706E023703}">
                      <ahyp:hlinkClr xmlns:ahyp="http://schemas.microsoft.com/office/drawing/2018/hyperlinkcolor" val="tx"/>
                    </a:ext>
                  </a:extLst>
                </a:hlinkClick>
              </a:rPr>
              <a:t>11-23/1769</a:t>
            </a:r>
            <a:r>
              <a:rPr lang="en-US" sz="1200" b="0" dirty="0">
                <a:solidFill>
                  <a:srgbClr val="FF0000"/>
                </a:solidFill>
                <a:cs typeface="Times New Roman" panose="02020603050405020304" pitchFamily="18" charset="0"/>
                <a:hlinkClick r:id="rId7">
                  <a:extLst>
                    <a:ext uri="{A12FA001-AC4F-418D-AE19-62706E023703}">
                      <ahyp:hlinkClr xmlns:ahyp="http://schemas.microsoft.com/office/drawing/2018/hyperlinkcolor" val="tx"/>
                    </a:ext>
                  </a:extLst>
                </a:hlinkClick>
              </a:rPr>
              <a:t>r4</a:t>
            </a:r>
            <a:r>
              <a:rPr lang="en-US" sz="1200" b="0" dirty="0">
                <a:cs typeface="Times New Roman" panose="02020603050405020304" pitchFamily="18" charset="0"/>
              </a:rPr>
              <a:t> &amp; 20028, 20032, 20033 in </a:t>
            </a:r>
            <a:r>
              <a:rPr lang="en-US" sz="1200" b="0" dirty="0">
                <a:cs typeface="Times New Roman" panose="02020603050405020304" pitchFamily="18" charset="0"/>
                <a:hlinkClick r:id="rId8"/>
              </a:rPr>
              <a:t>11-23/1542r4</a:t>
            </a:r>
            <a:r>
              <a:rPr lang="en-US" sz="1200" b="0" dirty="0">
                <a:cs typeface="Times New Roman" panose="02020603050405020304" pitchFamily="18" charset="0"/>
              </a:rPr>
              <a:t> &amp; 19440, 19513 in </a:t>
            </a:r>
            <a:r>
              <a:rPr lang="en-US" sz="1200" b="0" dirty="0">
                <a:cs typeface="Times New Roman" panose="02020603050405020304" pitchFamily="18" charset="0"/>
                <a:hlinkClick r:id="rId9"/>
              </a:rPr>
              <a:t>11-23/1798r0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23</a:t>
            </a:r>
            <a:r>
              <a:rPr lang="en-US" sz="1200" i="1" baseline="30000" dirty="0"/>
              <a:t>rd</a:t>
            </a:r>
            <a:r>
              <a:rPr lang="en-US" sz="1200" i="1" dirty="0"/>
              <a:t> and November 2</a:t>
            </a:r>
            <a:r>
              <a:rPr lang="en-US" sz="1200" i="1" baseline="30000" dirty="0"/>
              <a:t>nd</a:t>
            </a:r>
            <a:r>
              <a:rPr lang="en-US" sz="1200" i="1" dirty="0"/>
              <a:t>. </a:t>
            </a:r>
          </a:p>
          <a:p>
            <a:r>
              <a:rPr lang="en-US" sz="1200" i="1" dirty="0">
                <a:solidFill>
                  <a:srgbClr val="FF0000"/>
                </a:solidFill>
              </a:rPr>
              <a:t>R4 was not uploaded at the time of motion prep (which was on Nov 2. Check with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Youhan Kim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Bo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19616, 19804 in </a:t>
            </a:r>
            <a:r>
              <a:rPr lang="en-US" sz="1100" b="0" dirty="0">
                <a:cs typeface="Times New Roman" panose="02020603050405020304" pitchFamily="18" charset="0"/>
                <a:hlinkClick r:id="rId2"/>
              </a:rPr>
              <a:t>11-23/1776r0</a:t>
            </a:r>
            <a:r>
              <a:rPr lang="en-US" sz="1100" b="0" dirty="0">
                <a:cs typeface="Times New Roman" panose="02020603050405020304" pitchFamily="18" charset="0"/>
              </a:rPr>
              <a:t> &amp; 19538 in </a:t>
            </a:r>
            <a:r>
              <a:rPr lang="en-US" sz="1100" b="0" dirty="0">
                <a:cs typeface="Times New Roman" panose="02020603050405020304" pitchFamily="18" charset="0"/>
                <a:hlinkClick r:id="rId3"/>
              </a:rPr>
              <a:t>11-23/1770r1</a:t>
            </a:r>
            <a:r>
              <a:rPr lang="en-US" sz="1100" b="0" dirty="0">
                <a:cs typeface="Times New Roman" panose="02020603050405020304" pitchFamily="18" charset="0"/>
              </a:rPr>
              <a:t> &amp; 19186, 19909 in </a:t>
            </a:r>
            <a:r>
              <a:rPr lang="en-US" sz="1100" b="0" dirty="0">
                <a:cs typeface="Times New Roman" panose="02020603050405020304" pitchFamily="18" charset="0"/>
                <a:hlinkClick r:id="rId4"/>
              </a:rPr>
              <a:t>11-23/1604r1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285750" indent="-285750">
              <a:buFont typeface="Arial" panose="020B0604020202020204" pitchFamily="34" charset="0"/>
              <a:buChar char="•"/>
            </a:pPr>
            <a:r>
              <a:rPr lang="en-US" sz="1100" b="0" dirty="0">
                <a:cs typeface="Times New Roman" panose="02020603050405020304" pitchFamily="18" charset="0"/>
              </a:rPr>
              <a:t>20054 in </a:t>
            </a:r>
            <a:r>
              <a:rPr lang="en-US" sz="1100" b="0" dirty="0">
                <a:cs typeface="Times New Roman" panose="02020603050405020304" pitchFamily="18" charset="0"/>
                <a:hlinkClick r:id="rId5"/>
              </a:rPr>
              <a:t>11-23/1401r0</a:t>
            </a:r>
            <a:r>
              <a:rPr lang="en-US" sz="1100" b="0" dirty="0">
                <a:cs typeface="Times New Roman" panose="02020603050405020304" pitchFamily="18" charset="0"/>
              </a:rPr>
              <a:t> &amp; 19364 in </a:t>
            </a:r>
            <a:r>
              <a:rPr lang="en-US" sz="1100" b="0" dirty="0">
                <a:cs typeface="Times New Roman" panose="02020603050405020304" pitchFamily="18" charset="0"/>
                <a:hlinkClick r:id="rId6"/>
              </a:rPr>
              <a:t>11-23/1752r1</a:t>
            </a:r>
            <a:r>
              <a:rPr lang="en-US" sz="1100" b="0" dirty="0">
                <a:cs typeface="Times New Roman" panose="02020603050405020304" pitchFamily="18" charset="0"/>
              </a:rPr>
              <a:t> &amp; 19347 in </a:t>
            </a:r>
            <a:r>
              <a:rPr lang="en-US" sz="1100" b="0" dirty="0">
                <a:cs typeface="Times New Roman" panose="02020603050405020304" pitchFamily="18" charset="0"/>
                <a:hlinkClick r:id="rId7"/>
              </a:rPr>
              <a:t>11-23/1443r1</a:t>
            </a:r>
            <a:r>
              <a:rPr lang="en-US" sz="1100" b="0" dirty="0">
                <a:cs typeface="Times New Roman" panose="02020603050405020304" pitchFamily="18" charset="0"/>
              </a:rPr>
              <a:t> &amp; 19350, 19627 in </a:t>
            </a:r>
            <a:r>
              <a:rPr lang="en-US" sz="1100" b="0" dirty="0">
                <a:cs typeface="Times New Roman" panose="02020603050405020304" pitchFamily="18" charset="0"/>
                <a:hlinkClick r:id="rId8"/>
              </a:rPr>
              <a:t>11-23/1603r2</a:t>
            </a:r>
            <a:r>
              <a:rPr lang="en-US" sz="1100" b="0" dirty="0">
                <a:cs typeface="Times New Roman" panose="02020603050405020304" pitchFamily="18" charset="0"/>
              </a:rPr>
              <a:t> </a:t>
            </a:r>
            <a:r>
              <a:rPr lang="en-US" sz="1100" b="0" i="1" dirty="0">
                <a:cs typeface="Times New Roman" panose="02020603050405020304" pitchFamily="18" charset="0"/>
              </a:rPr>
              <a:t>[5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19128, </a:t>
            </a:r>
            <a:r>
              <a:rPr lang="en-US" sz="1100" b="0" strike="sngStrike" dirty="0">
                <a:solidFill>
                  <a:srgbClr val="FF0000"/>
                </a:solidFill>
                <a:cs typeface="Times New Roman" panose="02020603050405020304" pitchFamily="18" charset="0"/>
              </a:rPr>
              <a:t>19485</a:t>
            </a:r>
            <a:r>
              <a:rPr lang="en-US" sz="1100" b="0" i="0" u="sng" dirty="0">
                <a:solidFill>
                  <a:srgbClr val="FF0000"/>
                </a:solidFill>
                <a:effectLst/>
              </a:rPr>
              <a:t>19346</a:t>
            </a:r>
            <a:r>
              <a:rPr lang="en-US" sz="1100" b="0" dirty="0">
                <a:cs typeface="Times New Roman" panose="02020603050405020304" pitchFamily="18" charset="0"/>
              </a:rPr>
              <a:t>, 19485, 19344, 19389 in </a:t>
            </a:r>
            <a:r>
              <a:rPr lang="en-US" sz="1100" b="0" dirty="0">
                <a:cs typeface="Times New Roman" panose="02020603050405020304" pitchFamily="18" charset="0"/>
                <a:hlinkClick r:id="rId9"/>
              </a:rPr>
              <a:t>11-23/1703r2</a:t>
            </a:r>
            <a:r>
              <a:rPr lang="en-US" sz="1100" b="0" dirty="0">
                <a:cs typeface="Times New Roman" panose="02020603050405020304" pitchFamily="18" charset="0"/>
              </a:rPr>
              <a:t> &amp; 19034, 19035 in </a:t>
            </a:r>
            <a:r>
              <a:rPr lang="en-US" sz="1100" b="0" dirty="0">
                <a:cs typeface="Times New Roman" panose="02020603050405020304" pitchFamily="18" charset="0"/>
                <a:hlinkClick r:id="rId10"/>
              </a:rPr>
              <a:t>11-23/1817r0</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285750" indent="-285750">
              <a:buFont typeface="Arial" panose="020B0604020202020204" pitchFamily="34" charset="0"/>
              <a:buChar char="•"/>
            </a:pPr>
            <a:r>
              <a:rPr lang="en-US" sz="1100" b="0" dirty="0">
                <a:cs typeface="Times New Roman" panose="02020603050405020304" pitchFamily="18" charset="0"/>
              </a:rPr>
              <a:t>19979, 19728, 19847, 19846 in </a:t>
            </a:r>
            <a:r>
              <a:rPr lang="en-US" sz="1100" b="0" dirty="0">
                <a:cs typeface="Times New Roman" panose="02020603050405020304" pitchFamily="18" charset="0"/>
                <a:hlinkClick r:id="rId11"/>
              </a:rPr>
              <a:t>11-23/1541r2</a:t>
            </a:r>
            <a:r>
              <a:rPr lang="en-US" sz="1100" b="0" dirty="0">
                <a:cs typeface="Times New Roman" panose="02020603050405020304" pitchFamily="18" charset="0"/>
              </a:rPr>
              <a:t> &amp; 19126, 19248, 19331, 19477 in </a:t>
            </a:r>
            <a:r>
              <a:rPr lang="en-US" sz="1100" b="0" dirty="0">
                <a:cs typeface="Times New Roman" panose="02020603050405020304" pitchFamily="18" charset="0"/>
                <a:hlinkClick r:id="rId12"/>
              </a:rPr>
              <a:t>11-23/1784r2</a:t>
            </a:r>
            <a:r>
              <a:rPr lang="en-US" sz="1100" b="0" dirty="0">
                <a:cs typeface="Times New Roman" panose="02020603050405020304" pitchFamily="18" charset="0"/>
              </a:rPr>
              <a:t> </a:t>
            </a:r>
            <a:r>
              <a:rPr lang="en-US" sz="1100" b="0" i="1" dirty="0">
                <a:cs typeface="Times New Roman" panose="02020603050405020304" pitchFamily="18" charset="0"/>
              </a:rPr>
              <a:t>[8 CIDs]</a:t>
            </a:r>
          </a:p>
          <a:p>
            <a:pPr marL="285750" indent="-285750">
              <a:buFont typeface="Arial" panose="020B0604020202020204" pitchFamily="34" charset="0"/>
              <a:buChar char="•"/>
            </a:pPr>
            <a:r>
              <a:rPr lang="en-US" sz="1100" b="0" dirty="0">
                <a:cs typeface="Times New Roman" panose="02020603050405020304" pitchFamily="18" charset="0"/>
              </a:rPr>
              <a:t>19302, 20107 in </a:t>
            </a:r>
            <a:r>
              <a:rPr lang="en-US" sz="1100" b="0" dirty="0">
                <a:cs typeface="Times New Roman" panose="02020603050405020304" pitchFamily="18" charset="0"/>
                <a:hlinkClick r:id="rId13"/>
              </a:rPr>
              <a:t>11-23/1780r2</a:t>
            </a:r>
            <a:r>
              <a:rPr lang="en-US" sz="1100" b="0" dirty="0">
                <a:cs typeface="Times New Roman" panose="02020603050405020304" pitchFamily="18" charset="0"/>
              </a:rPr>
              <a:t> &amp; 19129, 19645, 19733, 19854, 20004 in </a:t>
            </a:r>
            <a:r>
              <a:rPr lang="en-US" sz="1100" b="0" dirty="0">
                <a:cs typeface="Times New Roman" panose="02020603050405020304" pitchFamily="18" charset="0"/>
                <a:hlinkClick r:id="rId14"/>
              </a:rPr>
              <a:t>11-23/1667r2</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Liwen Chu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1 of the November MAC Ad-hoc.</a:t>
            </a:r>
          </a:p>
          <a:p>
            <a:endParaRPr lang="en-US" sz="1200" i="1" dirty="0"/>
          </a:p>
          <a:p>
            <a:r>
              <a:rPr lang="en-US" sz="1200" i="1" dirty="0">
                <a:solidFill>
                  <a:srgbClr val="FF0000"/>
                </a:solidFill>
              </a:rPr>
              <a:t>*Per Editor’s review: CID 19485 appeared twice while 19346 was discussed but missed in the SP list.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453981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19970, 19971, 19974, 19575, 19586, 19659, 20087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&amp; 19217, 19373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19411, 19914, 20089, 19796, 20038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&amp; 19850, 19903 in </a:t>
            </a:r>
            <a:r>
              <a:rPr lang="en-US" sz="1200" b="0" dirty="0">
                <a:cs typeface="Times New Roman" panose="02020603050405020304" pitchFamily="18" charset="0"/>
                <a:hlinkClick r:id="rId4"/>
              </a:rPr>
              <a:t>11-23/1812r0</a:t>
            </a:r>
            <a:r>
              <a:rPr lang="en-US" sz="1200" b="0" dirty="0">
                <a:cs typeface="Times New Roman" panose="02020603050405020304" pitchFamily="18" charset="0"/>
              </a:rPr>
              <a:t> &amp; 19658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19161, 19453, 19860, 19956, 19963 in </a:t>
            </a:r>
            <a:r>
              <a:rPr lang="en-US" sz="1200" b="0" dirty="0">
                <a:cs typeface="Times New Roman" panose="02020603050405020304" pitchFamily="18" charset="0"/>
                <a:hlinkClick r:id="rId5"/>
              </a:rPr>
              <a:t>11-23/1789r0</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19004, 19169 in </a:t>
            </a:r>
            <a:r>
              <a:rPr lang="en-US" sz="1200" b="0" strike="sngStrike"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11-23/1655r3</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19521 in </a:t>
            </a:r>
            <a:r>
              <a:rPr lang="en-US" sz="1200" b="0" dirty="0">
                <a:cs typeface="Times New Roman" panose="02020603050405020304" pitchFamily="18" charset="0"/>
                <a:hlinkClick r:id="rId7"/>
              </a:rPr>
              <a:t>11-23/1760r1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20066 in </a:t>
            </a:r>
            <a:r>
              <a:rPr lang="en-US" sz="1200" b="0" dirty="0">
                <a:cs typeface="Times New Roman" panose="02020603050405020304" pitchFamily="18" charset="0"/>
                <a:hlinkClick r:id="rId8"/>
              </a:rPr>
              <a:t>11-23/1770r3</a:t>
            </a:r>
            <a:r>
              <a:rPr lang="en-US" sz="1200" b="0" dirty="0">
                <a:cs typeface="Times New Roman" panose="02020603050405020304" pitchFamily="18" charset="0"/>
              </a:rPr>
              <a:t> &amp; 19072, 19074, 19073, 19236, 19339, 19568, 19730, 19404, 19405, 19460, 19406, 19340, 19313, 19424, 19906, 19827, 19902 in </a:t>
            </a:r>
            <a:r>
              <a:rPr lang="en-US" sz="1200" b="0" dirty="0">
                <a:cs typeface="Times New Roman" panose="02020603050405020304" pitchFamily="18" charset="0"/>
                <a:hlinkClick r:id="rId9"/>
              </a:rPr>
              <a:t>11-23/1772r2</a:t>
            </a:r>
            <a:r>
              <a:rPr lang="en-US" sz="1200" b="0" dirty="0">
                <a:cs typeface="Times New Roman" panose="02020603050405020304" pitchFamily="18" charset="0"/>
              </a:rPr>
              <a:t> </a:t>
            </a:r>
            <a:r>
              <a:rPr lang="en-US" sz="1200" b="0" i="1" dirty="0">
                <a:cs typeface="Times New Roman" panose="02020603050405020304" pitchFamily="18" charset="0"/>
              </a:rPr>
              <a:t>[18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AM1 and AM2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037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20126, 20092 in </a:t>
            </a:r>
            <a:r>
              <a:rPr lang="en-US" sz="1200" b="0" dirty="0">
                <a:cs typeface="Times New Roman" panose="02020603050405020304" pitchFamily="18" charset="0"/>
                <a:hlinkClick r:id="rId2"/>
              </a:rPr>
              <a:t>11-23/1573r5</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19699, 19700, </a:t>
            </a:r>
            <a:r>
              <a:rPr lang="en-US" sz="1200" b="0" dirty="0">
                <a:cs typeface="Times New Roman" panose="02020603050405020304" pitchFamily="18" charset="0"/>
              </a:rPr>
              <a:t>19774, 20043 in </a:t>
            </a:r>
            <a:r>
              <a:rPr lang="en-US" sz="1200" b="0" dirty="0">
                <a:cs typeface="Times New Roman" panose="02020603050405020304" pitchFamily="18" charset="0"/>
                <a:hlinkClick r:id="rId3"/>
              </a:rPr>
              <a:t>11-23/1801r2</a:t>
            </a:r>
            <a:r>
              <a:rPr lang="en-US" sz="1200" b="0" dirty="0">
                <a:cs typeface="Times New Roman" panose="02020603050405020304" pitchFamily="18" charset="0"/>
              </a:rPr>
              <a:t> [4 CIDs]</a:t>
            </a:r>
          </a:p>
          <a:p>
            <a:pPr marL="285750" indent="-285750">
              <a:buFont typeface="Arial" panose="020B0604020202020204" pitchFamily="34" charset="0"/>
              <a:buChar char="•"/>
            </a:pPr>
            <a:r>
              <a:rPr lang="en-US" sz="1200" b="0" dirty="0">
                <a:cs typeface="Times New Roman" panose="02020603050405020304" pitchFamily="18" charset="0"/>
              </a:rPr>
              <a:t>19004, 19169 in </a:t>
            </a:r>
            <a:r>
              <a:rPr lang="en-US" sz="1200" b="0" dirty="0">
                <a:cs typeface="Times New Roman" panose="02020603050405020304" pitchFamily="18" charset="0"/>
                <a:hlinkClick r:id="rId4"/>
              </a:rPr>
              <a:t>11-23/1655r5</a:t>
            </a:r>
            <a:r>
              <a:rPr lang="en-US" sz="1200" b="0" dirty="0">
                <a:cs typeface="Times New Roman" panose="02020603050405020304" pitchFamily="18" charset="0"/>
              </a:rPr>
              <a:t> &amp; 19862, 19881 in </a:t>
            </a:r>
            <a:r>
              <a:rPr lang="en-US" sz="1200" b="0" dirty="0">
                <a:cs typeface="Times New Roman" panose="02020603050405020304" pitchFamily="18" charset="0"/>
                <a:hlinkClick r:id="rId5"/>
              </a:rPr>
              <a:t>11-23/1790r1</a:t>
            </a:r>
            <a:r>
              <a:rPr lang="en-US" sz="1200" b="0" dirty="0">
                <a:cs typeface="Times New Roman" panose="02020603050405020304" pitchFamily="18" charset="0"/>
              </a:rPr>
              <a:t> &amp; 19342, 19343 in </a:t>
            </a:r>
            <a:r>
              <a:rPr lang="en-US" sz="1200" b="0" dirty="0">
                <a:cs typeface="Times New Roman" panose="02020603050405020304" pitchFamily="18" charset="0"/>
                <a:hlinkClick r:id="rId6"/>
              </a:rPr>
              <a:t>11-23/1795r1</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19071, 19567, 19608, 19667 in </a:t>
            </a:r>
            <a:r>
              <a:rPr lang="en-US" sz="1200" b="0" dirty="0">
                <a:cs typeface="Times New Roman" panose="02020603050405020304" pitchFamily="18" charset="0"/>
                <a:hlinkClick r:id="rId7"/>
              </a:rPr>
              <a:t>11-23/1796r0 </a:t>
            </a:r>
            <a:r>
              <a:rPr lang="en-US" sz="1200" b="0" dirty="0">
                <a:cs typeface="Times New Roman" panose="02020603050405020304" pitchFamily="18" charset="0"/>
              </a:rPr>
              <a:t>&amp; 19965, 19968, 19972, 19981, 19994, 19995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19969, 19980, 19992, 19993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&amp; 19778, 19889, 20047, 20048, 19574, 19706 in </a:t>
            </a:r>
            <a:r>
              <a:rPr lang="en-US" sz="1200" b="0" dirty="0">
                <a:cs typeface="Times New Roman" panose="02020603050405020304" pitchFamily="18" charset="0"/>
                <a:hlinkClick r:id="rId9"/>
              </a:rPr>
              <a:t>11-23/1609r1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19290, 19594 in </a:t>
            </a:r>
            <a:r>
              <a:rPr lang="en-US" sz="1200" b="0" dirty="0">
                <a:cs typeface="Times New Roman" panose="02020603050405020304" pitchFamily="18" charset="0"/>
                <a:hlinkClick r:id="rId10"/>
              </a:rPr>
              <a:t>11-23/1799r0</a:t>
            </a:r>
            <a:r>
              <a:rPr lang="en-US" sz="1200" b="0" dirty="0">
                <a:cs typeface="Times New Roman" panose="02020603050405020304" pitchFamily="18" charset="0"/>
              </a:rPr>
              <a:t> &amp; 19127, 19473, 19475, 19584 in </a:t>
            </a:r>
            <a:r>
              <a:rPr lang="en-US" sz="1200" b="0" dirty="0">
                <a:cs typeface="Times New Roman" panose="02020603050405020304" pitchFamily="18" charset="0"/>
                <a:hlinkClick r:id="rId11"/>
              </a:rPr>
              <a:t>11-23/1803r0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PM1 and PM2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602227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20086, 19566 in </a:t>
            </a:r>
            <a:r>
              <a:rPr lang="en-US" sz="1200" b="0" dirty="0">
                <a:cs typeface="Times New Roman" panose="02020603050405020304" pitchFamily="18" charset="0"/>
                <a:hlinkClick r:id="rId2"/>
              </a:rPr>
              <a:t>11-23/1802r1</a:t>
            </a:r>
            <a:r>
              <a:rPr lang="en-US" sz="1200" b="0" dirty="0">
                <a:cs typeface="Times New Roman" panose="02020603050405020304" pitchFamily="18" charset="0"/>
              </a:rPr>
              <a:t> &amp; 19334, 19585, 19841, 19844, 19845 in </a:t>
            </a:r>
            <a:r>
              <a:rPr lang="en-US" sz="1200" b="0" dirty="0">
                <a:cs typeface="Times New Roman" panose="02020603050405020304" pitchFamily="18" charset="0"/>
                <a:hlinkClick r:id="rId3"/>
              </a:rPr>
              <a:t>11-23/1804r2</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19291 in </a:t>
            </a:r>
            <a:r>
              <a:rPr lang="en-US" sz="1200" b="0" dirty="0">
                <a:cs typeface="Times New Roman" panose="02020603050405020304" pitchFamily="18" charset="0"/>
                <a:hlinkClick r:id="rId4"/>
              </a:rPr>
              <a:t>11-23/1560r1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19219, 20001, 20095, 20111, 20112, 20113 in </a:t>
            </a:r>
            <a:r>
              <a:rPr lang="en-US" sz="1200" b="0" dirty="0">
                <a:cs typeface="Times New Roman" panose="02020603050405020304" pitchFamily="18" charset="0"/>
                <a:hlinkClick r:id="rId5"/>
              </a:rPr>
              <a:t>11-23/1785r1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Kaiying Lu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Monday AM1 and Tuesday AM1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87480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19888 in </a:t>
            </a:r>
            <a:r>
              <a:rPr lang="en-US" sz="1200" b="0" dirty="0">
                <a:cs typeface="Times New Roman" panose="02020603050405020304" pitchFamily="18" charset="0"/>
                <a:hlinkClick r:id="rId2"/>
              </a:rPr>
              <a:t>23/1681r0</a:t>
            </a:r>
            <a:r>
              <a:rPr lang="en-US" sz="1200" b="0" dirty="0">
                <a:cs typeface="Times New Roman" panose="02020603050405020304" pitchFamily="18" charset="0"/>
              </a:rPr>
              <a:t> &amp; 19145, 19146, 19147, 19148, 19149, 19150, 19151 in </a:t>
            </a:r>
            <a:r>
              <a:rPr lang="en-US" sz="1200" b="0" dirty="0">
                <a:cs typeface="Times New Roman" panose="02020603050405020304" pitchFamily="18" charset="0"/>
                <a:hlinkClick r:id="rId3"/>
              </a:rPr>
              <a:t>23/1582r0</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AM2.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251700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sz="1200" b="0" i="1" dirty="0">
                <a:cs typeface="Times New Roman" panose="02020603050405020304" pitchFamily="18" charset="0"/>
              </a:rPr>
              <a:t>•	</a:t>
            </a:r>
            <a:r>
              <a:rPr lang="en-US" sz="1200" b="0" dirty="0">
                <a:cs typeface="Times New Roman" panose="02020603050405020304" pitchFamily="18" charset="0"/>
              </a:rPr>
              <a:t>19096, 19097, 19222, 19316, 19341, 19479, 19480, 19481, 19482, 19483, 19484, 19619 in </a:t>
            </a:r>
            <a:r>
              <a:rPr lang="en-US" sz="1200" b="0" dirty="0">
                <a:cs typeface="Times New Roman" panose="02020603050405020304" pitchFamily="18" charset="0"/>
                <a:hlinkClick r:id="rId2"/>
              </a:rPr>
              <a:t>11-23/1810r1</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171450" indent="-171450">
              <a:buFont typeface="Arial" panose="020B0604020202020204" pitchFamily="34" charset="0"/>
              <a:buChar char="•"/>
            </a:pPr>
            <a:r>
              <a:rPr lang="en-US" sz="1200" b="0" dirty="0">
                <a:effectLst/>
                <a:ea typeface="Calibri" panose="020F0502020204030204" pitchFamily="34" charset="0"/>
              </a:rPr>
              <a:t>       19223, 19490 , 19508, 19509, 19570, 19735 in </a:t>
            </a:r>
            <a:r>
              <a:rPr lang="en-US" sz="1200" b="0" dirty="0">
                <a:effectLst/>
                <a:ea typeface="Calibri" panose="020F0502020204030204" pitchFamily="34" charset="0"/>
                <a:hlinkClick r:id="rId3"/>
              </a:rPr>
              <a:t>11-23/1811r2</a:t>
            </a:r>
            <a:r>
              <a:rPr lang="en-US" sz="1200" b="0" dirty="0">
                <a:effectLst/>
                <a:ea typeface="Calibri" panose="020F0502020204030204" pitchFamily="34" charset="0"/>
              </a:rPr>
              <a:t> </a:t>
            </a:r>
            <a:r>
              <a:rPr lang="en-US" sz="1200" b="0" i="1" dirty="0">
                <a:cs typeface="Times New Roman" panose="02020603050405020304" pitchFamily="18" charset="0"/>
              </a:rPr>
              <a:t>[6 CIDs]</a:t>
            </a:r>
            <a:endParaRPr lang="en-US" sz="1200" b="0" dirty="0">
              <a:effectLst/>
              <a:ea typeface="Calibri" panose="020F0502020204030204" pitchFamily="34" charset="0"/>
            </a:endParaRPr>
          </a:p>
          <a:p>
            <a:pPr marL="171450" indent="-171450">
              <a:buFont typeface="Arial" panose="020B0604020202020204" pitchFamily="34" charset="0"/>
              <a:buChar char="•"/>
            </a:pPr>
            <a:r>
              <a:rPr lang="en-US" sz="1200" b="0" i="1" dirty="0">
                <a:cs typeface="Times New Roman" panose="02020603050405020304" pitchFamily="18" charset="0"/>
              </a:rPr>
              <a:t>       </a:t>
            </a:r>
            <a:r>
              <a:rPr lang="en-US" sz="1200" b="0" dirty="0">
                <a:cs typeface="Times New Roman" panose="02020603050405020304" pitchFamily="18" charset="0"/>
              </a:rPr>
              <a:t>19400, 19824, 20105, 19818, 20082, 19987, 19569 in </a:t>
            </a:r>
            <a:r>
              <a:rPr lang="en-US" sz="1200" b="0" dirty="0">
                <a:cs typeface="Times New Roman" panose="02020603050405020304" pitchFamily="18" charset="0"/>
                <a:hlinkClick r:id="rId4"/>
              </a:rPr>
              <a:t>11-23/1545r0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292421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11-23/1894r2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5589062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648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19839, 19402, 19580, 19401, 19159, 19527, 19600, 19771, 19173, 19615, 19652, 19656, 19685, 20072, 20124,, 19852, 19785, 19755, 19786, 19787, 19788, 20122, 19206, 19212, 19721, 19737, 19754, 19442, 19450, 19458, 19579, 19989, 19859, 19437, 19457, 19864, 20088, 19412</a:t>
            </a:r>
            <a:endParaRPr lang="en-US" sz="1200" dirty="0">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Kumail Haider </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3760124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649 (Quarantine 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19369, 19598, 20038, 20009,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19027, 19976, 19977, 19982, 19983, 19984, 20114, 20115 </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Yongho Seok</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634 (42Y, 36N, 19A), and Motion 637 (29Y, 45N, 29A)).</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81696697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650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19423 19411 19427 19428 19188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Guogang Huang 				Second: Youhan Kim </a:t>
            </a:r>
          </a:p>
          <a:p>
            <a:pPr marL="0" indent="0"/>
            <a:r>
              <a:rPr lang="en-US" sz="1400" dirty="0"/>
              <a:t>Discussion: None.</a:t>
            </a:r>
          </a:p>
          <a:p>
            <a:r>
              <a:rPr lang="en-US" sz="1400" dirty="0"/>
              <a:t>Result: </a:t>
            </a:r>
            <a:r>
              <a:rPr lang="en-US" sz="1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957283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651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 Carlos Aldana</a:t>
            </a:r>
          </a:p>
          <a:p>
            <a:pPr marL="0" indent="0"/>
            <a:r>
              <a:rPr lang="en-US" sz="1800" dirty="0"/>
              <a:t>Discussion: Recorded count requested.</a:t>
            </a:r>
            <a:endParaRPr lang="en-US" sz="1800" b="0" dirty="0"/>
          </a:p>
          <a:p>
            <a:r>
              <a:rPr lang="en-US" sz="1800" dirty="0"/>
              <a:t>Preliminary Result: </a:t>
            </a:r>
            <a:r>
              <a:rPr lang="en-US" sz="1800" dirty="0">
                <a:solidFill>
                  <a:schemeClr val="tx1"/>
                </a:solidFill>
              </a:rPr>
              <a:t>50Y, 54N, 24A</a:t>
            </a:r>
          </a:p>
          <a:p>
            <a:r>
              <a:rPr lang="en-US" sz="1800" dirty="0"/>
              <a:t>Result: </a:t>
            </a:r>
            <a:r>
              <a:rPr lang="en-US" sz="1800" dirty="0">
                <a:solidFill>
                  <a:schemeClr val="tx1"/>
                </a:solidFill>
                <a:highlight>
                  <a:srgbClr val="FF0000"/>
                </a:highlight>
              </a:rPr>
              <a:t>49Y, 52N, 24A (fails)</a:t>
            </a: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954885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652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dirty="0">
                <a:solidFill>
                  <a:schemeClr val="tx1"/>
                </a:solidFill>
                <a:effectLst/>
                <a:ea typeface="Calibri" panose="020F0502020204030204" pitchFamily="34" charset="0"/>
                <a:cs typeface="Times New Roman" panose="02020603050405020304" pitchFamily="18" charset="0"/>
              </a:rPr>
              <a:t>, 20061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 Recorded vote requested.</a:t>
            </a:r>
            <a:endParaRPr lang="en-US" sz="1800" b="0" dirty="0"/>
          </a:p>
          <a:p>
            <a:r>
              <a:rPr lang="en-US" sz="1800" dirty="0"/>
              <a:t>Preliminary Result</a:t>
            </a:r>
            <a:r>
              <a:rPr lang="en-US" sz="1800" dirty="0">
                <a:solidFill>
                  <a:schemeClr val="tx1"/>
                </a:solidFill>
              </a:rPr>
              <a:t>: 56Y, 30N, 29A</a:t>
            </a:r>
          </a:p>
          <a:p>
            <a:r>
              <a:rPr lang="en-US" sz="1800" dirty="0">
                <a:solidFill>
                  <a:schemeClr val="tx1"/>
                </a:solidFill>
              </a:rPr>
              <a:t>Result: </a:t>
            </a:r>
            <a:r>
              <a:rPr lang="en-US" sz="1800" dirty="0">
                <a:solidFill>
                  <a:schemeClr val="tx1"/>
                </a:solidFill>
                <a:highlight>
                  <a:srgbClr val="FF0000"/>
                </a:highlight>
              </a:rPr>
              <a:t>53Y, 28N, 28A (fails)</a:t>
            </a:r>
          </a:p>
          <a:p>
            <a:endParaRPr lang="en-US" sz="1400" i="1" dirty="0"/>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4284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653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i="1" dirty="0">
                <a:highlight>
                  <a:srgbClr val="FFFF00"/>
                </a:highlight>
              </a:rPr>
              <a:t>Omissis.</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727789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Tree>
    <p:extLst>
      <p:ext uri="{BB962C8B-B14F-4D97-AF65-F5344CB8AC3E}">
        <p14:creationId xmlns:p14="http://schemas.microsoft.com/office/powerpoint/2010/main" val="8771909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19892, 20014, 20069 in </a:t>
            </a:r>
            <a:r>
              <a:rPr lang="en-US" sz="1200" b="0" dirty="0">
                <a:cs typeface="Times New Roman" panose="02020603050405020304" pitchFamily="18" charset="0"/>
                <a:hlinkClick r:id="rId2"/>
              </a:rPr>
              <a:t>11-23/1771r1</a:t>
            </a:r>
            <a:r>
              <a:rPr lang="en-US" sz="1200" b="0" dirty="0">
                <a:cs typeface="Times New Roman" panose="02020603050405020304" pitchFamily="18" charset="0"/>
              </a:rPr>
              <a:t> &amp; 20073 in </a:t>
            </a:r>
            <a:r>
              <a:rPr lang="en-US" sz="1200" b="0" dirty="0">
                <a:cs typeface="Times New Roman" panose="02020603050405020304" pitchFamily="18" charset="0"/>
                <a:hlinkClick r:id="rId3"/>
              </a:rPr>
              <a:t>11-23/1769r6</a:t>
            </a:r>
            <a:r>
              <a:rPr lang="en-US" sz="1200" b="0" dirty="0">
                <a:cs typeface="Times New Roman" panose="02020603050405020304" pitchFamily="18" charset="0"/>
              </a:rPr>
              <a:t> &amp; 20053 in </a:t>
            </a:r>
            <a:r>
              <a:rPr lang="en-US" sz="1200" b="0" dirty="0">
                <a:cs typeface="Times New Roman" panose="02020603050405020304" pitchFamily="18" charset="0"/>
                <a:hlinkClick r:id="rId4"/>
              </a:rPr>
              <a:t>11-23/1400r3</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19373 in </a:t>
            </a:r>
            <a:r>
              <a:rPr lang="en-US" sz="1200" b="0" dirty="0">
                <a:cs typeface="Times New Roman" panose="02020603050405020304" pitchFamily="18" charset="0"/>
                <a:hlinkClick r:id="rId5"/>
              </a:rPr>
              <a:t>11-23/1547r8</a:t>
            </a:r>
            <a:r>
              <a:rPr lang="en-US" sz="1200" b="0" dirty="0">
                <a:cs typeface="Times New Roman" panose="02020603050405020304" pitchFamily="18" charset="0"/>
              </a:rPr>
              <a:t> &amp; 19851, 19213 in </a:t>
            </a:r>
            <a:r>
              <a:rPr lang="en-US" sz="1200" b="0" dirty="0">
                <a:cs typeface="Times New Roman" panose="02020603050405020304" pitchFamily="18" charset="0"/>
                <a:hlinkClick r:id="rId6"/>
              </a:rPr>
              <a:t>11-23/1803r2</a:t>
            </a:r>
            <a:r>
              <a:rPr lang="en-US" sz="1200" b="0" dirty="0">
                <a:cs typeface="Times New Roman" panose="02020603050405020304" pitchFamily="18" charset="0"/>
              </a:rPr>
              <a:t> &amp; 19367, 19407, 19620 in </a:t>
            </a:r>
            <a:r>
              <a:rPr lang="en-US" sz="1200" b="0" dirty="0">
                <a:cs typeface="Times New Roman" panose="02020603050405020304" pitchFamily="18" charset="0"/>
                <a:hlinkClick r:id="rId7"/>
              </a:rPr>
              <a:t>11-23/1800r1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19726 in </a:t>
            </a:r>
            <a:r>
              <a:rPr lang="en-US" sz="1200" b="0" dirty="0">
                <a:cs typeface="Times New Roman" panose="02020603050405020304" pitchFamily="18" charset="0"/>
                <a:hlinkClick r:id="rId8"/>
              </a:rPr>
              <a:t>11-23/1794r2</a:t>
            </a:r>
            <a:r>
              <a:rPr lang="en-US" sz="1200" b="0" dirty="0">
                <a:cs typeface="Times New Roman" panose="02020603050405020304" pitchFamily="18" charset="0"/>
              </a:rPr>
              <a:t> &amp; 19607 in </a:t>
            </a:r>
            <a:r>
              <a:rPr lang="en-US" sz="1200" b="0" dirty="0">
                <a:cs typeface="Times New Roman" panose="02020603050405020304" pitchFamily="18" charset="0"/>
                <a:hlinkClick r:id="rId9"/>
              </a:rPr>
              <a:t>11-23/1786r1</a:t>
            </a:r>
            <a:r>
              <a:rPr lang="en-US" sz="1200" b="0" dirty="0">
                <a:cs typeface="Times New Roman" panose="02020603050405020304" pitchFamily="18" charset="0"/>
              </a:rPr>
              <a:t> &amp; 19002, 19216, 19299, 19436, 19665, 20067 in </a:t>
            </a:r>
            <a:r>
              <a:rPr lang="en-US" sz="1200" b="0" dirty="0">
                <a:cs typeface="Times New Roman" panose="02020603050405020304" pitchFamily="18" charset="0"/>
                <a:hlinkClick r:id="rId10"/>
              </a:rPr>
              <a:t>11-23/1806r2</a:t>
            </a:r>
            <a:r>
              <a:rPr lang="en-US" sz="1200" b="0" dirty="0">
                <a:cs typeface="Times New Roman" panose="02020603050405020304" pitchFamily="18" charset="0"/>
              </a:rPr>
              <a:t> [8 CIDs] </a:t>
            </a:r>
          </a:p>
          <a:p>
            <a:pPr marL="285750" indent="-285750">
              <a:buFont typeface="Arial" panose="020B0604020202020204" pitchFamily="34" charset="0"/>
              <a:buChar char="•"/>
            </a:pPr>
            <a:r>
              <a:rPr lang="en-US" sz="1200" b="0" dirty="0">
                <a:cs typeface="Times New Roman" panose="02020603050405020304" pitchFamily="18" charset="0"/>
              </a:rPr>
              <a:t>19049 in </a:t>
            </a:r>
            <a:r>
              <a:rPr lang="en-US" sz="1200" b="0" dirty="0">
                <a:cs typeface="Times New Roman" panose="02020603050405020304" pitchFamily="18" charset="0"/>
                <a:hlinkClick r:id="rId11"/>
              </a:rPr>
              <a:t>11-23/2110r1</a:t>
            </a:r>
            <a:r>
              <a:rPr lang="en-US" sz="1200" b="0" dirty="0">
                <a:cs typeface="Times New Roman" panose="02020603050405020304" pitchFamily="18" charset="0"/>
              </a:rPr>
              <a:t> &amp; 19966 in </a:t>
            </a:r>
            <a:r>
              <a:rPr lang="en-US" sz="1200" b="0" dirty="0">
                <a:cs typeface="Times New Roman" panose="02020603050405020304" pitchFamily="18" charset="0"/>
                <a:hlinkClick r:id="rId12"/>
              </a:rPr>
              <a:t>11-23/1780r3</a:t>
            </a:r>
            <a:r>
              <a:rPr lang="en-US" sz="1200" b="0" dirty="0">
                <a:cs typeface="Times New Roman" panose="02020603050405020304" pitchFamily="18" charset="0"/>
              </a:rPr>
              <a:t> &amp; 19736 in </a:t>
            </a:r>
            <a:r>
              <a:rPr lang="en-US" sz="1200" b="0" dirty="0">
                <a:cs typeface="Times New Roman" panose="02020603050405020304" pitchFamily="18" charset="0"/>
                <a:hlinkClick r:id="rId13"/>
              </a:rPr>
              <a:t>11-23/1800r2</a:t>
            </a:r>
            <a:r>
              <a:rPr lang="en-US" sz="1200" b="0" dirty="0">
                <a:cs typeface="Times New Roman" panose="02020603050405020304" pitchFamily="18" charset="0"/>
              </a:rPr>
              <a:t> &amp; 19699, 19700 in </a:t>
            </a:r>
            <a:r>
              <a:rPr lang="en-US" sz="1200" b="0" dirty="0">
                <a:solidFill>
                  <a:srgbClr val="6B9F25"/>
                </a:solidFill>
                <a:cs typeface="Times New Roman" panose="02020603050405020304" pitchFamily="18" charset="0"/>
                <a:hlinkClick r:id="rId14">
                  <a:extLst>
                    <a:ext uri="{A12FA001-AC4F-418D-AE19-62706E023703}">
                      <ahyp:hlinkClr xmlns:ahyp="http://schemas.microsoft.com/office/drawing/2018/hyperlinkcolor" val="tx"/>
                    </a:ext>
                  </a:extLst>
                </a:hlinkClick>
              </a:rPr>
              <a:t>11-23/1801r</a:t>
            </a:r>
            <a:r>
              <a:rPr lang="en-US" sz="1200" b="0" dirty="0">
                <a:solidFill>
                  <a:srgbClr val="FF0000"/>
                </a:solidFill>
                <a:cs typeface="Times New Roman" panose="02020603050405020304" pitchFamily="18" charset="0"/>
                <a:hlinkClick r:id="rId14">
                  <a:extLst>
                    <a:ext uri="{A12FA001-AC4F-418D-AE19-62706E023703}">
                      <ahyp:hlinkClr xmlns:ahyp="http://schemas.microsoft.com/office/drawing/2018/hyperlinkcolor" val="tx"/>
                    </a:ext>
                  </a:extLst>
                </a:hlinkClick>
              </a:rPr>
              <a:t>4</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19455 in </a:t>
            </a:r>
            <a:r>
              <a:rPr lang="en-US" sz="1200" b="0" dirty="0">
                <a:cs typeface="Times New Roman" panose="02020603050405020304" pitchFamily="18" charset="0"/>
                <a:hlinkClick r:id="rId15"/>
              </a:rPr>
              <a:t>11-23/2011r3</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Srinivas Kandala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AM2 and PM2 and Wednesday PM2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92781141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11-23/1630r3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Thomas Derham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8526938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19005, 19590, 20013 in </a:t>
            </a:r>
            <a:r>
              <a:rPr lang="en-US" sz="1200" b="0" dirty="0">
                <a:cs typeface="Times New Roman" panose="02020603050405020304" pitchFamily="18" charset="0"/>
                <a:hlinkClick r:id="rId2"/>
              </a:rPr>
              <a:t>11-23/2011r1</a:t>
            </a:r>
            <a:r>
              <a:rPr lang="en-US" sz="1200" b="0" dirty="0">
                <a:cs typeface="Times New Roman" panose="02020603050405020304" pitchFamily="18" charset="0"/>
              </a:rPr>
              <a:t> &amp; 19657 in </a:t>
            </a:r>
            <a:r>
              <a:rPr lang="en-US" sz="1200" b="0" dirty="0">
                <a:cs typeface="Times New Roman" panose="02020603050405020304" pitchFamily="18" charset="0"/>
                <a:hlinkClick r:id="rId3"/>
              </a:rPr>
              <a:t>11-23/1798r2</a:t>
            </a:r>
            <a:r>
              <a:rPr lang="en-US" sz="1200" b="0" dirty="0">
                <a:cs typeface="Times New Roman" panose="02020603050405020304" pitchFamily="18" charset="0"/>
              </a:rPr>
              <a:t> [4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661015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657 (Quarantine 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19582, 20070, 20078, 19452, 19878, 19882, 19583, 19962, 19954, 19959, 19960, 19955, 19957, 19958, 19964</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19822, 19823, 19967, 19975, 20116, 19876, 19985, 19986, 20000, 19581, 19877, 19111, 19189, 19190</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1657752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658 (Quarantine 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19546, 19821</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19356, 19357, 20060, 20061</a:t>
            </a:r>
            <a:endParaRPr lang="en-US" sz="1200" b="0" strike="sngStrike" dirty="0">
              <a:solidFill>
                <a:srgbClr val="FF0000"/>
              </a:solidFill>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Ming Gan</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651 (50Y, 54N, 24A), and Motion 652 (56Y, 30N, 29A )).</a:t>
            </a:r>
          </a:p>
          <a:p>
            <a:pPr marL="0" indent="0"/>
            <a:r>
              <a:rPr lang="en-US" sz="1200" i="1" dirty="0">
                <a:solidFill>
                  <a:srgbClr val="FF0000"/>
                </a:solidFill>
              </a:rPr>
              <a:t>A motion was requested on the same document that failed motion. Pending status from requester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40403896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33737-E4C5-548B-53F0-2211CA7D5383}"/>
              </a:ext>
            </a:extLst>
          </p:cNvPr>
          <p:cNvSpPr>
            <a:spLocks noGrp="1"/>
          </p:cNvSpPr>
          <p:nvPr>
            <p:ph type="title"/>
          </p:nvPr>
        </p:nvSpPr>
        <p:spPr>
          <a:xfrm>
            <a:off x="685800" y="685800"/>
            <a:ext cx="7770813" cy="1065213"/>
          </a:xfrm>
        </p:spPr>
        <p:txBody>
          <a:bodyPr/>
          <a:lstStyle/>
          <a:p>
            <a:r>
              <a:rPr lang="en-US" dirty="0"/>
              <a:t>Motion 659 (MDR)</a:t>
            </a:r>
          </a:p>
        </p:txBody>
      </p:sp>
      <p:sp>
        <p:nvSpPr>
          <p:cNvPr id="3" name="Content Placeholder 2">
            <a:extLst>
              <a:ext uri="{FF2B5EF4-FFF2-40B4-BE49-F238E27FC236}">
                <a16:creationId xmlns:a16="http://schemas.microsoft.com/office/drawing/2014/main" id="{85EAF11E-B259-439F-1055-7CF497A94013}"/>
              </a:ext>
            </a:extLst>
          </p:cNvPr>
          <p:cNvSpPr>
            <a:spLocks noGrp="1"/>
          </p:cNvSpPr>
          <p:nvPr>
            <p:ph idx="1"/>
          </p:nvPr>
        </p:nvSpPr>
        <p:spPr>
          <a:xfrm>
            <a:off x="685800" y="1981200"/>
            <a:ext cx="7770813" cy="4113213"/>
          </a:xfrm>
        </p:spPr>
        <p:txBody>
          <a:bodyPr/>
          <a:lstStyle/>
          <a:p>
            <a:r>
              <a:rPr lang="en-US" sz="2000" dirty="0"/>
              <a:t>Move to approve the P802.11be Mandatory Draft Review (MDR) report in </a:t>
            </a:r>
            <a:r>
              <a:rPr lang="en-US" sz="2000" dirty="0">
                <a:hlinkClick r:id="rId2"/>
              </a:rPr>
              <a:t>11-23-1371r14</a:t>
            </a:r>
            <a:endParaRPr lang="en-US" sz="2000" dirty="0"/>
          </a:p>
          <a:p>
            <a:endParaRPr lang="en-US" sz="2000" dirty="0"/>
          </a:p>
          <a:p>
            <a:r>
              <a:rPr lang="en-US" sz="2000" dirty="0"/>
              <a:t>Move: Stephen McCann		Second: Rubayet Shafin</a:t>
            </a:r>
          </a:p>
          <a:p>
            <a:r>
              <a:rPr lang="en-US" sz="2000" dirty="0"/>
              <a:t>Discussion: None.</a:t>
            </a:r>
          </a:p>
          <a:p>
            <a:r>
              <a:rPr lang="en-US" sz="2000" dirty="0"/>
              <a:t>Result: </a:t>
            </a:r>
            <a:r>
              <a:rPr lang="en-US" sz="2000" dirty="0">
                <a:highlight>
                  <a:srgbClr val="00FF00"/>
                </a:highlight>
              </a:rPr>
              <a:t>Approved with unanimous consent.</a:t>
            </a:r>
            <a:endParaRPr lang="en-US" sz="2000" dirty="0"/>
          </a:p>
          <a:p>
            <a:endParaRPr lang="en-US" sz="2000" dirty="0"/>
          </a:p>
        </p:txBody>
      </p:sp>
      <p:sp>
        <p:nvSpPr>
          <p:cNvPr id="4" name="Slide Number Placeholder 3">
            <a:extLst>
              <a:ext uri="{FF2B5EF4-FFF2-40B4-BE49-F238E27FC236}">
                <a16:creationId xmlns:a16="http://schemas.microsoft.com/office/drawing/2014/main" id="{136CB48F-F252-B1AD-0FEB-7D6C950599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6F2D9678-1A0F-1B4D-BFA4-C261EF43D9C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777DC438-72EB-9448-C816-97F6A1097B7D}"/>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375317218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660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strike="sngStrike" dirty="0">
                <a:solidFill>
                  <a:srgbClr val="FF0000"/>
                </a:solidFill>
                <a:effectLst/>
                <a:ea typeface="Calibri" panose="020F0502020204030204" pitchFamily="34" charset="0"/>
                <a:cs typeface="Times New Roman" panose="02020603050405020304" pitchFamily="18" charset="0"/>
              </a:rPr>
              <a:t>20007,</a:t>
            </a:r>
            <a:r>
              <a:rPr lang="en-US" sz="1400" b="0" dirty="0">
                <a:effectLst/>
                <a:ea typeface="Calibri" panose="020F0502020204030204" pitchFamily="34" charset="0"/>
                <a:cs typeface="Times New Roman" panose="02020603050405020304" pitchFamily="18" charset="0"/>
              </a:rPr>
              <a:t> 20035 in </a:t>
            </a:r>
            <a:r>
              <a:rPr lang="en-US" sz="1400" b="0" dirty="0">
                <a:effectLst/>
                <a:ea typeface="Calibri" panose="020F0502020204030204" pitchFamily="34" charset="0"/>
                <a:cs typeface="Times New Roman" panose="02020603050405020304" pitchFamily="18" charset="0"/>
                <a:hlinkClick r:id="rId2"/>
              </a:rPr>
              <a:t>11-23/1542r5</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Stephen McCann</a:t>
            </a:r>
          </a:p>
          <a:p>
            <a:pPr marL="0" indent="0"/>
            <a:r>
              <a:rPr lang="en-US" sz="1800" dirty="0"/>
              <a:t>Discussion: Some discussion.</a:t>
            </a:r>
            <a:endParaRPr lang="en-US" sz="1800" b="0" dirty="0"/>
          </a:p>
          <a:p>
            <a:r>
              <a:rPr lang="en-US" sz="1800" dirty="0"/>
              <a:t>Preliminary Result: </a:t>
            </a:r>
            <a:r>
              <a:rPr lang="en-US" sz="1800" dirty="0">
                <a:solidFill>
                  <a:schemeClr val="tx1"/>
                </a:solidFill>
              </a:rPr>
              <a:t>38Y, 60N, 23A (fails)</a:t>
            </a:r>
          </a:p>
          <a:p>
            <a:r>
              <a:rPr lang="en-US" sz="1800" dirty="0"/>
              <a:t>Result: </a:t>
            </a:r>
            <a:r>
              <a:rPr lang="en-US" sz="1800" dirty="0">
                <a:highlight>
                  <a:srgbClr val="FF0000"/>
                </a:highlight>
              </a:rPr>
              <a:t>38Y, 55N, 23A (fails)</a:t>
            </a:r>
          </a:p>
          <a:p>
            <a:endParaRPr lang="en-US" sz="1800" dirty="0"/>
          </a:p>
          <a:p>
            <a:r>
              <a:rPr lang="en-US" sz="1400" i="1" dirty="0"/>
              <a:t>Note: These CIDs were presented and discussed on November 2, 2023.  The DCN is 23/1542r4.  There is no straw poll yet. Presented and discussed on November 14, 2023.  The DCN is 23/1542r5. The straw poll results are 29 Yes, 42 No, 17 Abstain and 32 Yes, 39 No, 16 Abstain, respectively.</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8568654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661 (Post-Q2)</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19633, 19632, 19820, 19825, 19905 in </a:t>
            </a:r>
            <a:r>
              <a:rPr lang="en-US" sz="1400" b="0" dirty="0">
                <a:effectLst/>
                <a:ea typeface="Calibri" panose="020F0502020204030204" pitchFamily="34" charset="0"/>
                <a:cs typeface="Times New Roman" panose="02020603050405020304" pitchFamily="18" charset="0"/>
                <a:hlinkClick r:id="rId2"/>
              </a:rPr>
              <a:t>11-23/1849r1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George Cherian		Second: Abhishek Patil</a:t>
            </a:r>
          </a:p>
          <a:p>
            <a:pPr marL="0" indent="0"/>
            <a:r>
              <a:rPr lang="en-US" sz="1800" dirty="0"/>
              <a:t>Discussion: Some discussion. Recorded vote request.</a:t>
            </a:r>
            <a:endParaRPr lang="en-US" sz="1800" b="0" dirty="0"/>
          </a:p>
          <a:p>
            <a:r>
              <a:rPr lang="en-US" sz="1800" dirty="0"/>
              <a:t>Preliminary Result: </a:t>
            </a:r>
            <a:r>
              <a:rPr lang="en-US" sz="1800" dirty="0">
                <a:solidFill>
                  <a:schemeClr val="tx1"/>
                </a:solidFill>
              </a:rPr>
              <a:t>55Y(+1 Kiseon), 39N, 31A</a:t>
            </a:r>
          </a:p>
          <a:p>
            <a:r>
              <a:rPr lang="en-US" sz="1800" dirty="0"/>
              <a:t>Result: </a:t>
            </a:r>
            <a:r>
              <a:rPr lang="en-US" sz="1800" dirty="0">
                <a:highlight>
                  <a:srgbClr val="FF0000"/>
                </a:highlight>
              </a:rPr>
              <a:t>54Y, 37N, 31A (fails)</a:t>
            </a:r>
          </a:p>
          <a:p>
            <a:r>
              <a:rPr lang="en-US" sz="1400" i="1" dirty="0"/>
              <a:t>Note: Presented and discussed on November 13, 2023.  The DCN is 23/1849r0.  There is no straw poll yet. Presented and discussed on November 14, 2023.  The DCN is 23/1849r1. The straw poll results are 43 Yes, 20 No, 25 Abstain.</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170809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662 (Post-Q3)</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19776, 19777, 20075, 19707, 19708 in </a:t>
            </a:r>
            <a:r>
              <a:rPr lang="en-US" sz="1400" b="0" dirty="0">
                <a:effectLst/>
                <a:ea typeface="Calibri" panose="020F0502020204030204" pitchFamily="34" charset="0"/>
                <a:cs typeface="Times New Roman" panose="02020603050405020304" pitchFamily="18" charset="0"/>
                <a:hlinkClick r:id="rId2"/>
              </a:rPr>
              <a:t>11-23/2010r2</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Gaurang Naik		Second: Abhishek Patil</a:t>
            </a:r>
          </a:p>
          <a:p>
            <a:pPr marL="0" indent="0"/>
            <a:r>
              <a:rPr lang="en-US" sz="1800" dirty="0"/>
              <a:t>Discussion: None. Recorded vote.</a:t>
            </a:r>
            <a:endParaRPr lang="en-US" sz="1800" b="0" dirty="0"/>
          </a:p>
          <a:p>
            <a:r>
              <a:rPr lang="en-US" sz="1800" dirty="0"/>
              <a:t>Preliminary Result: 64Y, 10N, 39A</a:t>
            </a:r>
          </a:p>
          <a:p>
            <a:r>
              <a:rPr lang="en-US" sz="1800" dirty="0">
                <a:highlight>
                  <a:srgbClr val="00FF00"/>
                </a:highlight>
              </a:rPr>
              <a:t>Result: 63Y, 10N, 39A (pass)</a:t>
            </a:r>
          </a:p>
          <a:p>
            <a:endParaRPr lang="en-US" sz="1800" dirty="0"/>
          </a:p>
          <a:p>
            <a:r>
              <a:rPr lang="en-US" sz="1400" i="1" dirty="0"/>
              <a:t>Note: Presented and discussed on November 14, 2023.  The DCN is 23/2010r0.  There is no straw poll yet. Presented and discussed on November 15, 2023.  The DCN is 23/2010r2. The straw poll results are 31 Yes, 33 No, 32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9210596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663 (Post-Q4)</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 20061 in </a:t>
            </a:r>
            <a:r>
              <a:rPr lang="en-US" sz="1400" b="0" dirty="0">
                <a:effectLst/>
                <a:ea typeface="Calibri" panose="020F0502020204030204" pitchFamily="34" charset="0"/>
                <a:cs typeface="Times New Roman" panose="02020603050405020304" pitchFamily="18" charset="0"/>
                <a:hlinkClick r:id="rId2"/>
              </a:rPr>
              <a:t>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a:t>
            </a:r>
            <a:endParaRPr lang="en-US" sz="1800" b="0" dirty="0"/>
          </a:p>
          <a:p>
            <a:r>
              <a:rPr lang="en-US" sz="1800" dirty="0"/>
              <a:t>Preliminary Result: </a:t>
            </a:r>
            <a:r>
              <a:rPr lang="en-US" sz="1800" dirty="0">
                <a:solidFill>
                  <a:schemeClr val="tx1"/>
                </a:solidFill>
              </a:rPr>
              <a:t>58Y, 29N, 35A</a:t>
            </a:r>
          </a:p>
          <a:p>
            <a:r>
              <a:rPr lang="en-US" sz="1800" dirty="0"/>
              <a:t>Result: </a:t>
            </a:r>
            <a:r>
              <a:rPr lang="en-US" sz="1800" dirty="0">
                <a:highlight>
                  <a:srgbClr val="FF0000"/>
                </a:highlight>
              </a:rPr>
              <a:t>58Y, 29N, 35A (fails)</a:t>
            </a:r>
          </a:p>
          <a:p>
            <a:r>
              <a:rPr lang="en-US" sz="1400" i="1" dirty="0"/>
              <a:t>Note: Presented and discussed on September 13, 2023.  The DCN is 23/1540r1.  The straw poll result is 21 Yes, 37 No, 13 Abstain. Again, presented and discussed on November 1, 2023.  The DCN is 23/1540r3.  Neither straw poll nor motion are conducted. Again, presented and discussed on November 14, 2023.  The DCN is 23/1540r4. </a:t>
            </a:r>
            <a:r>
              <a:rPr lang="en-US" sz="1400" i="1" dirty="0">
                <a:solidFill>
                  <a:schemeClr val="tx1"/>
                </a:solidFill>
              </a:rPr>
              <a:t>The motion 652 results are 56 Yes, 30 No, 29 Abstain</a:t>
            </a:r>
            <a:r>
              <a:rPr lang="en-US" sz="1400" i="1" dirty="0"/>
              <a:t>.</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05665880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664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chemeClr val="tx1"/>
                </a:solidFill>
                <a:effectLst/>
                <a:ea typeface="MS Mincho" panose="02020609040205080304" pitchFamily="49" charset="-128"/>
                <a:cs typeface="Times New Roman" panose="02020603050405020304" pitchFamily="18" charset="0"/>
              </a:rPr>
              <a:t>19710, 19711, 20076</a:t>
            </a:r>
            <a:r>
              <a:rPr lang="en-US" sz="1050" dirty="0">
                <a:solidFill>
                  <a:schemeClr val="tx1"/>
                </a:solidFill>
                <a:effectLst/>
                <a:ea typeface="MS Mincho" panose="02020609040205080304" pitchFamily="49" charset="-128"/>
                <a:cs typeface="Times New Roman" panose="02020603050405020304" pitchFamily="18" charset="0"/>
              </a:rPr>
              <a:t> (Arik); </a:t>
            </a:r>
            <a:r>
              <a:rPr lang="en-US" sz="1050" b="0" dirty="0">
                <a:solidFill>
                  <a:schemeClr val="tx1"/>
                </a:solidFill>
                <a:effectLst/>
                <a:ea typeface="MS Mincho" panose="02020609040205080304" pitchFamily="49" charset="-128"/>
                <a:cs typeface="Times New Roman" panose="02020603050405020304" pitchFamily="18" charset="0"/>
              </a:rPr>
              <a:t>19356, 19357, 19415, 19416, 19417, 19418, 19419, 19420, 19421, 19451, 19459, 19929, 19930, 19939, 20007, 20060, 20061</a:t>
            </a:r>
            <a:r>
              <a:rPr lang="en-US" sz="1050" dirty="0">
                <a:solidFill>
                  <a:schemeClr val="tx1"/>
                </a:solidFill>
                <a:effectLst/>
                <a:ea typeface="MS Mincho" panose="02020609040205080304" pitchFamily="49" charset="-128"/>
                <a:cs typeface="Times New Roman" panose="02020603050405020304" pitchFamily="18" charset="0"/>
              </a:rPr>
              <a:t> (Binita); </a:t>
            </a:r>
            <a:r>
              <a:rPr lang="en-US" sz="1050" b="0" dirty="0">
                <a:solidFill>
                  <a:schemeClr val="tx1"/>
                </a:solidFill>
                <a:effectLst/>
                <a:ea typeface="MS Mincho" panose="02020609040205080304" pitchFamily="49" charset="-128"/>
                <a:cs typeface="Times New Roman" panose="02020603050405020304" pitchFamily="18" charset="0"/>
              </a:rPr>
              <a:t>19634 </a:t>
            </a:r>
            <a:r>
              <a:rPr lang="en-US" sz="1050" dirty="0">
                <a:solidFill>
                  <a:schemeClr val="tx1"/>
                </a:solidFill>
                <a:effectLst/>
                <a:ea typeface="MS Mincho" panose="02020609040205080304" pitchFamily="49" charset="-128"/>
                <a:cs typeface="Times New Roman" panose="02020603050405020304" pitchFamily="18" charset="0"/>
              </a:rPr>
              <a:t>(Duncan); </a:t>
            </a:r>
            <a:r>
              <a:rPr lang="en-US" sz="1050" b="0" strike="sngStrike" dirty="0">
                <a:solidFill>
                  <a:srgbClr val="FF0000"/>
                </a:solidFill>
                <a:ea typeface="MS Mincho" panose="02020609040205080304" pitchFamily="49" charset="-128"/>
                <a:cs typeface="Times New Roman" panose="02020603050405020304" pitchFamily="18" charset="0"/>
              </a:rPr>
              <a:t>19632, 19633, 19820, 19825, 19905 </a:t>
            </a:r>
            <a:r>
              <a:rPr lang="en-US" sz="1050" strike="sngStrike" dirty="0">
                <a:solidFill>
                  <a:srgbClr val="FF0000"/>
                </a:solidFill>
                <a:ea typeface="MS Mincho" panose="02020609040205080304" pitchFamily="49" charset="-128"/>
                <a:cs typeface="Times New Roman" panose="02020603050405020304" pitchFamily="18" charset="0"/>
              </a:rPr>
              <a:t>(George);</a:t>
            </a:r>
            <a:r>
              <a:rPr lang="en-US" sz="1050" dirty="0">
                <a:solidFill>
                  <a:schemeClr val="tx1"/>
                </a:solidFill>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050" b="0" dirty="0">
                <a:solidFill>
                  <a:schemeClr val="tx1"/>
                </a:solidFill>
                <a:ea typeface="MS Mincho" panose="02020609040205080304" pitchFamily="49" charset="-128"/>
                <a:cs typeface="Times New Roman" panose="02020603050405020304" pitchFamily="18" charset="0"/>
              </a:rPr>
              <a:t>19429, 19430, 19431, 19432, 19433, 19434, 19465, 19869 </a:t>
            </a:r>
            <a:r>
              <a:rPr lang="en-US" sz="1050" dirty="0">
                <a:solidFill>
                  <a:schemeClr val="tx1"/>
                </a:solidFill>
                <a:ea typeface="MS Mincho" panose="02020609040205080304" pitchFamily="49" charset="-128"/>
                <a:cs typeface="Times New Roman" panose="02020603050405020304" pitchFamily="18" charset="0"/>
              </a:rPr>
              <a:t>(Guogang); </a:t>
            </a:r>
            <a:r>
              <a:rPr lang="en-US" sz="1050" b="0" dirty="0">
                <a:solidFill>
                  <a:schemeClr val="tx1"/>
                </a:solidFill>
                <a:effectLst/>
                <a:ea typeface="MS Mincho" panose="02020609040205080304" pitchFamily="49" charset="-128"/>
                <a:cs typeface="Times New Roman" panose="02020603050405020304" pitchFamily="18" charset="0"/>
              </a:rPr>
              <a:t>20083 </a:t>
            </a:r>
            <a:r>
              <a:rPr lang="en-US" sz="1050" dirty="0">
                <a:solidFill>
                  <a:schemeClr val="tx1"/>
                </a:solidFill>
                <a:effectLst/>
                <a:ea typeface="MS Mincho" panose="02020609040205080304" pitchFamily="49" charset="-128"/>
                <a:cs typeface="Times New Roman" panose="02020603050405020304" pitchFamily="18" charset="0"/>
              </a:rPr>
              <a:t>(Jeongki); </a:t>
            </a:r>
            <a:r>
              <a:rPr lang="en-US" sz="1050" b="0" dirty="0">
                <a:solidFill>
                  <a:schemeClr val="tx1"/>
                </a:solidFill>
                <a:effectLst/>
                <a:ea typeface="MS Mincho" panose="02020609040205080304" pitchFamily="49" charset="-128"/>
                <a:cs typeface="Times New Roman" panose="02020603050405020304" pitchFamily="18" charset="0"/>
              </a:rPr>
              <a:t>20090 </a:t>
            </a:r>
            <a:r>
              <a:rPr lang="en-US" sz="1050" dirty="0">
                <a:solidFill>
                  <a:schemeClr val="tx1"/>
                </a:solidFill>
                <a:effectLst/>
                <a:ea typeface="MS Mincho" panose="02020609040205080304" pitchFamily="49" charset="-128"/>
                <a:cs typeface="Times New Roman" panose="02020603050405020304" pitchFamily="18" charset="0"/>
              </a:rPr>
              <a:t>(Liuming); </a:t>
            </a:r>
            <a:r>
              <a:rPr lang="en-US" sz="1050" b="0" dirty="0">
                <a:solidFill>
                  <a:schemeClr val="tx1"/>
                </a:solidFill>
                <a:effectLst/>
                <a:ea typeface="MS Mincho" panose="02020609040205080304" pitchFamily="49" charset="-128"/>
                <a:cs typeface="Times New Roman" panose="02020603050405020304" pitchFamily="18" charset="0"/>
              </a:rPr>
              <a:t>19571, 19848 </a:t>
            </a:r>
            <a:r>
              <a:rPr lang="en-US" sz="1050" dirty="0">
                <a:solidFill>
                  <a:schemeClr val="tx1"/>
                </a:solidFill>
                <a:effectLst/>
                <a:ea typeface="MS Mincho" panose="02020609040205080304" pitchFamily="49" charset="-128"/>
                <a:cs typeface="Times New Roman" panose="02020603050405020304" pitchFamily="18" charset="0"/>
              </a:rPr>
              <a:t>(Liwen); </a:t>
            </a:r>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11-23/1375r22</a:t>
            </a:r>
            <a:endParaRPr lang="en-US" sz="1400" dirty="0"/>
          </a:p>
          <a:p>
            <a:pPr marL="0" indent="0"/>
            <a:r>
              <a:rPr lang="en-US" sz="1400" dirty="0"/>
              <a:t>Move: Mike Montemurro		Second: Guogang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52675528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40513213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19662, 19978 in </a:t>
            </a:r>
            <a:r>
              <a:rPr lang="en-US" sz="1200" b="0" dirty="0">
                <a:cs typeface="Times New Roman" panose="02020603050405020304" pitchFamily="18" charset="0"/>
                <a:hlinkClick r:id="rId2"/>
              </a:rPr>
              <a:t>11-23/1776r1</a:t>
            </a:r>
            <a:r>
              <a:rPr lang="en-US" sz="1200" b="0" dirty="0">
                <a:cs typeface="Times New Roman" panose="02020603050405020304" pitchFamily="18" charset="0"/>
              </a:rPr>
              <a:t> &amp; 19605, 19961, 19991, 19997 in </a:t>
            </a:r>
            <a:r>
              <a:rPr lang="en-US" sz="1200" b="0" dirty="0">
                <a:cs typeface="Times New Roman" panose="02020603050405020304" pitchFamily="18" charset="0"/>
                <a:hlinkClick r:id="rId3"/>
              </a:rPr>
              <a:t>11-23/1779r2</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19699, 19700 in </a:t>
            </a:r>
            <a:r>
              <a:rPr lang="en-US" sz="1200" b="0" dirty="0">
                <a:cs typeface="Times New Roman" panose="02020603050405020304" pitchFamily="18" charset="0"/>
                <a:hlinkClick r:id="rId4"/>
              </a:rPr>
              <a:t>11-23/1801r4</a:t>
            </a:r>
            <a:r>
              <a:rPr lang="en-US" sz="1200" b="0" dirty="0">
                <a:cs typeface="Times New Roman" panose="02020603050405020304" pitchFamily="18" charset="0"/>
              </a:rPr>
              <a:t> </a:t>
            </a:r>
            <a:r>
              <a:rPr lang="en-US" sz="1200" b="0" i="1" dirty="0">
                <a:cs typeface="Times New Roman" panose="02020603050405020304" pitchFamily="18" charset="0"/>
              </a:rPr>
              <a:t>[2 CIDs]</a:t>
            </a:r>
          </a:p>
          <a:p>
            <a:pPr marL="285750" indent="-285750">
              <a:buFont typeface="Arial" panose="020B0604020202020204" pitchFamily="34" charset="0"/>
              <a:buChar char="•"/>
            </a:pPr>
            <a:r>
              <a:rPr lang="en-US" sz="1200" b="0" dirty="0">
                <a:cs typeface="Times New Roman" panose="02020603050405020304" pitchFamily="18" charset="0"/>
              </a:rPr>
              <a:t>19470, 19507 in 11-23/1811r4 [2 CIDs]</a:t>
            </a:r>
          </a:p>
          <a:p>
            <a:pPr marL="285750" indent="-285750">
              <a:buFont typeface="Arial" panose="020B0604020202020204" pitchFamily="34" charset="0"/>
              <a:buChar char="•"/>
            </a:pPr>
            <a:r>
              <a:rPr lang="en-US" sz="1200" b="0" dirty="0">
                <a:cs typeface="Times New Roman" panose="02020603050405020304" pitchFamily="18" charset="0"/>
              </a:rPr>
              <a:t>19372 in 11-23/1800r2 [1 CIDs]</a:t>
            </a:r>
          </a:p>
          <a:p>
            <a:pPr marL="285750" indent="-285750">
              <a:buFont typeface="Arial" panose="020B0604020202020204" pitchFamily="34" charset="0"/>
              <a:buChar char="•"/>
            </a:pPr>
            <a:r>
              <a:rPr lang="en-US" sz="1200" b="0" dirty="0">
                <a:cs typeface="Times New Roman" panose="02020603050405020304" pitchFamily="18" charset="0"/>
              </a:rPr>
              <a:t>20085 in 11-23/1789r2 &amp; 19461 in 11-23/1790r1[2 CID]</a:t>
            </a:r>
          </a:p>
          <a:p>
            <a:pPr marL="285750" indent="-285750">
              <a:buFont typeface="Arial" panose="020B0604020202020204" pitchFamily="34" charset="0"/>
              <a:buChar char="•"/>
            </a:pPr>
            <a:r>
              <a:rPr lang="en-US" sz="1200" b="0" dirty="0">
                <a:cs typeface="Times New Roman" panose="02020603050405020304" pitchFamily="18" charset="0"/>
              </a:rPr>
              <a:t>19354, 19366 in 11-23/1849r3 [2 CIDs]</a:t>
            </a:r>
          </a:p>
          <a:p>
            <a:pPr marL="285750" indent="-285750">
              <a:buFont typeface="Arial" panose="020B0604020202020204" pitchFamily="34" charset="0"/>
              <a:buChar char="•"/>
            </a:pPr>
            <a:r>
              <a:rPr lang="en-US" sz="1200" b="0" dirty="0">
                <a:cs typeface="Times New Roman" panose="02020603050405020304" pitchFamily="18" charset="0"/>
              </a:rPr>
              <a:t>19683 in 11-23/1778r0 [1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Thursday AM1 and Thursday AM2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1634701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19522, 19904, 19523, 19661, 19464, 19865, 19355</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r>
              <a:rPr lang="en-US" altLang="en-US" sz="1400" b="1" dirty="0">
                <a:solidFill>
                  <a:srgbClr val="FF0000"/>
                </a:solidFill>
              </a:rPr>
              <a:t> 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26697921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(Quarantine 5)</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20035</a:t>
            </a:r>
          </a:p>
          <a:p>
            <a:pPr marL="285750" indent="-285750">
              <a:buFont typeface="Arial" panose="020B0604020202020204" pitchFamily="34" charset="0"/>
              <a:buChar char="•"/>
            </a:pPr>
            <a:r>
              <a:rPr lang="en-US" sz="1200" b="0" dirty="0">
                <a:solidFill>
                  <a:schemeClr val="tx1"/>
                </a:solidFill>
                <a:effectLst/>
                <a:ea typeface="Calibri" panose="020F0502020204030204" pitchFamily="34" charset="0"/>
                <a:cs typeface="Times New Roman" panose="02020603050405020304" pitchFamily="18" charset="0"/>
              </a:rPr>
              <a:t>19633, 19632, 19820, 19825, 19905</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19356, 19357, 20060, 20061</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endParaRPr lang="en-US" altLang="en-US" sz="1400" b="1" dirty="0">
              <a:solidFill>
                <a:srgbClr val="FF0000"/>
              </a:solidFill>
            </a:endParaRPr>
          </a:p>
          <a:p>
            <a:pPr marL="0" indent="0"/>
            <a:endParaRPr lang="en-US" sz="1400" dirty="0"/>
          </a:p>
          <a:p>
            <a:pPr marL="0" indent="0"/>
            <a:r>
              <a:rPr lang="en-US" sz="1400" dirty="0"/>
              <a:t>Move: Abhishek Patil				Second: Laurent Cariou</a:t>
            </a:r>
          </a:p>
          <a:p>
            <a:pPr marL="0" indent="0"/>
            <a:r>
              <a:rPr lang="en-US" sz="1400" dirty="0"/>
              <a:t>Discussion: Clarificatory.</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660 (38Y, 60N, 23A ), Motion 661 (56Y, 39N, 31A),  </a:t>
            </a:r>
            <a:r>
              <a:rPr lang="en-US" sz="1200" dirty="0"/>
              <a:t>and Motion 663</a:t>
            </a:r>
            <a:r>
              <a:rPr lang="en-US" sz="1200" i="1" dirty="0"/>
              <a:t> 58Y, 29N, 35A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9421060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668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0" indent="0"/>
            <a:r>
              <a:rPr lang="en-US" sz="1400" b="0" u="sng" dirty="0">
                <a:solidFill>
                  <a:schemeClr val="tx1"/>
                </a:solidFill>
              </a:rPr>
              <a:t>19181, 19182, 19183, 19184, 19185, 19329, 19330, </a:t>
            </a:r>
            <a:r>
              <a:rPr lang="en-US" sz="1400" b="0" dirty="0">
                <a:solidFill>
                  <a:schemeClr val="tx1"/>
                </a:solidFill>
              </a:rPr>
              <a:t>19630, </a:t>
            </a:r>
            <a:r>
              <a:rPr lang="en-US" sz="1400" b="0" u="sng" dirty="0">
                <a:solidFill>
                  <a:schemeClr val="tx1"/>
                </a:solidFill>
              </a:rPr>
              <a:t>19770,</a:t>
            </a:r>
            <a:r>
              <a:rPr lang="en-US" sz="1400" b="0" dirty="0">
                <a:solidFill>
                  <a:schemeClr val="tx1"/>
                </a:solidFill>
              </a:rPr>
              <a:t> 19781, 19782 </a:t>
            </a:r>
            <a:r>
              <a:rPr lang="en-US" sz="1400" dirty="0">
                <a:solidFill>
                  <a:schemeClr val="tx1"/>
                </a:solidFill>
              </a:rPr>
              <a:t>(Abhi)</a:t>
            </a:r>
            <a:r>
              <a:rPr lang="en-US" sz="1400" b="0" dirty="0">
                <a:solidFill>
                  <a:schemeClr val="tx1"/>
                </a:solidFill>
              </a:rPr>
              <a:t>; 19164 </a:t>
            </a:r>
            <a:r>
              <a:rPr lang="en-US" sz="1400" dirty="0">
                <a:solidFill>
                  <a:schemeClr val="tx1"/>
                </a:solidFill>
              </a:rPr>
              <a:t>(Arik)</a:t>
            </a:r>
            <a:r>
              <a:rPr lang="en-US" sz="1400" b="0" dirty="0">
                <a:solidFill>
                  <a:schemeClr val="tx1"/>
                </a:solidFill>
              </a:rPr>
              <a:t>; </a:t>
            </a:r>
            <a:r>
              <a:rPr lang="en-US" sz="1400" b="0" u="sng" dirty="0">
                <a:solidFill>
                  <a:schemeClr val="tx1"/>
                </a:solidFill>
              </a:rPr>
              <a:t>19632, 19633, 19820, 19825, 19905 </a:t>
            </a:r>
            <a:r>
              <a:rPr lang="en-US" sz="1400" b="0" dirty="0">
                <a:solidFill>
                  <a:schemeClr val="tx1"/>
                </a:solidFill>
              </a:rPr>
              <a:t>(George); </a:t>
            </a:r>
            <a:r>
              <a:rPr lang="en-US" sz="1400" b="0" u="sng" dirty="0">
                <a:solidFill>
                  <a:schemeClr val="tx1"/>
                </a:solidFill>
              </a:rPr>
              <a:t>19408, 19409, 19410</a:t>
            </a:r>
            <a:r>
              <a:rPr lang="en-US" sz="1400" b="0" dirty="0">
                <a:solidFill>
                  <a:schemeClr val="tx1"/>
                </a:solidFill>
              </a:rPr>
              <a:t> </a:t>
            </a:r>
            <a:r>
              <a:rPr lang="en-US" sz="1400" dirty="0">
                <a:solidFill>
                  <a:schemeClr val="tx1"/>
                </a:solidFill>
              </a:rPr>
              <a:t>(Po-Kai)</a:t>
            </a:r>
            <a:r>
              <a:rPr lang="en-US" sz="1400" b="0" dirty="0">
                <a:solidFill>
                  <a:schemeClr val="tx1"/>
                </a:solidFill>
              </a:rPr>
              <a:t>; </a:t>
            </a:r>
            <a:r>
              <a:rPr lang="en-US" sz="1400" b="0" u="sng" dirty="0">
                <a:solidFill>
                  <a:schemeClr val="tx1"/>
                </a:solidFill>
              </a:rPr>
              <a:t>19998, 20099, 20100, 20101, 20102, 20103, 20104 </a:t>
            </a:r>
            <a:r>
              <a:rPr lang="en-US" sz="1400" dirty="0">
                <a:solidFill>
                  <a:schemeClr val="tx1"/>
                </a:solidFill>
              </a:rPr>
              <a:t>(Rubayet)</a:t>
            </a:r>
            <a:r>
              <a:rPr lang="en-US" sz="1400" b="0" dirty="0">
                <a:solidFill>
                  <a:schemeClr val="tx1"/>
                </a:solidFill>
              </a:rPr>
              <a:t>; 20074 (Jason); </a:t>
            </a:r>
            <a:r>
              <a:rPr lang="en-US" sz="1400" b="0" u="sng" dirty="0">
                <a:solidFill>
                  <a:schemeClr val="tx1"/>
                </a:solidFill>
              </a:rPr>
              <a:t>19870, 19872 </a:t>
            </a:r>
            <a:r>
              <a:rPr lang="en-US" sz="1400" b="0" dirty="0">
                <a:solidFill>
                  <a:schemeClr val="tx1"/>
                </a:solidFill>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11-23/1375r24</a:t>
            </a:r>
            <a:r>
              <a:rPr lang="en-US" sz="1400" dirty="0"/>
              <a:t>, </a:t>
            </a:r>
            <a:r>
              <a:rPr lang="en-US" altLang="en-US" sz="1400" b="1" dirty="0">
                <a:solidFill>
                  <a:srgbClr val="FF0000"/>
                </a:solidFill>
              </a:rPr>
              <a:t>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70493603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669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19379, 20106, 19990, 20121, 19798, 19628, 19898  </a:t>
            </a:r>
            <a:r>
              <a:rPr lang="en-US" sz="1200" b="0" i="1" dirty="0">
                <a:solidFill>
                  <a:schemeClr val="tx1"/>
                </a:solidFill>
              </a:rPr>
              <a:t>[7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Rubayet Shafin				Second: Stephen McCann</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4234669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sz="1400" dirty="0"/>
              <a:t>PAR approved										Mar 2019</a:t>
            </a:r>
          </a:p>
          <a:p>
            <a:pPr>
              <a:buFont typeface="Arial" panose="020B0604020202020204" pitchFamily="34" charset="0"/>
              <a:buChar char="•"/>
            </a:pPr>
            <a:r>
              <a:rPr lang="en-US" sz="1400" dirty="0"/>
              <a:t>First TG meeting										May 2019</a:t>
            </a:r>
          </a:p>
          <a:p>
            <a:pPr>
              <a:buFont typeface="Arial" panose="020B0604020202020204" pitchFamily="34" charset="0"/>
              <a:buChar char="•"/>
            </a:pPr>
            <a:r>
              <a:rPr lang="en-US" sz="1400" dirty="0"/>
              <a:t>D0.1 												Sept 2020</a:t>
            </a:r>
          </a:p>
          <a:p>
            <a:pPr>
              <a:buFont typeface="Arial" panose="020B0604020202020204" pitchFamily="34" charset="0"/>
              <a:buChar char="•"/>
            </a:pPr>
            <a:r>
              <a:rPr lang="en-US" sz="1400" dirty="0"/>
              <a:t>D1.0 WG Comment Collection								May 2021</a:t>
            </a:r>
          </a:p>
          <a:p>
            <a:pPr>
              <a:buFont typeface="Arial" panose="020B0604020202020204" pitchFamily="34" charset="0"/>
              <a:buChar char="•"/>
            </a:pPr>
            <a:r>
              <a:rPr lang="en-US" sz="1400" dirty="0"/>
              <a:t>D2.0 WG Letter Ballot									May 2022</a:t>
            </a:r>
          </a:p>
          <a:p>
            <a:pPr>
              <a:buFont typeface="Arial" panose="020B0604020202020204" pitchFamily="34" charset="0"/>
              <a:buChar char="•"/>
            </a:pPr>
            <a:r>
              <a:rPr lang="en-US" sz="1400" dirty="0"/>
              <a:t>D3.0 LB 											Jan 2023</a:t>
            </a:r>
          </a:p>
          <a:p>
            <a:pPr>
              <a:buFont typeface="Arial" panose="020B0604020202020204" pitchFamily="34" charset="0"/>
              <a:buChar char="•"/>
            </a:pPr>
            <a:r>
              <a:rPr lang="en-US" sz="1400" dirty="0"/>
              <a:t>D4.0 LB 											July 2023</a:t>
            </a:r>
          </a:p>
          <a:p>
            <a:pPr>
              <a:buFont typeface="Arial" panose="020B0604020202020204" pitchFamily="34" charset="0"/>
              <a:buChar char="•"/>
            </a:pPr>
            <a:r>
              <a:rPr lang="en-US" sz="1400" dirty="0"/>
              <a:t>D5.0 Recirculation LB 									Nov 2023</a:t>
            </a:r>
          </a:p>
          <a:p>
            <a:pPr>
              <a:buFont typeface="Arial" panose="020B0604020202020204" pitchFamily="34" charset="0"/>
              <a:buChar char="•"/>
            </a:pPr>
            <a:r>
              <a:rPr lang="en-US" sz="1400" dirty="0"/>
              <a:t>Initial SA Ballot 										</a:t>
            </a:r>
            <a:r>
              <a:rPr lang="en-US" sz="1400" u="sng" dirty="0">
                <a:solidFill>
                  <a:srgbClr val="FF0000"/>
                </a:solidFill>
              </a:rPr>
              <a:t>Jan 2024</a:t>
            </a:r>
            <a:r>
              <a:rPr lang="en-US" sz="1400" strike="sngStrike" dirty="0">
                <a:solidFill>
                  <a:srgbClr val="FF0000"/>
                </a:solidFill>
              </a:rPr>
              <a:t>Nov 2023</a:t>
            </a:r>
          </a:p>
          <a:p>
            <a:pPr>
              <a:buFont typeface="Arial" panose="020B0604020202020204" pitchFamily="34" charset="0"/>
              <a:buChar char="•"/>
            </a:pPr>
            <a:r>
              <a:rPr lang="en-US" sz="1400" dirty="0"/>
              <a:t>Final 802.11 WG approval								Sept 2024</a:t>
            </a:r>
          </a:p>
          <a:p>
            <a:pPr>
              <a:buFont typeface="Arial" panose="020B0604020202020204" pitchFamily="34" charset="0"/>
              <a:buChar char="•"/>
            </a:pPr>
            <a:r>
              <a:rPr lang="en-US" sz="1400" dirty="0"/>
              <a:t>802 EC approval										Sept 2024</a:t>
            </a:r>
          </a:p>
          <a:p>
            <a:pPr>
              <a:buFont typeface="Arial" panose="020B0604020202020204" pitchFamily="34" charset="0"/>
              <a:buChar char="•"/>
            </a:pPr>
            <a:r>
              <a:rPr lang="en-US" sz="1400" dirty="0"/>
              <a:t>RevCom and SASB approval								Dec 2024</a:t>
            </a:r>
            <a:endParaRPr lang="en-US" altLang="en-US" sz="1400" dirty="0"/>
          </a:p>
          <a:p>
            <a:pPr marL="0" indent="0"/>
            <a:r>
              <a:rPr lang="en-US" sz="1400" dirty="0"/>
              <a:t>Move: Abhishek Patil			Second: Rubayet Shafin</a:t>
            </a:r>
          </a:p>
          <a:p>
            <a:pPr marL="0" indent="0"/>
            <a:r>
              <a:rPr lang="en-US" sz="1400" dirty="0"/>
              <a:t>Discussion: Clarificatory</a:t>
            </a:r>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highlight>
                <a:srgbClr val="00FF00"/>
              </a:highlight>
            </a:endParaRP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04626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EC Report Motion</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Move to approve </a:t>
            </a:r>
            <a:r>
              <a:rPr lang="en-US" sz="2000" dirty="0">
                <a:hlinkClick r:id="rId2"/>
              </a:rPr>
              <a:t>11-23/2053r2</a:t>
            </a:r>
            <a:r>
              <a:rPr lang="en-US" sz="2000" dirty="0"/>
              <a:t> as the TGbe report to EC on conditional approval to go to SA ballot, and grant editorial license to the TGbe chair</a:t>
            </a:r>
          </a:p>
          <a:p>
            <a:endParaRPr lang="en-US" sz="2000" dirty="0"/>
          </a:p>
          <a:p>
            <a:endParaRPr lang="en-US" sz="2000" dirty="0"/>
          </a:p>
          <a:p>
            <a:r>
              <a:rPr lang="en-US" sz="2000" dirty="0"/>
              <a:t>Move: Stephen McCann				Second: George Cherian</a:t>
            </a:r>
          </a:p>
          <a:p>
            <a:r>
              <a:rPr lang="en-US" sz="2000" dirty="0"/>
              <a:t>Discussion: None.</a:t>
            </a:r>
          </a:p>
          <a:p>
            <a:r>
              <a:rPr lang="en-US" sz="2000" dirty="0"/>
              <a:t>Preliminary Result: 69Y, 2N, 5A</a:t>
            </a:r>
          </a:p>
          <a:p>
            <a:r>
              <a:rPr lang="en-US" sz="2000" dirty="0">
                <a:highlight>
                  <a:srgbClr val="00FF00"/>
                </a:highlight>
              </a:rPr>
              <a:t>Result: 69Y, 2N, 5A (pass)</a:t>
            </a:r>
          </a:p>
          <a:p>
            <a:endParaRPr lang="en-US" sz="2000" dirty="0"/>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55610413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Conditional SA Ballot Approval</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Request the IEEE 802 Executive Committee to conditionally approve forwarding P802.11be to SA Ballot.</a:t>
            </a:r>
          </a:p>
          <a:p>
            <a:endParaRPr lang="en-US" sz="2000" dirty="0"/>
          </a:p>
          <a:p>
            <a:r>
              <a:rPr lang="en-US" sz="2000" dirty="0"/>
              <a:t>Move: Stephen McCann			Second: Subir Das 	</a:t>
            </a:r>
          </a:p>
          <a:p>
            <a:r>
              <a:rPr lang="en-US" sz="2000" dirty="0"/>
              <a:t>Discussion: None.</a:t>
            </a:r>
          </a:p>
          <a:p>
            <a:r>
              <a:rPr lang="en-US" sz="2000" dirty="0"/>
              <a:t>Preliminary Result: 73Y, 1N, 4A</a:t>
            </a:r>
          </a:p>
          <a:p>
            <a:r>
              <a:rPr lang="en-US" sz="2000" dirty="0"/>
              <a:t>Result: </a:t>
            </a:r>
            <a:r>
              <a:rPr lang="en-US" sz="2000" dirty="0">
                <a:highlight>
                  <a:srgbClr val="00FF00"/>
                </a:highlight>
              </a:rPr>
              <a:t>73Y, 1N, 4A (pass)</a:t>
            </a:r>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212512385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D4.0,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11-23/1375r24</a:t>
            </a:r>
            <a:r>
              <a:rPr lang="en-US" sz="2000" dirty="0"/>
              <a:t>, in addition to motions passed during the TGbe Joint sessions of November 16</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D5.0</a:t>
            </a:r>
          </a:p>
          <a:p>
            <a:r>
              <a:rPr lang="en-US" altLang="en-US" sz="2000" dirty="0"/>
              <a:t>Approve a </a:t>
            </a:r>
            <a:r>
              <a:rPr lang="en-US" altLang="en-US" sz="2000" dirty="0">
                <a:solidFill>
                  <a:srgbClr val="FF0000"/>
                </a:solidFill>
              </a:rPr>
              <a:t>15 </a:t>
            </a:r>
            <a:r>
              <a:rPr lang="en-US" altLang="en-US" sz="2000" dirty="0"/>
              <a:t>day Working Group Technical Letter Ballot asking the question “Should TGbe Draft </a:t>
            </a:r>
            <a:r>
              <a:rPr lang="en-US" altLang="en-US" sz="2000" dirty="0">
                <a:solidFill>
                  <a:srgbClr val="FF0000"/>
                </a:solidFill>
              </a:rPr>
              <a:t>5.0</a:t>
            </a:r>
            <a:r>
              <a:rPr lang="en-US" altLang="en-US" sz="2000" dirty="0"/>
              <a:t> be forwarded to SA Ballot?”</a:t>
            </a:r>
          </a:p>
          <a:p>
            <a:endParaRPr lang="en-GB" altLang="en-US" sz="2000" dirty="0"/>
          </a:p>
          <a:p>
            <a:r>
              <a:rPr lang="en-GB" altLang="en-US" sz="2000" dirty="0"/>
              <a:t>Moved: Mike Montemurro,  		Seconded: Abhishek Patil</a:t>
            </a:r>
          </a:p>
          <a:p>
            <a:r>
              <a:rPr lang="en-GB" altLang="en-US" sz="2000" dirty="0"/>
              <a:t>Preliminary Result: 79Y, 0N, 7A</a:t>
            </a:r>
          </a:p>
          <a:p>
            <a:r>
              <a:rPr lang="en-GB" sz="2000" dirty="0"/>
              <a:t>Result: </a:t>
            </a:r>
            <a:r>
              <a:rPr lang="en-GB" sz="2000" dirty="0">
                <a:highlight>
                  <a:srgbClr val="00FF00"/>
                </a:highlight>
              </a:rPr>
              <a:t>79Y, 0N, 6A (pass)</a:t>
            </a:r>
            <a:endParaRPr lang="en-GB" altLang="en-US" sz="2000" dirty="0">
              <a:highlight>
                <a:srgbClr val="00FF00"/>
              </a:highlight>
            </a:endParaRP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5479206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December 20-21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Tree>
    <p:extLst>
      <p:ext uri="{BB962C8B-B14F-4D97-AF65-F5344CB8AC3E}">
        <p14:creationId xmlns:p14="http://schemas.microsoft.com/office/powerpoint/2010/main" val="44545482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100" dirty="0">
                <a:solidFill>
                  <a:schemeClr val="tx1"/>
                </a:solidFill>
              </a:rPr>
              <a:t>Move to approve “Rejected” resolutions to the CIDs:</a:t>
            </a:r>
          </a:p>
          <a:p>
            <a:pPr marL="285750" indent="-285750">
              <a:buFont typeface="Arial" panose="020B0604020202020204" pitchFamily="34" charset="0"/>
              <a:buChar char="•"/>
            </a:pPr>
            <a:r>
              <a:rPr lang="en-US" sz="1050" b="0" dirty="0">
                <a:solidFill>
                  <a:schemeClr val="tx1"/>
                </a:solidFill>
              </a:rPr>
              <a:t>21136, 21137, 21138, 21139, 21140, 21141, 21142, 21143, 21144, 21145, 21146, 21147, 21148, 21149, 21150, 21151, 21152, 21153, 21154 </a:t>
            </a:r>
            <a:r>
              <a:rPr lang="en-US" sz="1050" b="0" i="1" dirty="0">
                <a:solidFill>
                  <a:schemeClr val="tx1"/>
                </a:solidFill>
              </a:rPr>
              <a:t>(</a:t>
            </a:r>
            <a:r>
              <a:rPr lang="en-US" sz="1050" i="1" dirty="0">
                <a:solidFill>
                  <a:schemeClr val="tx1"/>
                </a:solidFill>
              </a:rPr>
              <a:t>Al Petrick</a:t>
            </a:r>
            <a:r>
              <a:rPr lang="en-US" sz="1050" b="0" i="1" dirty="0">
                <a:solidFill>
                  <a:schemeClr val="tx1"/>
                </a:solidFill>
              </a:rPr>
              <a:t>) &amp; </a:t>
            </a:r>
            <a:r>
              <a:rPr lang="en-US" sz="1050" b="0" dirty="0">
                <a:solidFill>
                  <a:schemeClr val="tx1"/>
                </a:solidFill>
              </a:rPr>
              <a:t>21075, 21076, 21077, 21078 </a:t>
            </a:r>
            <a:r>
              <a:rPr lang="en-US" sz="1050" b="0" i="1" dirty="0">
                <a:solidFill>
                  <a:schemeClr val="tx1"/>
                </a:solidFill>
              </a:rPr>
              <a:t>(</a:t>
            </a:r>
            <a:r>
              <a:rPr lang="en-US" sz="1050" i="1" dirty="0">
                <a:solidFill>
                  <a:schemeClr val="tx1"/>
                </a:solidFill>
              </a:rPr>
              <a:t>Liwen</a:t>
            </a:r>
            <a:r>
              <a:rPr lang="en-US" sz="1050" b="0" i="1" dirty="0">
                <a:solidFill>
                  <a:schemeClr val="tx1"/>
                </a:solidFill>
              </a:rPr>
              <a:t>) &amp; </a:t>
            </a:r>
            <a:r>
              <a:rPr lang="en-US" sz="1050" b="0" dirty="0">
                <a:solidFill>
                  <a:schemeClr val="tx1"/>
                </a:solidFill>
              </a:rPr>
              <a:t>21006, 21007, 21008, 21010, 21028</a:t>
            </a:r>
            <a:r>
              <a:rPr lang="en-US" sz="1050" b="0" i="1" dirty="0">
                <a:solidFill>
                  <a:schemeClr val="tx1"/>
                </a:solidFill>
              </a:rPr>
              <a:t> (</a:t>
            </a:r>
            <a:r>
              <a:rPr lang="en-US" sz="1050" i="1" dirty="0">
                <a:solidFill>
                  <a:schemeClr val="tx1"/>
                </a:solidFill>
              </a:rPr>
              <a:t>Thomas</a:t>
            </a:r>
            <a:r>
              <a:rPr lang="en-US" sz="1050" b="0" i="1" dirty="0">
                <a:solidFill>
                  <a:schemeClr val="tx1"/>
                </a:solidFill>
              </a:rPr>
              <a:t>) [28 CIDs]</a:t>
            </a:r>
          </a:p>
          <a:p>
            <a:pPr marL="285750" indent="-285750">
              <a:buFont typeface="Arial" panose="020B0604020202020204" pitchFamily="34" charset="0"/>
              <a:buChar char="•"/>
            </a:pPr>
            <a:r>
              <a:rPr lang="en-US" sz="1050" b="0" dirty="0">
                <a:solidFill>
                  <a:schemeClr val="tx1"/>
                </a:solidFill>
              </a:rPr>
              <a:t>21018 </a:t>
            </a:r>
            <a:r>
              <a:rPr lang="en-US" sz="1050" b="0" i="1" dirty="0">
                <a:solidFill>
                  <a:schemeClr val="tx1"/>
                </a:solidFill>
              </a:rPr>
              <a:t>(</a:t>
            </a:r>
            <a:r>
              <a:rPr lang="en-US" sz="1050" i="1" dirty="0" err="1">
                <a:solidFill>
                  <a:schemeClr val="tx1"/>
                </a:solidFill>
              </a:rPr>
              <a:t>Weiyi</a:t>
            </a:r>
            <a:r>
              <a:rPr lang="en-US" sz="1050" b="0" i="1" dirty="0">
                <a:solidFill>
                  <a:schemeClr val="tx1"/>
                </a:solidFill>
              </a:rPr>
              <a:t>) &amp; </a:t>
            </a:r>
            <a:r>
              <a:rPr lang="en-US" sz="1050" b="0" dirty="0">
                <a:solidFill>
                  <a:schemeClr val="tx1"/>
                </a:solidFill>
              </a:rPr>
              <a:t>21000 </a:t>
            </a:r>
            <a:r>
              <a:rPr lang="en-US" sz="1050" b="0" i="1" dirty="0">
                <a:solidFill>
                  <a:schemeClr val="tx1"/>
                </a:solidFill>
              </a:rPr>
              <a:t>(</a:t>
            </a:r>
            <a:r>
              <a:rPr lang="en-US" sz="1050" i="1" dirty="0">
                <a:solidFill>
                  <a:schemeClr val="tx1"/>
                </a:solidFill>
              </a:rPr>
              <a:t>Xiaogang</a:t>
            </a:r>
            <a:r>
              <a:rPr lang="en-US" sz="1050" b="0" i="1" dirty="0">
                <a:solidFill>
                  <a:schemeClr val="tx1"/>
                </a:solidFill>
              </a:rPr>
              <a:t>) &amp; </a:t>
            </a:r>
            <a:r>
              <a:rPr lang="en-US" sz="1050" b="0" dirty="0">
                <a:solidFill>
                  <a:schemeClr val="tx1"/>
                </a:solidFill>
              </a:rPr>
              <a:t>21009, 21011, 21012, 21013 </a:t>
            </a:r>
            <a:r>
              <a:rPr lang="en-US" sz="1050" b="0" i="1" dirty="0">
                <a:solidFill>
                  <a:schemeClr val="tx1"/>
                </a:solidFill>
              </a:rPr>
              <a:t>(</a:t>
            </a:r>
            <a:r>
              <a:rPr lang="en-US" sz="1050" i="1" dirty="0">
                <a:solidFill>
                  <a:schemeClr val="tx1"/>
                </a:solidFill>
              </a:rPr>
              <a:t>Takuhiro</a:t>
            </a:r>
            <a:r>
              <a:rPr lang="en-US" sz="1050" b="0" i="1" dirty="0">
                <a:solidFill>
                  <a:schemeClr val="tx1"/>
                </a:solidFill>
              </a:rPr>
              <a:t>) &amp; </a:t>
            </a:r>
            <a:r>
              <a:rPr lang="en-US" sz="1050" b="0" dirty="0">
                <a:solidFill>
                  <a:schemeClr val="tx1"/>
                </a:solidFill>
              </a:rPr>
              <a:t>21015, 21016, 21017 </a:t>
            </a:r>
            <a:r>
              <a:rPr lang="en-US" sz="1050" i="1" dirty="0">
                <a:solidFill>
                  <a:schemeClr val="tx1"/>
                </a:solidFill>
              </a:rPr>
              <a:t>(Qing)</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21032, 21033, 21034, 21035, 21036, 21037, 21038, 21039, 21040, 21041, 21042, 21043 </a:t>
            </a:r>
            <a:r>
              <a:rPr lang="en-US" sz="1050" b="0" i="1" dirty="0">
                <a:solidFill>
                  <a:schemeClr val="tx1"/>
                </a:solidFill>
              </a:rPr>
              <a:t>(</a:t>
            </a:r>
            <a:r>
              <a:rPr lang="en-US" sz="1050" i="1" dirty="0" err="1">
                <a:solidFill>
                  <a:schemeClr val="tx1"/>
                </a:solidFill>
              </a:rPr>
              <a:t>Xiandong</a:t>
            </a:r>
            <a:r>
              <a:rPr lang="en-US" sz="1050" b="0" i="1" dirty="0">
                <a:solidFill>
                  <a:schemeClr val="tx1"/>
                </a:solidFill>
              </a:rPr>
              <a:t>) [12 CIDs]</a:t>
            </a:r>
          </a:p>
          <a:p>
            <a:pPr marL="285750" indent="-285750">
              <a:buFont typeface="Arial" panose="020B0604020202020204" pitchFamily="34" charset="0"/>
              <a:buChar char="•"/>
            </a:pPr>
            <a:r>
              <a:rPr lang="en-US" sz="1050" b="0" dirty="0">
                <a:solidFill>
                  <a:schemeClr val="tx1"/>
                </a:solidFill>
              </a:rPr>
              <a:t>21093, 21094, 21095, 21096, 21097, 21098, 21099, 21100</a:t>
            </a:r>
            <a:r>
              <a:rPr lang="en-US" sz="1050" b="0" i="1" dirty="0">
                <a:solidFill>
                  <a:schemeClr val="tx1"/>
                </a:solidFill>
              </a:rPr>
              <a:t> (</a:t>
            </a:r>
            <a:r>
              <a:rPr lang="en-US" sz="1050" i="1" dirty="0">
                <a:solidFill>
                  <a:schemeClr val="tx1"/>
                </a:solidFill>
              </a:rPr>
              <a:t>Kazuto</a:t>
            </a:r>
            <a:r>
              <a:rPr lang="en-US" sz="1050" b="0" i="1" dirty="0">
                <a:solidFill>
                  <a:schemeClr val="tx1"/>
                </a:solidFill>
              </a:rPr>
              <a:t>) &amp;</a:t>
            </a:r>
            <a:r>
              <a:rPr lang="en-US" sz="1050" b="0" dirty="0">
                <a:solidFill>
                  <a:schemeClr val="tx1"/>
                </a:solidFill>
              </a:rPr>
              <a:t> 21060</a:t>
            </a:r>
            <a:r>
              <a:rPr lang="en-US" sz="1050" b="0" i="1" dirty="0">
                <a:solidFill>
                  <a:schemeClr val="tx1"/>
                </a:solidFill>
              </a:rPr>
              <a:t> (</a:t>
            </a:r>
            <a:r>
              <a:rPr lang="en-US" sz="1050" i="1" dirty="0" err="1">
                <a:solidFill>
                  <a:schemeClr val="tx1"/>
                </a:solidFill>
              </a:rPr>
              <a:t>Massinissa</a:t>
            </a:r>
            <a:r>
              <a:rPr lang="en-US" sz="1050" b="0" i="1" dirty="0">
                <a:solidFill>
                  <a:schemeClr val="tx1"/>
                </a:solidFill>
              </a:rPr>
              <a:t>) &amp; 21014 </a:t>
            </a:r>
            <a:r>
              <a:rPr lang="en-US" sz="1050" i="1" dirty="0">
                <a:solidFill>
                  <a:schemeClr val="tx1"/>
                </a:solidFill>
              </a:rPr>
              <a:t>(Yusuke)</a:t>
            </a:r>
            <a:r>
              <a:rPr lang="en-US" sz="1050" b="0" i="1" dirty="0">
                <a:solidFill>
                  <a:schemeClr val="tx1"/>
                </a:solidFill>
              </a:rPr>
              <a:t> [10 CIDs]</a:t>
            </a:r>
          </a:p>
          <a:p>
            <a:pPr marL="285750" indent="-285750">
              <a:buFont typeface="Arial" panose="020B0604020202020204" pitchFamily="34" charset="0"/>
              <a:buChar char="•"/>
            </a:pPr>
            <a:r>
              <a:rPr lang="en-US" sz="1050" b="0" dirty="0">
                <a:solidFill>
                  <a:schemeClr val="tx1"/>
                </a:solidFill>
              </a:rPr>
              <a:t>21001, 21002, 21003, 21004, 21005</a:t>
            </a:r>
            <a:r>
              <a:rPr lang="en-US" sz="1050" b="0" i="1" dirty="0">
                <a:solidFill>
                  <a:schemeClr val="tx1"/>
                </a:solidFill>
              </a:rPr>
              <a:t> (</a:t>
            </a:r>
            <a:r>
              <a:rPr lang="en-US" sz="1050" i="1" dirty="0">
                <a:solidFill>
                  <a:schemeClr val="tx1"/>
                </a:solidFill>
              </a:rPr>
              <a:t>Lei Zhou</a:t>
            </a:r>
            <a:r>
              <a:rPr lang="en-US" sz="1050" b="0" i="1" dirty="0">
                <a:solidFill>
                  <a:schemeClr val="tx1"/>
                </a:solidFill>
              </a:rPr>
              <a:t>) &amp; </a:t>
            </a:r>
            <a:r>
              <a:rPr lang="en-US" sz="1050" b="0" dirty="0">
                <a:solidFill>
                  <a:schemeClr val="tx1"/>
                </a:solidFill>
              </a:rPr>
              <a:t>21020</a:t>
            </a:r>
            <a:r>
              <a:rPr lang="en-US" sz="1050" b="0" i="1" dirty="0">
                <a:solidFill>
                  <a:schemeClr val="tx1"/>
                </a:solidFill>
              </a:rPr>
              <a:t> (</a:t>
            </a:r>
            <a:r>
              <a:rPr lang="en-US" sz="1050" i="1" dirty="0">
                <a:solidFill>
                  <a:schemeClr val="tx1"/>
                </a:solidFill>
              </a:rPr>
              <a:t>Xiangxin Gu</a:t>
            </a:r>
            <a:r>
              <a:rPr lang="en-US" sz="1050" b="0" i="1" dirty="0">
                <a:solidFill>
                  <a:schemeClr val="tx1"/>
                </a:solidFill>
              </a:rPr>
              <a:t>) &amp; </a:t>
            </a:r>
            <a:r>
              <a:rPr lang="en-US" sz="1050" b="0" dirty="0">
                <a:solidFill>
                  <a:schemeClr val="tx1"/>
                </a:solidFill>
              </a:rPr>
              <a:t>21059, 21073, 21074 </a:t>
            </a:r>
            <a:r>
              <a:rPr lang="en-US" sz="1050" b="0" i="1" dirty="0">
                <a:solidFill>
                  <a:schemeClr val="tx1"/>
                </a:solidFill>
              </a:rPr>
              <a:t>(</a:t>
            </a:r>
            <a:r>
              <a:rPr lang="en-US" sz="1050" i="1" dirty="0">
                <a:solidFill>
                  <a:schemeClr val="tx1"/>
                </a:solidFill>
              </a:rPr>
              <a:t>Stephane</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21021, 21022, 21023, 21024, 21025, 21026, 21027 </a:t>
            </a:r>
            <a:r>
              <a:rPr lang="en-US" sz="1050" b="0" i="1" dirty="0">
                <a:solidFill>
                  <a:schemeClr val="tx1"/>
                </a:solidFill>
              </a:rPr>
              <a:t>(</a:t>
            </a:r>
            <a:r>
              <a:rPr lang="en-US" sz="1050" i="1" dirty="0" err="1">
                <a:solidFill>
                  <a:schemeClr val="tx1"/>
                </a:solidFill>
              </a:rPr>
              <a:t>Yingqiao</a:t>
            </a:r>
            <a:r>
              <a:rPr lang="en-US" sz="1050" b="0" i="1" dirty="0">
                <a:solidFill>
                  <a:schemeClr val="tx1"/>
                </a:solidFill>
              </a:rPr>
              <a:t>) </a:t>
            </a:r>
            <a:r>
              <a:rPr lang="en-US" sz="1050" b="0" dirty="0">
                <a:solidFill>
                  <a:schemeClr val="tx1"/>
                </a:solidFill>
              </a:rPr>
              <a:t>&amp; 21053, 21054 </a:t>
            </a:r>
            <a:r>
              <a:rPr lang="en-US" sz="1050" b="0" i="1" dirty="0">
                <a:solidFill>
                  <a:schemeClr val="tx1"/>
                </a:solidFill>
              </a:rPr>
              <a:t>(</a:t>
            </a:r>
            <a:r>
              <a:rPr lang="en-US" sz="1050" i="1" dirty="0">
                <a:solidFill>
                  <a:schemeClr val="tx1"/>
                </a:solidFill>
              </a:rPr>
              <a:t>Mickael</a:t>
            </a:r>
            <a:r>
              <a:rPr lang="en-US" sz="1050" b="0" i="1" dirty="0">
                <a:solidFill>
                  <a:schemeClr val="tx1"/>
                </a:solidFill>
              </a:rPr>
              <a:t>) </a:t>
            </a:r>
            <a:r>
              <a:rPr lang="en-US" sz="1050" b="0" dirty="0">
                <a:solidFill>
                  <a:schemeClr val="tx1"/>
                </a:solidFill>
              </a:rPr>
              <a:t>&amp; 21029 </a:t>
            </a:r>
            <a:r>
              <a:rPr lang="en-US" sz="1050" i="1" dirty="0">
                <a:solidFill>
                  <a:schemeClr val="tx1"/>
                </a:solidFill>
              </a:rPr>
              <a:t>(Henry)</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21044, 21045, 21046, 21047, 21048, 21049, 21050, 21051 </a:t>
            </a:r>
            <a:r>
              <a:rPr lang="en-US" sz="1050" b="0" i="1" dirty="0">
                <a:solidFill>
                  <a:schemeClr val="tx1"/>
                </a:solidFill>
              </a:rPr>
              <a:t>(</a:t>
            </a:r>
            <a:r>
              <a:rPr lang="en-US" sz="1050" i="1" dirty="0">
                <a:solidFill>
                  <a:schemeClr val="tx1"/>
                </a:solidFill>
              </a:rPr>
              <a:t>Pascal</a:t>
            </a:r>
            <a:r>
              <a:rPr lang="en-US" sz="1050" b="0" i="1" dirty="0">
                <a:solidFill>
                  <a:schemeClr val="tx1"/>
                </a:solidFill>
              </a:rPr>
              <a:t>) &amp; 21072 (</a:t>
            </a:r>
            <a:r>
              <a:rPr lang="en-US" sz="1050" i="1" dirty="0">
                <a:solidFill>
                  <a:schemeClr val="tx1"/>
                </a:solidFill>
              </a:rPr>
              <a:t>Guido</a:t>
            </a:r>
            <a:r>
              <a:rPr lang="en-US" sz="1050" b="0" i="1" dirty="0">
                <a:solidFill>
                  <a:schemeClr val="tx1"/>
                </a:solidFill>
              </a:rPr>
              <a:t>) &amp; 21052 (</a:t>
            </a:r>
            <a:r>
              <a:rPr lang="en-US" sz="1050" i="1" dirty="0">
                <a:solidFill>
                  <a:schemeClr val="tx1"/>
                </a:solidFill>
              </a:rPr>
              <a:t>Romain</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21101, 21102, 21103, 21104, 21105, 21106, 21107, 21108, 21109, 21110, 21111, 21112, 21113, 21114, 21115, 21116, 21117, 21118, 21119, 21120, 21121, 21122, 21123, 21124, 21125, 21126, 21127, 21128, 21129, 21130, 21131, 21132, 21133, 21134, 21135, 21155, 21156, 21157, 21158, 21159, 21160, 21161, 21181, 21182, 21183, 21184 (</a:t>
            </a:r>
            <a:r>
              <a:rPr lang="en-US" sz="1050" i="1" dirty="0">
                <a:solidFill>
                  <a:schemeClr val="tx1"/>
                </a:solidFill>
              </a:rPr>
              <a:t>Rubayet</a:t>
            </a:r>
            <a:r>
              <a:rPr lang="en-US" sz="1050" b="0" dirty="0">
                <a:solidFill>
                  <a:schemeClr val="tx1"/>
                </a:solidFill>
              </a:rPr>
              <a:t>) </a:t>
            </a:r>
            <a:r>
              <a:rPr lang="en-US" sz="1050" b="0" i="1" dirty="0">
                <a:solidFill>
                  <a:schemeClr val="tx1"/>
                </a:solidFill>
              </a:rPr>
              <a:t>[46 CIDs]</a:t>
            </a:r>
            <a:endParaRPr lang="en-US" sz="1050" b="0" dirty="0">
              <a:solidFill>
                <a:schemeClr val="tx1"/>
              </a:solidFill>
            </a:endParaRPr>
          </a:p>
          <a:p>
            <a:pPr marL="0" indent="0"/>
            <a:r>
              <a:rPr lang="en-US" sz="1100" dirty="0">
                <a:solidFill>
                  <a:schemeClr val="tx1"/>
                </a:solidFill>
              </a:rPr>
              <a:t>With the following rejection reason: “The commenter withdrew the comment”. </a:t>
            </a:r>
          </a:p>
          <a:p>
            <a:pPr marL="0" indent="0"/>
            <a:r>
              <a:rPr lang="en-US" sz="1100" dirty="0"/>
              <a:t>Move: Edward Au			Second: Subir Das</a:t>
            </a:r>
          </a:p>
          <a:p>
            <a:pPr marL="0" indent="0"/>
            <a:r>
              <a:rPr lang="en-US" sz="1100" dirty="0"/>
              <a:t>Discussion: None. </a:t>
            </a:r>
          </a:p>
          <a:p>
            <a:pPr marL="0" indent="0"/>
            <a:r>
              <a:rPr lang="en-US" sz="1100" dirty="0"/>
              <a:t>Result: </a:t>
            </a:r>
            <a:r>
              <a:rPr lang="en-US" sz="1100" dirty="0">
                <a:highlight>
                  <a:srgbClr val="00FF00"/>
                </a:highlight>
              </a:rPr>
              <a:t>Approved with unanimous consent.</a:t>
            </a:r>
            <a:endParaRPr lang="en-US" sz="1100" dirty="0"/>
          </a:p>
          <a:p>
            <a:pPr marL="0" indent="0"/>
            <a:r>
              <a:rPr lang="en-US" sz="1050" dirty="0"/>
              <a:t>Note: These are CIDs for which the commenters have already sent an e-mail requesting withdrawal of the CIDs.</a:t>
            </a:r>
          </a:p>
          <a:p>
            <a:pPr marL="0" indent="0"/>
            <a:endParaRPr lang="en-US" sz="11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27970372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21079, 21080, 21081, 21082, 21083, 21085, 21086, 21090 </a:t>
            </a:r>
            <a:r>
              <a:rPr lang="en-US" sz="1200" i="1" dirty="0">
                <a:solidFill>
                  <a:schemeClr val="tx1"/>
                </a:solidFill>
              </a:rPr>
              <a:t>(Mark H.) </a:t>
            </a:r>
            <a:r>
              <a:rPr lang="en-US" sz="1200" b="0" dirty="0">
                <a:solidFill>
                  <a:schemeClr val="tx1"/>
                </a:solidFill>
              </a:rPr>
              <a:t>&amp; 21030, 21031 </a:t>
            </a:r>
            <a:r>
              <a:rPr lang="en-US" sz="1200" dirty="0">
                <a:solidFill>
                  <a:schemeClr val="tx1"/>
                </a:solidFill>
              </a:rPr>
              <a:t>(Qi)</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21055, 21056, 21057, 21058, 21162, 21163, 21164, 21165, 21166, 21167, 21168, 21169, 21185, 21186, 21187, 21188, 21189, 21190, 21191, 21192, 21193, 21194 </a:t>
            </a:r>
            <a:r>
              <a:rPr lang="en-US" sz="1200" i="1" dirty="0">
                <a:solidFill>
                  <a:schemeClr val="tx1"/>
                </a:solidFill>
              </a:rPr>
              <a:t>(Liuming)</a:t>
            </a:r>
            <a:r>
              <a:rPr lang="en-US" sz="1200" b="0" i="1" dirty="0">
                <a:solidFill>
                  <a:schemeClr val="tx1"/>
                </a:solidFill>
              </a:rPr>
              <a:t> [22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21019</a:t>
            </a:r>
            <a:r>
              <a:rPr lang="en-US" sz="1200" b="0" i="1" dirty="0">
                <a:solidFill>
                  <a:schemeClr val="tx1"/>
                </a:solidFill>
              </a:rPr>
              <a:t> </a:t>
            </a:r>
            <a:r>
              <a:rPr lang="en-US" sz="1200" i="1" dirty="0">
                <a:solidFill>
                  <a:schemeClr val="tx1"/>
                </a:solidFill>
              </a:rPr>
              <a:t>(Youhan)</a:t>
            </a:r>
            <a:r>
              <a:rPr lang="en-US" sz="1200" b="0" i="1" dirty="0">
                <a:solidFill>
                  <a:schemeClr val="tx1"/>
                </a:solidFill>
              </a:rPr>
              <a:t> &amp; </a:t>
            </a:r>
            <a:r>
              <a:rPr lang="en-US" sz="1200" b="0" dirty="0">
                <a:solidFill>
                  <a:schemeClr val="tx1"/>
                </a:solidFill>
              </a:rPr>
              <a:t>21061, 21062, 21063, 21064, 21065, 21066, 21067, 21068, 21069 </a:t>
            </a:r>
            <a:r>
              <a:rPr lang="en-US" sz="1200" i="1" dirty="0">
                <a:solidFill>
                  <a:schemeClr val="tx1"/>
                </a:solidFill>
              </a:rPr>
              <a:t>(Brian)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21170, 21171, 21172, 21173, 21174, 21175, 21176, 21177, 21178, 21179, 21180 </a:t>
            </a:r>
            <a:r>
              <a:rPr lang="en-US" sz="1200" i="1" dirty="0">
                <a:solidFill>
                  <a:schemeClr val="tx1"/>
                </a:solidFill>
              </a:rPr>
              <a:t>(Binita)</a:t>
            </a:r>
            <a:r>
              <a:rPr lang="en-US" sz="1200" b="0" dirty="0">
                <a:solidFill>
                  <a:schemeClr val="tx1"/>
                </a:solidFill>
              </a:rPr>
              <a:t> </a:t>
            </a:r>
            <a:r>
              <a:rPr lang="en-US" sz="1200" b="0" i="1" dirty="0">
                <a:solidFill>
                  <a:schemeClr val="tx1"/>
                </a:solidFill>
              </a:rPr>
              <a:t>[11 CIDs]</a:t>
            </a:r>
          </a:p>
          <a:p>
            <a:pPr marL="0" indent="0"/>
            <a:r>
              <a:rPr lang="en-US" sz="1400" dirty="0">
                <a:solidFill>
                  <a:schemeClr val="tx1"/>
                </a:solidFill>
              </a:rPr>
              <a:t>With the following rejection reason: “The commenter withdrew the comment”. </a:t>
            </a:r>
          </a:p>
          <a:p>
            <a:pPr marL="0" indent="0"/>
            <a:endParaRPr lang="en-US" sz="1400" dirty="0"/>
          </a:p>
          <a:p>
            <a:pPr marL="0" indent="0"/>
            <a:r>
              <a:rPr lang="en-US" sz="1400" dirty="0"/>
              <a:t>Move: Stephen McCann				Second: Brian Hart</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85010754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all the comments received from WG LB280 on TGbe D5.0 as contained in </a:t>
            </a:r>
            <a:r>
              <a:rPr lang="en-US" sz="1600" dirty="0">
                <a:solidFill>
                  <a:schemeClr val="tx1"/>
                </a:solidFill>
                <a:hlinkClick r:id="rId2"/>
              </a:rPr>
              <a:t>11-23/2208r3</a:t>
            </a:r>
            <a:endParaRPr lang="en-US" sz="1600" dirty="0"/>
          </a:p>
          <a:p>
            <a:pPr marL="0" indent="0"/>
            <a:endParaRPr lang="en-US" sz="1600" dirty="0"/>
          </a:p>
          <a:p>
            <a:pPr marL="0" indent="0"/>
            <a:r>
              <a:rPr lang="en-US" sz="1600" dirty="0"/>
              <a:t>Move: Mike Montemurro			Second: Laurent Cariou </a:t>
            </a:r>
          </a:p>
          <a:p>
            <a:pPr marL="0" indent="0"/>
            <a:r>
              <a:rPr lang="en-US" sz="1600" dirty="0"/>
              <a:t>Discussion: None.</a:t>
            </a:r>
          </a:p>
          <a:p>
            <a:pPr marL="0" indent="0"/>
            <a:r>
              <a:rPr lang="en-US" sz="1600" dirty="0"/>
              <a:t>Result: </a:t>
            </a:r>
            <a:r>
              <a:rPr lang="en-US" sz="1600" dirty="0">
                <a:highlight>
                  <a:srgbClr val="00FF00"/>
                </a:highlight>
              </a:rPr>
              <a:t>Approved with unanimous consent.</a:t>
            </a:r>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71129482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SA Ballot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altLang="en-US" sz="2000" dirty="0"/>
              <a:t>Approve a 30</a:t>
            </a:r>
            <a:r>
              <a:rPr lang="en-US" altLang="en-US" sz="2000" dirty="0">
                <a:solidFill>
                  <a:srgbClr val="FF0000"/>
                </a:solidFill>
              </a:rPr>
              <a:t> </a:t>
            </a:r>
            <a:r>
              <a:rPr lang="en-US" altLang="en-US" sz="2000" dirty="0"/>
              <a:t>day Initial SA Ballot asking the question “Should TGbe Draft </a:t>
            </a:r>
            <a:r>
              <a:rPr lang="en-US" altLang="en-US" sz="2000" dirty="0">
                <a:solidFill>
                  <a:srgbClr val="FF0000"/>
                </a:solidFill>
              </a:rPr>
              <a:t>5.0</a:t>
            </a:r>
            <a:r>
              <a:rPr lang="en-US" altLang="en-US" sz="2000" dirty="0"/>
              <a:t> be forwarded to RevCom?”</a:t>
            </a:r>
          </a:p>
          <a:p>
            <a:endParaRPr lang="en-GB" altLang="en-US" sz="2000" dirty="0"/>
          </a:p>
          <a:p>
            <a:r>
              <a:rPr lang="en-GB" altLang="en-US" sz="2000" dirty="0"/>
              <a:t>Moved: 	Subir Das</a:t>
            </a:r>
            <a:r>
              <a:rPr lang="en-GB" altLang="en-US" sz="2000"/>
              <a:t>			Seconded</a:t>
            </a:r>
            <a:r>
              <a:rPr lang="en-GB" altLang="en-US" sz="2000" dirty="0"/>
              <a:t>: Abhishek Patil</a:t>
            </a:r>
          </a:p>
          <a:p>
            <a:r>
              <a:rPr lang="en-GB" altLang="en-US" sz="2000" dirty="0"/>
              <a:t>Preliminary Result: 51Y, 0N, 2A (pass)</a:t>
            </a:r>
          </a:p>
          <a:p>
            <a:r>
              <a:rPr lang="en-GB" altLang="en-US" sz="2000" dirty="0"/>
              <a:t>Result: </a:t>
            </a:r>
            <a:r>
              <a:rPr lang="en-GB" altLang="en-US" sz="2000" dirty="0">
                <a:highlight>
                  <a:srgbClr val="00FF00"/>
                </a:highlight>
              </a:rPr>
              <a:t>51Y, 0N, 2A (pass)</a:t>
            </a: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71307170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February 28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Tree>
    <p:extLst>
      <p:ext uri="{BB962C8B-B14F-4D97-AF65-F5344CB8AC3E}">
        <p14:creationId xmlns:p14="http://schemas.microsoft.com/office/powerpoint/2010/main" val="350134847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22237, 22042, 22199, 22200, </a:t>
            </a:r>
            <a:r>
              <a:rPr lang="en-US" sz="1200" b="0" strike="sngStrike" dirty="0">
                <a:solidFill>
                  <a:srgbClr val="FF0000"/>
                </a:solidFill>
                <a:cs typeface="Times New Roman" panose="02020603050405020304" pitchFamily="18" charset="0"/>
              </a:rPr>
              <a:t>22219,</a:t>
            </a:r>
            <a:r>
              <a:rPr lang="en-US" sz="1200" b="0" dirty="0">
                <a:cs typeface="Times New Roman" panose="02020603050405020304" pitchFamily="18" charset="0"/>
              </a:rPr>
              <a:t> 22004, 22270, 22198, </a:t>
            </a:r>
            <a:r>
              <a:rPr lang="en-US" sz="1200" b="0" strike="sngStrike" dirty="0">
                <a:solidFill>
                  <a:srgbClr val="FF0000"/>
                </a:solidFill>
                <a:cs typeface="Times New Roman" panose="02020603050405020304" pitchFamily="18" charset="0"/>
              </a:rPr>
              <a:t>22011,</a:t>
            </a:r>
            <a:r>
              <a:rPr lang="en-US" sz="1200" b="0" dirty="0">
                <a:cs typeface="Times New Roman" panose="02020603050405020304" pitchFamily="18" charset="0"/>
              </a:rPr>
              <a:t> 22006, 22223, 22263, 22387, 22386, 22238, 22274, 22275, 22359, 22368, 22371, 22372 in </a:t>
            </a:r>
            <a:r>
              <a:rPr lang="en-US" sz="1200" b="0" dirty="0">
                <a:cs typeface="Times New Roman" panose="02020603050405020304" pitchFamily="18" charset="0"/>
                <a:hlinkClick r:id="rId2"/>
              </a:rPr>
              <a:t>11-24/256r1</a:t>
            </a:r>
            <a:r>
              <a:rPr lang="en-US" sz="1200" b="0" dirty="0">
                <a:cs typeface="Times New Roman" panose="02020603050405020304" pitchFamily="18" charset="0"/>
              </a:rPr>
              <a:t> </a:t>
            </a:r>
            <a:r>
              <a:rPr lang="en-US" sz="1200" b="0" i="1" dirty="0">
                <a:cs typeface="Times New Roman" panose="02020603050405020304" pitchFamily="18" charset="0"/>
              </a:rPr>
              <a:t>[19 CIDs]</a:t>
            </a:r>
          </a:p>
          <a:p>
            <a:pPr marL="285750" indent="-285750">
              <a:buFont typeface="Arial" panose="020B0604020202020204" pitchFamily="34" charset="0"/>
              <a:buChar char="•"/>
            </a:pPr>
            <a:r>
              <a:rPr lang="en-US" sz="1200" b="0" dirty="0">
                <a:cs typeface="Times New Roman" panose="02020603050405020304" pitchFamily="18" charset="0"/>
              </a:rPr>
              <a:t>22221, 22324, </a:t>
            </a:r>
            <a:r>
              <a:rPr lang="en-US" sz="1200" b="0" strike="sngStrike" dirty="0">
                <a:solidFill>
                  <a:srgbClr val="FF0000"/>
                </a:solidFill>
                <a:cs typeface="Times New Roman" panose="02020603050405020304" pitchFamily="18" charset="0"/>
              </a:rPr>
              <a:t>22366</a:t>
            </a:r>
            <a:r>
              <a:rPr lang="en-US" sz="1200" b="0" dirty="0">
                <a:cs typeface="Times New Roman" panose="02020603050405020304" pitchFamily="18" charset="0"/>
              </a:rPr>
              <a:t>, 22365, 22323, 22392, 22402, 22357, 22389, 22268, 22314 in </a:t>
            </a:r>
            <a:r>
              <a:rPr lang="en-US" sz="1200" b="0" dirty="0">
                <a:cs typeface="Times New Roman" panose="02020603050405020304" pitchFamily="18" charset="0"/>
                <a:hlinkClick r:id="rId3"/>
              </a:rPr>
              <a:t>11-24/258r1</a:t>
            </a:r>
            <a:r>
              <a:rPr lang="en-US" sz="1200" b="0" dirty="0">
                <a:cs typeface="Times New Roman" panose="02020603050405020304" pitchFamily="18" charset="0"/>
              </a:rPr>
              <a:t> </a:t>
            </a:r>
            <a:r>
              <a:rPr lang="en-US" sz="1200" b="0" i="1" dirty="0">
                <a:cs typeface="Times New Roman" panose="02020603050405020304" pitchFamily="18" charset="0"/>
              </a:rPr>
              <a:t>[10 CIDs]</a:t>
            </a:r>
          </a:p>
          <a:p>
            <a:pPr marL="285750" indent="-285750">
              <a:buFont typeface="Arial" panose="020B0604020202020204" pitchFamily="34" charset="0"/>
              <a:buChar char="•"/>
            </a:pPr>
            <a:r>
              <a:rPr lang="en-US" sz="1200" b="0" dirty="0">
                <a:cs typeface="Times New Roman" panose="02020603050405020304" pitchFamily="18" charset="0"/>
              </a:rPr>
              <a:t>22010, </a:t>
            </a:r>
            <a:r>
              <a:rPr lang="en-US" sz="1200" b="0" strike="sngStrike" dirty="0">
                <a:solidFill>
                  <a:srgbClr val="FF0000"/>
                </a:solidFill>
                <a:cs typeface="Times New Roman" panose="02020603050405020304" pitchFamily="18" charset="0"/>
              </a:rPr>
              <a:t>22027,</a:t>
            </a:r>
            <a:r>
              <a:rPr lang="en-US" sz="1200" b="0" dirty="0">
                <a:cs typeface="Times New Roman" panose="02020603050405020304" pitchFamily="18" charset="0"/>
              </a:rPr>
              <a:t> 22164, 22228, 22220, 22232, 22233, 22319, 22012, 22201, 22009, 22338, 22401, 22325, 22172, </a:t>
            </a:r>
            <a:r>
              <a:rPr lang="en-US" sz="1200" b="0" strike="sngStrike" dirty="0">
                <a:solidFill>
                  <a:srgbClr val="FF0000"/>
                </a:solidFill>
                <a:cs typeface="Times New Roman" panose="02020603050405020304" pitchFamily="18" charset="0"/>
              </a:rPr>
              <a:t>22034,</a:t>
            </a:r>
            <a:r>
              <a:rPr lang="en-US" sz="1200" b="0" dirty="0">
                <a:cs typeface="Times New Roman" panose="02020603050405020304" pitchFamily="18" charset="0"/>
              </a:rPr>
              <a:t> 22173, </a:t>
            </a:r>
            <a:r>
              <a:rPr lang="en-US" sz="1200" b="0" strike="sngStrike" dirty="0">
                <a:solidFill>
                  <a:srgbClr val="FF0000"/>
                </a:solidFill>
                <a:cs typeface="Times New Roman" panose="02020603050405020304" pitchFamily="18" charset="0"/>
              </a:rPr>
              <a:t>22174,</a:t>
            </a:r>
            <a:r>
              <a:rPr lang="en-US" sz="1200" b="0" dirty="0">
                <a:cs typeface="Times New Roman" panose="02020603050405020304" pitchFamily="18" charset="0"/>
              </a:rPr>
              <a:t> 22175, 22304, 22305, 22169, 22170, 22157, </a:t>
            </a:r>
            <a:r>
              <a:rPr lang="en-US" sz="1200" b="0" strike="sngStrike" dirty="0">
                <a:solidFill>
                  <a:srgbClr val="FF0000"/>
                </a:solidFill>
                <a:cs typeface="Times New Roman" panose="02020603050405020304" pitchFamily="18" charset="0"/>
              </a:rPr>
              <a:t>22250, 22343, </a:t>
            </a:r>
            <a:r>
              <a:rPr lang="en-US" sz="1200" b="0" dirty="0">
                <a:cs typeface="Times New Roman" panose="02020603050405020304" pitchFamily="18" charset="0"/>
              </a:rPr>
              <a:t>22014 in </a:t>
            </a:r>
            <a:r>
              <a:rPr lang="en-US" sz="1200" b="0" dirty="0">
                <a:cs typeface="Times New Roman" panose="02020603050405020304" pitchFamily="18" charset="0"/>
                <a:hlinkClick r:id="rId4"/>
              </a:rPr>
              <a:t>11-24/296r5</a:t>
            </a:r>
            <a:r>
              <a:rPr lang="en-US" sz="1200" b="0" dirty="0">
                <a:cs typeface="Times New Roman" panose="02020603050405020304" pitchFamily="18" charset="0"/>
              </a:rPr>
              <a:t> </a:t>
            </a:r>
            <a:r>
              <a:rPr lang="en-US" sz="1200" b="0" i="1" dirty="0">
                <a:cs typeface="Times New Roman" panose="02020603050405020304" pitchFamily="18" charset="0"/>
              </a:rPr>
              <a:t>[22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Po-Kai Huang		Second: Stephen McCann</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teleconference calls.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31213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Tree>
    <p:extLst>
      <p:ext uri="{BB962C8B-B14F-4D97-AF65-F5344CB8AC3E}">
        <p14:creationId xmlns:p14="http://schemas.microsoft.com/office/powerpoint/2010/main" val="62849864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22013, 22101, 22239, 22242, 22243, 22244, 22245, 22246, 22247, 22361, 22362, 22363, 22379, 22380 in </a:t>
            </a:r>
            <a:r>
              <a:rPr lang="en-US" sz="1200" b="0" dirty="0">
                <a:cs typeface="Times New Roman" panose="02020603050405020304" pitchFamily="18" charset="0"/>
                <a:hlinkClick r:id="rId2"/>
              </a:rPr>
              <a:t>11-24/289r2</a:t>
            </a:r>
            <a:r>
              <a:rPr lang="en-US" sz="1200" b="0" dirty="0">
                <a:cs typeface="Times New Roman" panose="02020603050405020304" pitchFamily="18" charset="0"/>
              </a:rPr>
              <a:t> </a:t>
            </a:r>
            <a:r>
              <a:rPr lang="en-US" sz="1200" b="0" i="1" dirty="0">
                <a:cs typeface="Times New Roman" panose="02020603050405020304" pitchFamily="18" charset="0"/>
              </a:rPr>
              <a:t>[14 CIDs]</a:t>
            </a:r>
          </a:p>
          <a:p>
            <a:pPr marL="285750" indent="-285750">
              <a:buFont typeface="Arial" panose="020B0604020202020204" pitchFamily="34" charset="0"/>
              <a:buChar char="•"/>
            </a:pPr>
            <a:r>
              <a:rPr lang="en-US" sz="1200" b="0" dirty="0">
                <a:cs typeface="Times New Roman" panose="02020603050405020304" pitchFamily="18" charset="0"/>
              </a:rPr>
              <a:t>22098 in </a:t>
            </a:r>
            <a:r>
              <a:rPr lang="en-US" sz="1200" b="0" dirty="0">
                <a:solidFill>
                  <a:srgbClr val="6B9F25"/>
                </a:solidFill>
                <a:cs typeface="Times New Roman" panose="02020603050405020304" pitchFamily="18" charset="0"/>
                <a:hlinkClick r:id="rId3">
                  <a:extLst>
                    <a:ext uri="{A12FA001-AC4F-418D-AE19-62706E023703}">
                      <ahyp:hlinkClr xmlns:ahyp="http://schemas.microsoft.com/office/drawing/2018/hyperlinkcolor" val="tx"/>
                    </a:ext>
                  </a:extLst>
                </a:hlinkClick>
              </a:rPr>
              <a:t>11-24/298r</a:t>
            </a:r>
            <a:r>
              <a:rPr lang="en-US" sz="1200" b="0"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2</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Mathew Fischer</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CR docs that obtained ≥ 75% support during the straw poll phase of MAC teleconference calls.</a:t>
            </a:r>
          </a:p>
          <a:p>
            <a:endParaRPr lang="en-US" sz="1200" i="1" dirty="0"/>
          </a:p>
          <a:p>
            <a:r>
              <a:rPr lang="en-US" sz="1200" i="1" dirty="0">
                <a:solidFill>
                  <a:srgbClr val="FF0000"/>
                </a:solidFill>
              </a:rPr>
              <a:t>SP was on r1, r2 in the server.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13511096"/>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22219, 22011 in </a:t>
            </a:r>
            <a:r>
              <a:rPr lang="en-US" sz="1200" b="0" dirty="0">
                <a:cs typeface="Times New Roman" panose="02020603050405020304" pitchFamily="18" charset="0"/>
                <a:hlinkClick r:id="rId2"/>
              </a:rPr>
              <a:t>11-24/256r4</a:t>
            </a:r>
            <a:r>
              <a:rPr lang="en-US" sz="1200" b="0" dirty="0">
                <a:cs typeface="Times New Roman" panose="02020603050405020304" pitchFamily="18" charset="0"/>
              </a:rPr>
              <a:t> &amp; 22366 in </a:t>
            </a:r>
            <a:r>
              <a:rPr lang="en-US" sz="1200" b="0" dirty="0">
                <a:cs typeface="Times New Roman" panose="02020603050405020304" pitchFamily="18" charset="0"/>
                <a:hlinkClick r:id="rId3"/>
              </a:rPr>
              <a:t>11-24/258r3</a:t>
            </a:r>
            <a:r>
              <a:rPr lang="en-US" sz="1200" b="0" dirty="0">
                <a:cs typeface="Times New Roman" panose="02020603050405020304" pitchFamily="18" charset="0"/>
              </a:rPr>
              <a:t> &amp; 22290 in </a:t>
            </a:r>
            <a:r>
              <a:rPr lang="en-US" sz="1200" b="0" dirty="0">
                <a:cs typeface="Times New Roman" panose="02020603050405020304" pitchFamily="18" charset="0"/>
                <a:hlinkClick r:id="rId4"/>
              </a:rPr>
              <a:t>11-24/346r0</a:t>
            </a:r>
            <a:r>
              <a:rPr lang="en-US" sz="1200" b="0" dirty="0">
                <a:cs typeface="Times New Roman" panose="02020603050405020304" pitchFamily="18" charset="0"/>
              </a:rPr>
              <a:t> &amp; 22097 in </a:t>
            </a:r>
            <a:r>
              <a:rPr lang="en-US" sz="1200" b="0" dirty="0">
                <a:cs typeface="Times New Roman" panose="02020603050405020304" pitchFamily="18" charset="0"/>
                <a:hlinkClick r:id="rId5"/>
              </a:rPr>
              <a:t>11-24/297r0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22176, 22306, 22187, 22186, 22265, 22269, </a:t>
            </a:r>
            <a:r>
              <a:rPr lang="en-US" sz="1200" b="0" strike="sngStrike" dirty="0">
                <a:solidFill>
                  <a:srgbClr val="FF0000"/>
                </a:solidFill>
                <a:cs typeface="Times New Roman" panose="02020603050405020304" pitchFamily="18" charset="0"/>
              </a:rPr>
              <a:t>22286, </a:t>
            </a:r>
            <a:r>
              <a:rPr lang="en-US" sz="1200" b="0" dirty="0">
                <a:cs typeface="Times New Roman" panose="02020603050405020304" pitchFamily="18" charset="0"/>
              </a:rPr>
              <a:t>22370, 22369, 22403, 22409, 22407, 22406, 22003 in </a:t>
            </a:r>
            <a:r>
              <a:rPr lang="en-US" sz="1200" b="0" dirty="0">
                <a:cs typeface="Times New Roman" panose="02020603050405020304" pitchFamily="18" charset="0"/>
                <a:hlinkClick r:id="rId6"/>
              </a:rPr>
              <a:t>11-24/313r1</a:t>
            </a:r>
            <a:r>
              <a:rPr lang="en-US" sz="1200" b="0" dirty="0">
                <a:cs typeface="Times New Roman" panose="02020603050405020304" pitchFamily="18" charset="0"/>
              </a:rPr>
              <a:t> </a:t>
            </a:r>
            <a:r>
              <a:rPr lang="en-US" sz="1200" b="0" i="1" dirty="0">
                <a:cs typeface="Times New Roman" panose="02020603050405020304" pitchFamily="18" charset="0"/>
              </a:rPr>
              <a:t>[13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22018, 22019, 22020, 22021, 22022, 22023, 22039, 22040, 22041, 22075, 22076, 22077, 22078, 22079, 22080, 22088, 22089, 22090, 22091, 22092, 22093, 22166, 22167, 22168, 22225, 22226, 22227, 22272, 22301, 22302, 22303, 22331, 22332, 22334, 22335, 22336, 22337, 22388, 22397, 22398 in </a:t>
            </a:r>
            <a:r>
              <a:rPr lang="en-US" sz="1200" b="0" dirty="0">
                <a:cs typeface="Times New Roman" panose="02020603050405020304" pitchFamily="18" charset="0"/>
                <a:hlinkClick r:id="rId7"/>
              </a:rPr>
              <a:t>11-24/304r3</a:t>
            </a:r>
            <a:r>
              <a:rPr lang="en-US" sz="1200" b="0" dirty="0">
                <a:cs typeface="Times New Roman" panose="02020603050405020304" pitchFamily="18" charset="0"/>
              </a:rPr>
              <a:t> </a:t>
            </a:r>
            <a:r>
              <a:rPr lang="en-US" sz="1200" b="0" i="1" dirty="0">
                <a:cs typeface="Times New Roman" panose="02020603050405020304" pitchFamily="18" charset="0"/>
              </a:rPr>
              <a:t>[40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Mike Montemurro</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pPr marL="0" indent="0"/>
            <a:endParaRPr lang="en-US" sz="1600" dirty="0"/>
          </a:p>
          <a:p>
            <a:r>
              <a:rPr lang="en-US" sz="1200" i="1" dirty="0"/>
              <a:t>Note: These are CR docs that obtained ≥ 75% support during the straw poll phase of Joint teleconference calls.</a:t>
            </a:r>
          </a:p>
          <a:p>
            <a:r>
              <a:rPr lang="en-US" sz="1200" i="1" dirty="0">
                <a:solidFill>
                  <a:srgbClr val="FF0000"/>
                </a:solidFill>
              </a:rPr>
              <a:t>22286 was asked for deferral</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14739714"/>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22034, 22174, 22250 in </a:t>
            </a:r>
            <a:r>
              <a:rPr lang="en-US" sz="1200" b="0" dirty="0">
                <a:cs typeface="Times New Roman" panose="02020603050405020304" pitchFamily="18" charset="0"/>
                <a:hlinkClick r:id="rId2"/>
              </a:rPr>
              <a:t>11-24/0296r7</a:t>
            </a:r>
            <a:r>
              <a:rPr lang="en-US" sz="1200" b="0" dirty="0">
                <a:cs typeface="Times New Roman" panose="02020603050405020304" pitchFamily="18" charset="0"/>
              </a:rPr>
              <a:t> &amp; 22171, 22292 in </a:t>
            </a:r>
            <a:r>
              <a:rPr lang="en-US" sz="1200" b="0" dirty="0">
                <a:cs typeface="Times New Roman" panose="02020603050405020304" pitchFamily="18" charset="0"/>
                <a:hlinkClick r:id="rId3"/>
              </a:rPr>
              <a:t>11-24/319r2</a:t>
            </a:r>
            <a:r>
              <a:rPr lang="en-US" sz="1200" b="0" dirty="0">
                <a:cs typeface="Times New Roman" panose="02020603050405020304" pitchFamily="18" charset="0"/>
              </a:rPr>
              <a:t> &amp; 22234, 22326 in </a:t>
            </a:r>
            <a:r>
              <a:rPr lang="en-US" sz="1200" b="0" dirty="0">
                <a:cs typeface="Times New Roman" panose="02020603050405020304" pitchFamily="18" charset="0"/>
                <a:hlinkClick r:id="rId4"/>
              </a:rPr>
              <a:t>11-24/292r1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22181, 22182, 22183, 22184, 22185 in </a:t>
            </a:r>
            <a:r>
              <a:rPr lang="en-US" sz="1200" b="0" dirty="0">
                <a:cs typeface="Times New Roman" panose="02020603050405020304" pitchFamily="18" charset="0"/>
                <a:hlinkClick r:id="rId5"/>
              </a:rPr>
              <a:t>11-24/291r1</a:t>
            </a:r>
            <a:r>
              <a:rPr lang="en-US" sz="1200" b="0" dirty="0">
                <a:cs typeface="Times New Roman" panose="02020603050405020304" pitchFamily="18" charset="0"/>
              </a:rPr>
              <a:t> &amp; 22065, 22196, 22064, 22035 in </a:t>
            </a:r>
            <a:r>
              <a:rPr lang="en-US" sz="1200" b="0" dirty="0">
                <a:cs typeface="Times New Roman" panose="02020603050405020304" pitchFamily="18" charset="0"/>
                <a:hlinkClick r:id="rId6"/>
              </a:rPr>
              <a:t>11-24/322r1</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22390 in </a:t>
            </a:r>
            <a:r>
              <a:rPr lang="en-US" sz="1200" b="0" dirty="0">
                <a:cs typeface="Times New Roman" panose="02020603050405020304" pitchFamily="18" charset="0"/>
                <a:hlinkClick r:id="rId7"/>
              </a:rPr>
              <a:t>11-24/323r1</a:t>
            </a:r>
            <a:r>
              <a:rPr lang="en-US" sz="1200" b="0" dirty="0">
                <a:cs typeface="Times New Roman" panose="02020603050405020304" pitchFamily="18" charset="0"/>
              </a:rPr>
              <a:t> &amp; 22177 in </a:t>
            </a:r>
            <a:r>
              <a:rPr lang="en-US" sz="1200" b="0" dirty="0">
                <a:cs typeface="Times New Roman" panose="02020603050405020304" pitchFamily="18" charset="0"/>
                <a:hlinkClick r:id="rId8"/>
              </a:rPr>
              <a:t>11-24/368r3</a:t>
            </a:r>
            <a:r>
              <a:rPr lang="en-US" sz="1200" b="0" dirty="0">
                <a:cs typeface="Times New Roman" panose="02020603050405020304" pitchFamily="18" charset="0"/>
              </a:rPr>
              <a:t> &amp; 22106 22107 22108 in </a:t>
            </a:r>
            <a:r>
              <a:rPr lang="en-US" sz="1200" b="0" dirty="0">
                <a:cs typeface="Times New Roman" panose="02020603050405020304" pitchFamily="18" charset="0"/>
                <a:hlinkClick r:id="rId9"/>
              </a:rPr>
              <a:t>11-24/357r0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22081, 22333 in </a:t>
            </a:r>
            <a:r>
              <a:rPr lang="en-US" sz="1200" b="0" dirty="0">
                <a:cs typeface="Times New Roman" panose="02020603050405020304" pitchFamily="18" charset="0"/>
                <a:hlinkClick r:id="rId10"/>
              </a:rPr>
              <a:t>11-24/304r5</a:t>
            </a:r>
            <a:r>
              <a:rPr lang="en-US" sz="1200" b="0" dirty="0">
                <a:cs typeface="Times New Roman" panose="02020603050405020304" pitchFamily="18" charset="0"/>
              </a:rPr>
              <a:t> &amp; 22030, 22036, 22059, 22060, 22061, 22095, 22096, 22279, 22327 in </a:t>
            </a:r>
            <a:r>
              <a:rPr lang="en-US" sz="1200" b="0" dirty="0">
                <a:cs typeface="Times New Roman" panose="02020603050405020304" pitchFamily="18" charset="0"/>
                <a:hlinkClick r:id="rId11"/>
              </a:rPr>
              <a:t>11-24/293r3</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22057, 22058, 22278, 22282, 22283, 22414 in </a:t>
            </a:r>
            <a:r>
              <a:rPr lang="en-US" sz="1200" b="0" dirty="0">
                <a:cs typeface="Times New Roman" panose="02020603050405020304" pitchFamily="18" charset="0"/>
                <a:hlinkClick r:id="rId12"/>
              </a:rPr>
              <a:t>11-24/294r1</a:t>
            </a:r>
            <a:r>
              <a:rPr lang="en-US" sz="1200" b="0" dirty="0">
                <a:cs typeface="Times New Roman" panose="02020603050405020304" pitchFamily="18" charset="0"/>
              </a:rPr>
              <a:t> &amp; 22161, 22315, 22316, 22317, 22318, 22341 in </a:t>
            </a:r>
            <a:r>
              <a:rPr lang="en-US" sz="1200" b="0" dirty="0">
                <a:cs typeface="Times New Roman" panose="02020603050405020304" pitchFamily="18" charset="0"/>
                <a:hlinkClick r:id="rId13"/>
              </a:rPr>
              <a:t>11-24/339r1</a:t>
            </a:r>
            <a:r>
              <a:rPr lang="en-US" sz="1200" b="0" i="1" dirty="0">
                <a:cs typeface="Times New Roman" panose="02020603050405020304" pitchFamily="18" charset="0"/>
              </a:rPr>
              <a:t> [12 CIDs]</a:t>
            </a:r>
          </a:p>
          <a:p>
            <a:pPr marL="285750" indent="-285750">
              <a:buFont typeface="Arial" panose="020B0604020202020204" pitchFamily="34" charset="0"/>
              <a:buChar char="•"/>
            </a:pPr>
            <a:r>
              <a:rPr lang="en-US" sz="1200" b="0" dirty="0">
                <a:cs typeface="Times New Roman" panose="02020603050405020304" pitchFamily="18" charset="0"/>
              </a:rPr>
              <a:t>22364, 22356, 22255, 22261, 22271, 22258, 22260, 22256, 22254, 22163, 22162 in </a:t>
            </a:r>
            <a:r>
              <a:rPr lang="en-US" sz="1200" b="0" dirty="0">
                <a:cs typeface="Times New Roman" panose="02020603050405020304" pitchFamily="18" charset="0"/>
                <a:hlinkClick r:id="rId14"/>
              </a:rPr>
              <a:t>11-24/343r1</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Arik Klein</a:t>
            </a:r>
          </a:p>
          <a:p>
            <a:pPr marL="0" indent="0"/>
            <a:r>
              <a:rPr lang="en-US" sz="1600" dirty="0"/>
              <a:t>Discussion: None. </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Monday AM1, Tuesday EVE, and Thursday AM1 sessions.</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6852858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22410, 22408, 22405, 22391 in </a:t>
            </a:r>
            <a:r>
              <a:rPr lang="en-US" sz="1200" b="0" dirty="0">
                <a:cs typeface="Times New Roman" panose="02020603050405020304" pitchFamily="18" charset="0"/>
                <a:hlinkClick r:id="rId2"/>
              </a:rPr>
              <a:t>11-24/0309r0</a:t>
            </a:r>
            <a:r>
              <a:rPr lang="en-US" sz="1200" b="0" dirty="0">
                <a:cs typeface="Times New Roman" panose="02020603050405020304" pitchFamily="18" charset="0"/>
              </a:rPr>
              <a:t> &amp; 22289 in </a:t>
            </a:r>
            <a:r>
              <a:rPr lang="en-US" sz="1200" b="0" dirty="0">
                <a:cs typeface="Times New Roman" panose="02020603050405020304" pitchFamily="18" charset="0"/>
                <a:hlinkClick r:id="rId3"/>
              </a:rPr>
              <a:t>11-24/0381r0</a:t>
            </a:r>
            <a:r>
              <a:rPr lang="en-US" sz="1200" b="0" dirty="0">
                <a:cs typeface="Times New Roman" panose="02020603050405020304" pitchFamily="18" charset="0"/>
              </a:rPr>
              <a:t> &amp; 22381 in </a:t>
            </a:r>
            <a:r>
              <a:rPr lang="en-US" sz="1200" b="0" dirty="0">
                <a:cs typeface="Times New Roman" panose="02020603050405020304" pitchFamily="18" charset="0"/>
                <a:hlinkClick r:id="rId4"/>
              </a:rPr>
              <a:t>11-24/0328r1</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22159 in </a:t>
            </a:r>
            <a:r>
              <a:rPr lang="en-US" sz="1200" b="0" dirty="0">
                <a:cs typeface="Times New Roman" panose="02020603050405020304" pitchFamily="18" charset="0"/>
                <a:hlinkClick r:id="rId5"/>
              </a:rPr>
              <a:t>11-24/0321r2</a:t>
            </a:r>
            <a:r>
              <a:rPr lang="en-US" sz="1200" b="0" dirty="0">
                <a:cs typeface="Times New Roman" panose="02020603050405020304" pitchFamily="18" charset="0"/>
              </a:rPr>
              <a:t> &amp; 22189, 22205, 22294 in </a:t>
            </a:r>
            <a:r>
              <a:rPr lang="en-US" sz="1200" b="0" dirty="0">
                <a:cs typeface="Times New Roman" panose="02020603050405020304" pitchFamily="18" charset="0"/>
                <a:hlinkClick r:id="rId6"/>
              </a:rPr>
              <a:t>11-24/0358r1</a:t>
            </a:r>
            <a:r>
              <a:rPr lang="en-US" sz="1200" b="0" dirty="0">
                <a:cs typeface="Times New Roman" panose="02020603050405020304" pitchFamily="18" charset="0"/>
              </a:rPr>
              <a:t> &amp; 22216 in </a:t>
            </a:r>
            <a:r>
              <a:rPr lang="en-US" sz="1200" b="0" dirty="0">
                <a:cs typeface="Times New Roman" panose="02020603050405020304" pitchFamily="18" charset="0"/>
                <a:hlinkClick r:id="rId7"/>
              </a:rPr>
              <a:t>11-24/0363r0</a:t>
            </a:r>
            <a:r>
              <a:rPr lang="en-US" sz="1200" b="0" i="1" dirty="0">
                <a:cs typeface="Times New Roman" panose="02020603050405020304" pitchFamily="18" charset="0"/>
              </a:rPr>
              <a:t> [5 CIDs]</a:t>
            </a:r>
          </a:p>
          <a:p>
            <a:pPr marL="285750" indent="-285750">
              <a:buFont typeface="Arial" panose="020B0604020202020204" pitchFamily="34" charset="0"/>
              <a:buChar char="•"/>
            </a:pPr>
            <a:r>
              <a:rPr lang="en-US" sz="1200" b="0" dirty="0">
                <a:cs typeface="Times New Roman" panose="02020603050405020304" pitchFamily="18" charset="0"/>
              </a:rPr>
              <a:t>22236 in </a:t>
            </a:r>
            <a:r>
              <a:rPr lang="en-US" sz="1200" b="0" dirty="0">
                <a:cs typeface="Times New Roman" panose="02020603050405020304" pitchFamily="18" charset="0"/>
                <a:hlinkClick r:id="rId8"/>
              </a:rPr>
              <a:t>11-24/0286r0</a:t>
            </a:r>
            <a:r>
              <a:rPr lang="en-US" sz="1200" b="0" dirty="0">
                <a:cs typeface="Times New Roman" panose="02020603050405020304" pitchFamily="18" charset="0"/>
              </a:rPr>
              <a:t> &amp; 22264 in </a:t>
            </a:r>
            <a:r>
              <a:rPr lang="en-US" sz="1200" b="0" dirty="0">
                <a:cs typeface="Times New Roman" panose="02020603050405020304" pitchFamily="18" charset="0"/>
                <a:hlinkClick r:id="rId9"/>
              </a:rPr>
              <a:t>11-24/0379r0</a:t>
            </a:r>
            <a:r>
              <a:rPr lang="en-US" sz="1200" b="0" dirty="0">
                <a:cs typeface="Times New Roman" panose="02020603050405020304" pitchFamily="18" charset="0"/>
              </a:rPr>
              <a:t> &amp; 22235 in </a:t>
            </a:r>
            <a:r>
              <a:rPr lang="en-US" sz="1200" b="0" dirty="0">
                <a:cs typeface="Times New Roman" panose="02020603050405020304" pitchFamily="18" charset="0"/>
                <a:hlinkClick r:id="rId10"/>
              </a:rPr>
              <a:t>11-24/0292r2</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Monday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99308992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22344 in </a:t>
            </a:r>
            <a:r>
              <a:rPr lang="en-US" sz="1200" b="0" dirty="0">
                <a:cs typeface="Times New Roman" panose="02020603050405020304" pitchFamily="18" charset="0"/>
                <a:hlinkClick r:id="rId2"/>
              </a:rPr>
              <a:t>11-24/0434r0</a:t>
            </a:r>
            <a:r>
              <a:rPr lang="en-US" sz="1200" b="0" dirty="0">
                <a:cs typeface="Times New Roman" panose="02020603050405020304" pitchFamily="18" charset="0"/>
              </a:rPr>
              <a:t> &amp; 22152, 22350 in </a:t>
            </a:r>
            <a:r>
              <a:rPr lang="en-US" sz="1200" b="0" dirty="0">
                <a:cs typeface="Times New Roman" panose="02020603050405020304" pitchFamily="18" charset="0"/>
                <a:hlinkClick r:id="rId3"/>
              </a:rPr>
              <a:t>11-24/0260r1</a:t>
            </a:r>
            <a:r>
              <a:rPr lang="en-US" sz="1200" b="0" dirty="0">
                <a:cs typeface="Times New Roman" panose="02020603050405020304" pitchFamily="18" charset="0"/>
              </a:rPr>
              <a:t> &amp; 22285, 22345, 22346 in </a:t>
            </a:r>
            <a:r>
              <a:rPr lang="en-US" sz="1200" b="0" dirty="0">
                <a:cs typeface="Times New Roman" panose="02020603050405020304" pitchFamily="18" charset="0"/>
                <a:hlinkClick r:id="rId4"/>
              </a:rPr>
              <a:t>11-24/0315r0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22104, 22217, 22218 in </a:t>
            </a:r>
            <a:r>
              <a:rPr lang="en-US" sz="1200" b="0" dirty="0">
                <a:cs typeface="Times New Roman" panose="02020603050405020304" pitchFamily="18" charset="0"/>
                <a:hlinkClick r:id="rId5"/>
              </a:rPr>
              <a:t>11-24/0330r2</a:t>
            </a:r>
            <a:r>
              <a:rPr lang="en-US" sz="1200" b="0" dirty="0">
                <a:cs typeface="Times New Roman" panose="02020603050405020304" pitchFamily="18" charset="0"/>
              </a:rPr>
              <a:t> &amp; 22347, 22348, 22349 in </a:t>
            </a:r>
            <a:r>
              <a:rPr lang="en-US" sz="1200" b="0" dirty="0">
                <a:cs typeface="Times New Roman" panose="02020603050405020304" pitchFamily="18" charset="0"/>
                <a:hlinkClick r:id="rId6"/>
              </a:rPr>
              <a:t>11-24/0273r1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PHY teleconference call on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3387402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22056 in</a:t>
            </a:r>
            <a:r>
              <a:rPr lang="en-US" sz="1200" b="0" i="1" dirty="0">
                <a:cs typeface="Times New Roman" panose="02020603050405020304" pitchFamily="18" charset="0"/>
              </a:rPr>
              <a:t> </a:t>
            </a:r>
            <a:r>
              <a:rPr lang="en-US" sz="1200" b="0" dirty="0">
                <a:solidFill>
                  <a:schemeClr val="tx1"/>
                </a:solidFill>
                <a:hlinkClick r:id="rId2"/>
              </a:rPr>
              <a:t>11-24/294r1</a:t>
            </a:r>
            <a:r>
              <a:rPr lang="en-US" sz="1200" b="0" dirty="0">
                <a:solidFill>
                  <a:schemeClr val="tx1"/>
                </a:solidFill>
              </a:rPr>
              <a:t> &amp; </a:t>
            </a:r>
            <a:r>
              <a:rPr lang="en-US" sz="1200" b="0" dirty="0">
                <a:cs typeface="Times New Roman" panose="02020603050405020304" pitchFamily="18" charset="0"/>
              </a:rPr>
              <a:t>22103, 22209, 22214, 22322 in </a:t>
            </a:r>
            <a:r>
              <a:rPr lang="en-US" sz="1200" b="0" i="0" strike="noStrike" dirty="0">
                <a:solidFill>
                  <a:schemeClr val="tx1"/>
                </a:solidFill>
                <a:effectLst/>
                <a:hlinkClick r:id="rId3"/>
              </a:rPr>
              <a:t>11-24/341r0</a:t>
            </a:r>
            <a:r>
              <a:rPr lang="en-US" sz="1200" b="0" i="0" strike="noStrike" dirty="0">
                <a:solidFill>
                  <a:schemeClr val="tx1"/>
                </a:solidFill>
                <a:effectLst/>
              </a:rPr>
              <a:t> &amp; 22413  in </a:t>
            </a:r>
            <a:r>
              <a:rPr lang="en-US" sz="1200" b="0" i="0" strike="noStrike" dirty="0">
                <a:solidFill>
                  <a:srgbClr val="FF0000"/>
                </a:solidFill>
                <a:effectLst/>
                <a:hlinkClick r:id="rId4"/>
              </a:rPr>
              <a:t>11-24/319r4</a:t>
            </a:r>
            <a:r>
              <a:rPr lang="en-US" sz="1200" b="0" i="0" strike="noStrike" dirty="0">
                <a:solidFill>
                  <a:srgbClr val="FF0000"/>
                </a:solidFill>
                <a:effectLst/>
              </a:rPr>
              <a:t> </a:t>
            </a:r>
            <a:r>
              <a:rPr lang="en-US" sz="1200" b="0" i="0" strike="noStrike" dirty="0">
                <a:solidFill>
                  <a:schemeClr val="tx1"/>
                </a:solidFill>
                <a:effectLst/>
              </a:rPr>
              <a:t>&amp; 22197 in </a:t>
            </a:r>
            <a:r>
              <a:rPr lang="en-US" sz="1200" b="0" i="0" strike="noStrike" dirty="0">
                <a:solidFill>
                  <a:srgbClr val="FF0000"/>
                </a:solidFill>
                <a:effectLst/>
                <a:hlinkClick r:id="rId5"/>
              </a:rPr>
              <a:t>11-24/291r4</a:t>
            </a:r>
            <a:r>
              <a:rPr lang="en-US" sz="1200" b="0" i="0" strike="noStrike" dirty="0">
                <a:solidFill>
                  <a:srgbClr val="FF0000"/>
                </a:solidFill>
                <a:effectLst/>
              </a:rPr>
              <a:t> </a:t>
            </a:r>
            <a:r>
              <a:rPr lang="en-US" sz="1200" b="0" i="0" strike="noStrike" dirty="0">
                <a:solidFill>
                  <a:schemeClr val="tx1"/>
                </a:solidFill>
                <a:effectLst/>
              </a:rPr>
              <a:t>&amp; </a:t>
            </a:r>
            <a:r>
              <a:rPr lang="en-US" sz="1200" b="0" dirty="0">
                <a:solidFill>
                  <a:schemeClr val="tx1"/>
                </a:solidFill>
              </a:rPr>
              <a:t>22382, 22383 in </a:t>
            </a:r>
            <a:r>
              <a:rPr lang="en-US" sz="1200" b="0" i="0" strike="noStrike" dirty="0">
                <a:solidFill>
                  <a:srgbClr val="FF0000"/>
                </a:solidFill>
                <a:effectLst/>
                <a:hlinkClick r:id="rId6"/>
              </a:rPr>
              <a:t>11-24/300r4</a:t>
            </a:r>
            <a:r>
              <a:rPr lang="en-US" sz="1200" b="0" i="1" dirty="0">
                <a:cs typeface="Times New Roman" panose="02020603050405020304" pitchFamily="18" charset="0"/>
              </a:rPr>
              <a:t> [9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dirty="0">
                <a:cs typeface="Times New Roman" panose="02020603050405020304" pitchFamily="18" charset="0"/>
              </a:rPr>
              <a:t>22276, 22358, 22404, 22400, 22399, 22309, 22308, 22273, 22029, 22073, 22178, 22281, 22002 in </a:t>
            </a:r>
            <a:r>
              <a:rPr lang="en-US" sz="1200" b="0" dirty="0">
                <a:cs typeface="Times New Roman" panose="02020603050405020304" pitchFamily="18" charset="0"/>
                <a:hlinkClick r:id="rId7"/>
              </a:rPr>
              <a:t>11-24/324r3</a:t>
            </a:r>
            <a:r>
              <a:rPr lang="en-US" sz="1200" b="0" i="1" dirty="0">
                <a:cs typeface="Times New Roman" panose="02020603050405020304" pitchFamily="18" charset="0"/>
              </a:rPr>
              <a:t> [13 CIDs]</a:t>
            </a:r>
          </a:p>
          <a:p>
            <a:pPr marL="285750" indent="-285750">
              <a:buFont typeface="Arial" panose="020B0604020202020204" pitchFamily="34" charset="0"/>
              <a:buChar char="•"/>
            </a:pPr>
            <a:r>
              <a:rPr lang="en-US" sz="1200" b="0" dirty="0">
                <a:cs typeface="Times New Roman" panose="02020603050405020304" pitchFamily="18" charset="0"/>
              </a:rPr>
              <a:t>22354, 22385 in </a:t>
            </a:r>
            <a:r>
              <a:rPr lang="en-US" sz="1200" b="0" dirty="0">
                <a:cs typeface="Times New Roman" panose="02020603050405020304" pitchFamily="18" charset="0"/>
                <a:hlinkClick r:id="rId8"/>
              </a:rPr>
              <a:t>11-24/339r3</a:t>
            </a:r>
            <a:r>
              <a:rPr lang="en-US" sz="1200" b="0" dirty="0">
                <a:cs typeface="Times New Roman" panose="02020603050405020304" pitchFamily="18" charset="0"/>
              </a:rPr>
              <a:t> </a:t>
            </a:r>
            <a:r>
              <a:rPr lang="en-US" sz="1200" b="0" i="0" strike="noStrike" dirty="0">
                <a:solidFill>
                  <a:schemeClr val="tx1"/>
                </a:solidFill>
                <a:effectLst/>
              </a:rPr>
              <a:t>&amp; 22179, 22180 in </a:t>
            </a:r>
            <a:r>
              <a:rPr lang="en-US" sz="1200" b="0" dirty="0">
                <a:solidFill>
                  <a:schemeClr val="tx1"/>
                </a:solidFill>
                <a:hlinkClick r:id="rId9"/>
              </a:rPr>
              <a:t>11-24/483r0</a:t>
            </a:r>
            <a:r>
              <a:rPr lang="en-US" sz="1200" b="0" dirty="0">
                <a:solidFill>
                  <a:schemeClr val="tx1"/>
                </a:solidFill>
              </a:rPr>
              <a:t> &amp; 22098, 22191, 22231, 22339 in </a:t>
            </a:r>
            <a:r>
              <a:rPr lang="en-US" sz="1200" b="0" dirty="0">
                <a:solidFill>
                  <a:srgbClr val="FF0000"/>
                </a:solidFill>
                <a:hlinkClick r:id="rId10"/>
              </a:rPr>
              <a:t>11-24/588r1</a:t>
            </a:r>
            <a:r>
              <a:rPr lang="en-US" sz="1200" b="0" dirty="0">
                <a:solidFill>
                  <a:srgbClr val="FF0000"/>
                </a:solidFill>
              </a:rPr>
              <a:t> </a:t>
            </a:r>
            <a:r>
              <a:rPr lang="en-US" sz="1200" b="0" dirty="0">
                <a:solidFill>
                  <a:schemeClr val="tx1"/>
                </a:solidFill>
              </a:rPr>
              <a:t>&amp; 22224 in </a:t>
            </a:r>
            <a:r>
              <a:rPr lang="en-US" sz="1200" b="0" i="0" strike="noStrike" dirty="0">
                <a:solidFill>
                  <a:srgbClr val="FF0000"/>
                </a:solidFill>
                <a:effectLst/>
                <a:hlinkClick r:id="rId11"/>
              </a:rPr>
              <a:t>11-24/347r0</a:t>
            </a:r>
            <a:r>
              <a:rPr lang="en-US" sz="1200" b="0" i="0" strike="noStrike" dirty="0">
                <a:solidFill>
                  <a:srgbClr val="FF0000"/>
                </a:solidFill>
                <a:effectLst/>
              </a:rPr>
              <a:t> </a:t>
            </a:r>
            <a:r>
              <a:rPr lang="en-US" sz="1200" b="0" i="0" strike="noStrike" dirty="0">
                <a:solidFill>
                  <a:schemeClr val="tx1"/>
                </a:solidFill>
                <a:effectLst/>
              </a:rPr>
              <a:t>&amp; </a:t>
            </a:r>
            <a:r>
              <a:rPr lang="en-US" sz="1200" b="0" dirty="0">
                <a:cs typeface="Times New Roman" panose="02020603050405020304" pitchFamily="18" charset="0"/>
              </a:rPr>
              <a:t>22215 in </a:t>
            </a:r>
            <a:r>
              <a:rPr lang="en-US" sz="1200" b="0" i="0" strike="noStrike" dirty="0">
                <a:solidFill>
                  <a:srgbClr val="FF0000"/>
                </a:solidFill>
                <a:effectLst/>
                <a:hlinkClick r:id="rId12"/>
              </a:rPr>
              <a:t>11-24/356r0</a:t>
            </a:r>
            <a:r>
              <a:rPr lang="en-US" sz="1200" b="0" i="1" strike="noStrike" dirty="0">
                <a:solidFill>
                  <a:schemeClr val="tx1"/>
                </a:solidFill>
                <a:effectLst/>
              </a:rPr>
              <a:t> </a:t>
            </a:r>
            <a:r>
              <a:rPr lang="en-US" sz="1200" b="0" i="1" dirty="0">
                <a:solidFill>
                  <a:schemeClr val="tx1"/>
                </a:solidFill>
              </a:rPr>
              <a:t>[10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i="0" strike="noStrike" dirty="0">
                <a:solidFill>
                  <a:schemeClr val="tx1"/>
                </a:solidFill>
                <a:effectLst/>
              </a:rPr>
              <a:t>22375, 22025, 22037, 22396 in </a:t>
            </a:r>
            <a:r>
              <a:rPr lang="en-US" sz="1200" b="0" i="0" strike="noStrike" dirty="0">
                <a:solidFill>
                  <a:srgbClr val="FF0000"/>
                </a:solidFill>
                <a:effectLst/>
                <a:hlinkClick r:id="rId13"/>
              </a:rPr>
              <a:t>11-24/365r0</a:t>
            </a:r>
            <a:r>
              <a:rPr lang="en-US" sz="1200" b="0" i="0" strike="noStrike" dirty="0">
                <a:solidFill>
                  <a:srgbClr val="FF0000"/>
                </a:solidFill>
                <a:effectLst/>
              </a:rPr>
              <a:t> </a:t>
            </a:r>
            <a:r>
              <a:rPr lang="en-US" sz="1200" b="0" i="0" strike="noStrike" dirty="0">
                <a:solidFill>
                  <a:schemeClr val="tx1"/>
                </a:solidFill>
                <a:effectLst/>
              </a:rPr>
              <a:t>[4 CIDs]</a:t>
            </a:r>
            <a:endParaRPr lang="en-US" sz="1200" b="0" dirty="0">
              <a:solidFill>
                <a:schemeClr val="tx1"/>
              </a:solidFill>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181786973"/>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680</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D5.1 draft after incorporating the approved changes as specified in Motions </a:t>
            </a:r>
            <a:r>
              <a:rPr lang="en-US" dirty="0">
                <a:solidFill>
                  <a:schemeClr val="tx1"/>
                </a:solidFill>
              </a:rPr>
              <a:t>673</a:t>
            </a:r>
            <a:r>
              <a:rPr lang="en-US" sz="2400" dirty="0">
                <a:solidFill>
                  <a:schemeClr val="tx1"/>
                </a:solidFill>
              </a:rPr>
              <a:t> to 679 (motions with numerical values).</a:t>
            </a:r>
          </a:p>
          <a:p>
            <a:pPr marL="0" indent="0"/>
            <a:endParaRPr lang="en-US" sz="2400" dirty="0"/>
          </a:p>
          <a:p>
            <a:pPr marL="0" indent="0"/>
            <a:r>
              <a:rPr lang="en-US" sz="2400" dirty="0"/>
              <a:t>Move: Ming Gan		Second: John Wullert</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26123409"/>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April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April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Tree>
    <p:extLst>
      <p:ext uri="{BB962C8B-B14F-4D97-AF65-F5344CB8AC3E}">
        <p14:creationId xmlns:p14="http://schemas.microsoft.com/office/powerpoint/2010/main" val="3654201856"/>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676 (MAC/Joint)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22105, 22280, 22031, 22071, 22070, 22330</a:t>
            </a:r>
            <a:r>
              <a:rPr lang="en-US" sz="1200" b="0" strike="sngStrike" dirty="0">
                <a:solidFill>
                  <a:srgbClr val="FF0000"/>
                </a:solidFill>
                <a:cs typeface="Times New Roman" panose="02020603050405020304" pitchFamily="18" charset="0"/>
              </a:rPr>
              <a:t>, 22069, 22068</a:t>
            </a:r>
            <a:r>
              <a:rPr lang="en-US" sz="1200" b="0" dirty="0">
                <a:cs typeface="Times New Roman" panose="02020603050405020304" pitchFamily="18" charset="0"/>
              </a:rPr>
              <a:t>, 22262, 22353, 22015, 22267, 22329, 22100, 22054, 22053, 22052, 22051, 22050, 22049, 22048, 22047, 22046, 22045, 22044 in </a:t>
            </a:r>
            <a:r>
              <a:rPr lang="en-US" sz="1200" b="0" dirty="0">
                <a:cs typeface="Times New Roman" panose="02020603050405020304" pitchFamily="18" charset="0"/>
                <a:hlinkClick r:id="rId2"/>
              </a:rPr>
              <a:t>11-24/0324r4</a:t>
            </a:r>
            <a:r>
              <a:rPr lang="en-US" sz="1200" b="0" dirty="0">
                <a:cs typeface="Times New Roman" panose="02020603050405020304" pitchFamily="18" charset="0"/>
              </a:rPr>
              <a:t> </a:t>
            </a:r>
            <a:r>
              <a:rPr lang="en-US" sz="1200" b="0" i="1" dirty="0">
                <a:cs typeface="Times New Roman" panose="02020603050405020304" pitchFamily="18" charset="0"/>
              </a:rPr>
              <a:t>[23 CIDs]</a:t>
            </a:r>
          </a:p>
          <a:p>
            <a:pPr marL="285750" indent="-285750">
              <a:buFont typeface="Arial" panose="020B0604020202020204" pitchFamily="34" charset="0"/>
              <a:buChar char="•"/>
            </a:pPr>
            <a:r>
              <a:rPr lang="en-US" sz="1200" b="0" dirty="0">
                <a:cs typeface="Times New Roman" panose="02020603050405020304" pitchFamily="18" charset="0"/>
              </a:rPr>
              <a:t>22110, 22138, 22140, 22117, 22118, 22132, 22133, 22134, 22137, 22129, 22130, 22136, 22139, 22135 in </a:t>
            </a:r>
            <a:r>
              <a:rPr lang="en-US" sz="1200" b="0" dirty="0">
                <a:cs typeface="Times New Roman" panose="02020603050405020304" pitchFamily="18" charset="0"/>
                <a:hlinkClick r:id="rId3"/>
              </a:rPr>
              <a:t>11-24/0335r2</a:t>
            </a:r>
            <a:r>
              <a:rPr lang="en-US" sz="1200" b="0" dirty="0">
                <a:cs typeface="Times New Roman" panose="02020603050405020304" pitchFamily="18" charset="0"/>
              </a:rPr>
              <a:t> &amp; 22192, 22055, 22074 in </a:t>
            </a:r>
            <a:r>
              <a:rPr lang="en-US" sz="1200" b="0" dirty="0">
                <a:cs typeface="Times New Roman" panose="02020603050405020304" pitchFamily="18" charset="0"/>
                <a:hlinkClick r:id="rId4"/>
              </a:rPr>
              <a:t>11-24/0312r2</a:t>
            </a:r>
            <a:r>
              <a:rPr lang="en-US" sz="1200" b="0" dirty="0">
                <a:cs typeface="Times New Roman" panose="02020603050405020304" pitchFamily="18" charset="0"/>
              </a:rPr>
              <a:t> &amp; 22252, 22253, 22259 in </a:t>
            </a:r>
            <a:r>
              <a:rPr lang="en-US" sz="1200" b="0" dirty="0">
                <a:cs typeface="Times New Roman" panose="02020603050405020304" pitchFamily="18" charset="0"/>
                <a:hlinkClick r:id="rId5"/>
              </a:rPr>
              <a:t>11-24/0366r0</a:t>
            </a:r>
            <a:r>
              <a:rPr lang="en-US" sz="1200" b="0" dirty="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cs typeface="Times New Roman" panose="02020603050405020304" pitchFamily="18" charset="0"/>
              </a:rPr>
              <a:t>22320, 22321 in </a:t>
            </a:r>
            <a:r>
              <a:rPr lang="en-US" sz="1200" b="0" dirty="0">
                <a:cs typeface="Times New Roman" panose="02020603050405020304" pitchFamily="18" charset="0"/>
                <a:hlinkClick r:id="rId6"/>
              </a:rPr>
              <a:t>11-24/0345r3</a:t>
            </a:r>
            <a:r>
              <a:rPr lang="en-US" sz="1200" b="0" dirty="0">
                <a:cs typeface="Times New Roman" panose="02020603050405020304" pitchFamily="18" charset="0"/>
              </a:rPr>
              <a:t> &amp; 22222, 22094, 22195, 22355, 22193, 22194 in </a:t>
            </a:r>
            <a:r>
              <a:rPr lang="en-US" sz="1200" b="0" dirty="0">
                <a:cs typeface="Times New Roman" panose="02020603050405020304" pitchFamily="18" charset="0"/>
                <a:hlinkClick r:id="rId7"/>
              </a:rPr>
              <a:t>11-24/0362r1</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22062, 22063 in </a:t>
            </a:r>
            <a:r>
              <a:rPr lang="en-US" sz="1200" b="0" dirty="0">
                <a:cs typeface="Times New Roman" panose="02020603050405020304" pitchFamily="18" charset="0"/>
                <a:hlinkClick r:id="rId8"/>
              </a:rPr>
              <a:t>11-24/0322r3</a:t>
            </a:r>
            <a:r>
              <a:rPr lang="en-US" sz="1200" b="0" dirty="0">
                <a:cs typeface="Times New Roman" panose="02020603050405020304" pitchFamily="18" charset="0"/>
              </a:rPr>
              <a:t> &amp; 22032, 22284 in </a:t>
            </a:r>
            <a:r>
              <a:rPr lang="en-US" sz="1200" b="0" dirty="0">
                <a:cs typeface="Times New Roman" panose="02020603050405020304" pitchFamily="18" charset="0"/>
                <a:hlinkClick r:id="rId9"/>
              </a:rPr>
              <a:t>11-24/0344r0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22005 in </a:t>
            </a:r>
            <a:r>
              <a:rPr lang="en-US" sz="1200" b="0" dirty="0">
                <a:cs typeface="Times New Roman" panose="02020603050405020304" pitchFamily="18" charset="0"/>
                <a:hlinkClick r:id="rId10"/>
              </a:rPr>
              <a:t>11-24/350r0</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22310, </a:t>
            </a:r>
            <a:r>
              <a:rPr lang="en-US" sz="1200" b="0" dirty="0">
                <a:cs typeface="Times New Roman" panose="02020603050405020304" pitchFamily="18" charset="0"/>
              </a:rPr>
              <a:t>22311, 22307 in </a:t>
            </a:r>
            <a:r>
              <a:rPr lang="en-US" sz="1200" b="0" dirty="0">
                <a:cs typeface="Times New Roman" panose="02020603050405020304" pitchFamily="18" charset="0"/>
                <a:hlinkClick r:id="rId11"/>
              </a:rPr>
              <a:t>11-24/325r0</a:t>
            </a:r>
            <a:r>
              <a:rPr lang="en-US" sz="1200" b="0" dirty="0">
                <a:cs typeface="Times New Roman" panose="02020603050405020304" pitchFamily="18" charset="0"/>
              </a:rPr>
              <a:t> &amp; 22310 in </a:t>
            </a:r>
            <a:r>
              <a:rPr lang="en-US" sz="1200" b="0" dirty="0">
                <a:cs typeface="Times New Roman" panose="02020603050405020304" pitchFamily="18" charset="0"/>
                <a:hlinkClick r:id="rId12"/>
              </a:rPr>
              <a:t>11-24/326r2</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22111, 22112, 22113, 22119, 22120, 22121, 22122, 22123, 22124, 22125, 22126, 22131, 22142, 22143, 22144, 22145, 22146, 22147, 22148, 22149, 22150, 22151, 22190 in </a:t>
            </a:r>
            <a:r>
              <a:rPr lang="en-US" sz="1200" b="0" dirty="0">
                <a:cs typeface="Times New Roman" panose="02020603050405020304" pitchFamily="18" charset="0"/>
                <a:hlinkClick r:id="rId13"/>
              </a:rPr>
              <a:t>11-24/334r1</a:t>
            </a:r>
            <a:r>
              <a:rPr lang="en-US" sz="1200" b="0" dirty="0">
                <a:cs typeface="Times New Roman" panose="02020603050405020304" pitchFamily="18" charset="0"/>
              </a:rPr>
              <a:t> </a:t>
            </a:r>
            <a:r>
              <a:rPr lang="en-US" sz="1200" b="0" i="1" dirty="0">
                <a:cs typeface="Times New Roman" panose="02020603050405020304" pitchFamily="18" charset="0"/>
              </a:rPr>
              <a:t>[23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Laurent Cariou</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MAC/Joint teleconferences in the second half of March 2024 and first half of April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783837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677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22251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Edward Au			Second: Gaurav Patwardhan</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3550500018"/>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May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Tree>
    <p:extLst>
      <p:ext uri="{BB962C8B-B14F-4D97-AF65-F5344CB8AC3E}">
        <p14:creationId xmlns:p14="http://schemas.microsoft.com/office/powerpoint/2010/main" val="2706869825"/>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678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22373 in </a:t>
            </a:r>
            <a:r>
              <a:rPr lang="en-US" sz="1200" b="0" dirty="0">
                <a:cs typeface="Times New Roman" panose="02020603050405020304" pitchFamily="18" charset="0"/>
                <a:hlinkClick r:id="rId2"/>
              </a:rPr>
              <a:t>11-24/329r1</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22376, 22393, 22394 in </a:t>
            </a:r>
            <a:r>
              <a:rPr lang="en-US" sz="1200" b="0" strike="sngStrike"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11-24/305r4</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22016, 22017, 22229 in </a:t>
            </a:r>
            <a:r>
              <a:rPr lang="en-US" sz="1200" b="0" dirty="0">
                <a:cs typeface="Times New Roman" panose="02020603050405020304" pitchFamily="18" charset="0"/>
                <a:hlinkClick r:id="rId4"/>
              </a:rPr>
              <a:t>11-24/364r1</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22114, 22115, 22116, 22127, 22128, 22141 in </a:t>
            </a:r>
            <a:r>
              <a:rPr lang="en-US" sz="1200" b="0" dirty="0">
                <a:cs typeface="Times New Roman" panose="02020603050405020304" pitchFamily="18" charset="0"/>
                <a:hlinkClick r:id="rId5"/>
              </a:rPr>
              <a:t>11-24/335r3</a:t>
            </a:r>
            <a:r>
              <a:rPr lang="en-US" sz="1200" b="0" dirty="0">
                <a:cs typeface="Times New Roman" panose="02020603050405020304" pitchFamily="18" charset="0"/>
              </a:rPr>
              <a:t> &amp; 22033 in </a:t>
            </a:r>
            <a:r>
              <a:rPr lang="en-US" sz="1200" b="0" dirty="0">
                <a:cs typeface="Times New Roman" panose="02020603050405020304" pitchFamily="18" charset="0"/>
                <a:hlinkClick r:id="rId6"/>
              </a:rPr>
              <a:t>11-24/358r1</a:t>
            </a:r>
            <a:r>
              <a:rPr lang="en-US" sz="1200" b="0" dirty="0">
                <a:cs typeface="Times New Roman" panose="02020603050405020304" pitchFamily="18" charset="0"/>
              </a:rPr>
              <a:t> &amp; 22158 in </a:t>
            </a:r>
            <a:r>
              <a:rPr lang="en-US" sz="1200" b="0" dirty="0">
                <a:cs typeface="Times New Roman" panose="02020603050405020304" pitchFamily="18" charset="0"/>
                <a:hlinkClick r:id="rId7"/>
              </a:rPr>
              <a:t>11-24/343r2</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22206 in </a:t>
            </a:r>
            <a:r>
              <a:rPr lang="en-US" sz="1200" b="0" dirty="0">
                <a:cs typeface="Times New Roman" panose="02020603050405020304" pitchFamily="18" charset="0"/>
                <a:hlinkClick r:id="rId8"/>
              </a:rPr>
              <a:t>11-24/364r2</a:t>
            </a:r>
            <a:r>
              <a:rPr lang="en-US" sz="1200" b="0" dirty="0">
                <a:cs typeface="Times New Roman" panose="02020603050405020304" pitchFamily="18" charset="0"/>
              </a:rPr>
              <a:t> &amp; 22367 in </a:t>
            </a:r>
            <a:r>
              <a:rPr lang="en-US" sz="1200" b="0" dirty="0">
                <a:cs typeface="Times New Roman" panose="02020603050405020304" pitchFamily="18" charset="0"/>
                <a:hlinkClick r:id="rId9"/>
              </a:rPr>
              <a:t>11-24/540r1</a:t>
            </a:r>
            <a:r>
              <a:rPr lang="en-US" sz="1200" b="0" dirty="0">
                <a:cs typeface="Times New Roman" panose="02020603050405020304" pitchFamily="18" charset="0"/>
              </a:rPr>
              <a:t> &amp; 22066, 22067, 22266, 22277, 22328 in </a:t>
            </a:r>
            <a:r>
              <a:rPr lang="en-US" sz="1200" b="0" dirty="0">
                <a:cs typeface="Times New Roman" panose="02020603050405020304" pitchFamily="18" charset="0"/>
                <a:hlinkClick r:id="rId10"/>
              </a:rPr>
              <a:t>11-24/703r0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22026, 22082, 22085, 22086 22083, 22084, 22087, 22240 in </a:t>
            </a:r>
            <a:r>
              <a:rPr lang="en-US" sz="1200" b="0" dirty="0">
                <a:cs typeface="Times New Roman" panose="02020603050405020304" pitchFamily="18" charset="0"/>
                <a:hlinkClick r:id="rId11"/>
              </a:rPr>
              <a:t>11-24/353r3</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DengXian" panose="02010600030101010101" pitchFamily="2" charset="-122"/>
              </a:rPr>
              <a:t>22188, 22300, 22298, 22297, 22296, 22154, 22299, 22207, 22208, 22257, 22288, 22384, 22203 in </a:t>
            </a:r>
            <a:r>
              <a:rPr lang="en-US" sz="1200" b="0" dirty="0">
                <a:effectLst/>
                <a:ea typeface="DengXian" panose="02010600030101010101" pitchFamily="2" charset="-122"/>
                <a:hlinkClick r:id="rId12"/>
              </a:rPr>
              <a:t>11-24/0371r2</a:t>
            </a:r>
            <a:r>
              <a:rPr lang="en-US" sz="1200" b="0" dirty="0">
                <a:effectLst/>
                <a:ea typeface="DengXian" panose="02010600030101010101" pitchFamily="2" charset="-122"/>
              </a:rPr>
              <a:t> </a:t>
            </a:r>
            <a:r>
              <a:rPr lang="en-US" sz="1200" b="0" i="1" dirty="0">
                <a:effectLst/>
                <a:ea typeface="DengXian" panose="02010600030101010101" pitchFamily="2" charset="-122"/>
              </a:rPr>
              <a:t>[13 CIDs]</a:t>
            </a:r>
          </a:p>
          <a:p>
            <a:pPr marL="285750" indent="-285750">
              <a:buFont typeface="Arial" panose="020B0604020202020204" pitchFamily="34" charset="0"/>
              <a:buChar char="•"/>
            </a:pPr>
            <a:r>
              <a:rPr lang="en-US" sz="1200" b="0" dirty="0">
                <a:effectLst/>
                <a:ea typeface="DengXian" panose="02010600030101010101" pitchFamily="2" charset="-122"/>
              </a:rPr>
              <a:t>22160, 22340 in</a:t>
            </a:r>
            <a:r>
              <a:rPr lang="en-US" sz="1200" b="0" i="1" dirty="0">
                <a:effectLst/>
                <a:ea typeface="DengXian" panose="02010600030101010101" pitchFamily="2" charset="-122"/>
                <a:cs typeface="Times New Roman" panose="02020603050405020304" pitchFamily="18" charset="0"/>
              </a:rPr>
              <a:t> </a:t>
            </a:r>
            <a:r>
              <a:rPr lang="en-US" sz="1200" b="0" dirty="0">
                <a:solidFill>
                  <a:srgbClr val="6B9F25"/>
                </a:solidFill>
                <a:effectLst/>
                <a:ea typeface="DengXian" panose="02010600030101010101" pitchFamily="2" charset="-122"/>
                <a:cs typeface="Times New Roman" panose="02020603050405020304" pitchFamily="18" charset="0"/>
                <a:hlinkClick r:id="rId13">
                  <a:extLst>
                    <a:ext uri="{A12FA001-AC4F-418D-AE19-62706E023703}">
                      <ahyp:hlinkClr xmlns:ahyp="http://schemas.microsoft.com/office/drawing/2018/hyperlinkcolor" val="tx"/>
                    </a:ext>
                  </a:extLst>
                </a:hlinkClick>
              </a:rPr>
              <a:t>11-24/0289</a:t>
            </a:r>
            <a:r>
              <a:rPr lang="en-US" sz="1200" b="0" dirty="0">
                <a:solidFill>
                  <a:srgbClr val="FF0000"/>
                </a:solidFill>
                <a:effectLst/>
                <a:ea typeface="DengXian" panose="02010600030101010101" pitchFamily="2" charset="-122"/>
                <a:cs typeface="Times New Roman" panose="02020603050405020304" pitchFamily="18" charset="0"/>
                <a:hlinkClick r:id="rId13">
                  <a:extLst>
                    <a:ext uri="{A12FA001-AC4F-418D-AE19-62706E023703}">
                      <ahyp:hlinkClr xmlns:ahyp="http://schemas.microsoft.com/office/drawing/2018/hyperlinkcolor" val="tx"/>
                    </a:ext>
                  </a:extLst>
                </a:hlinkClick>
              </a:rPr>
              <a:t>r5</a:t>
            </a:r>
            <a:r>
              <a:rPr lang="en-US" sz="1200" b="0" i="1" dirty="0">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&amp;</a:t>
            </a:r>
            <a:r>
              <a:rPr lang="en-US" sz="1200" b="0" dirty="0">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rPr>
              <a:t>22007, 22008, 22291, 22293 in </a:t>
            </a:r>
            <a:r>
              <a:rPr lang="en-US" sz="1200" b="0" dirty="0">
                <a:effectLst/>
                <a:ea typeface="DengXian" panose="02010600030101010101" pitchFamily="2" charset="-122"/>
                <a:hlinkClick r:id="rId14"/>
              </a:rPr>
              <a:t>11-24/0364r4</a:t>
            </a:r>
            <a:r>
              <a:rPr lang="en-US" sz="1200" b="0" dirty="0">
                <a:effectLst/>
                <a:ea typeface="DengXian" panose="02010600030101010101" pitchFamily="2" charset="-122"/>
              </a:rPr>
              <a:t> &amp; 22202 in </a:t>
            </a:r>
            <a:r>
              <a:rPr lang="en-US" sz="1200" b="0" dirty="0">
                <a:effectLst/>
                <a:ea typeface="DengXian" panose="02010600030101010101" pitchFamily="2" charset="-122"/>
                <a:hlinkClick r:id="rId15"/>
              </a:rPr>
              <a:t>11-24/0739r1</a:t>
            </a:r>
            <a:r>
              <a:rPr lang="en-US" sz="1200" b="0" dirty="0">
                <a:effectLst/>
                <a:ea typeface="DengXian" panose="02010600030101010101" pitchFamily="2" charset="-122"/>
              </a:rPr>
              <a:t> </a:t>
            </a:r>
            <a:r>
              <a:rPr lang="en-US" sz="1200" b="0" i="1" dirty="0">
                <a:effectLst/>
                <a:ea typeface="DengXian" panose="02010600030101010101" pitchFamily="2" charset="-122"/>
              </a:rPr>
              <a:t>[7 CIDs]</a:t>
            </a:r>
            <a:endParaRPr lang="en-US" sz="1200" b="0" dirty="0">
              <a:effectLst/>
              <a:ea typeface="DengXian" panose="02010600030101010101" pitchFamily="2" charset="-122"/>
            </a:endParaRPr>
          </a:p>
          <a:p>
            <a:pPr marL="285750" indent="-285750">
              <a:buFont typeface="Arial" panose="020B0604020202020204" pitchFamily="34" charset="0"/>
              <a:buChar char="•"/>
            </a:pPr>
            <a:r>
              <a:rPr lang="en-US" sz="1200" b="0" dirty="0">
                <a:effectLst/>
                <a:ea typeface="DengXian" panose="02010600030101010101" pitchFamily="2" charset="-122"/>
              </a:rPr>
              <a:t>22412 in </a:t>
            </a:r>
            <a:r>
              <a:rPr lang="en-US" sz="1200" b="0" dirty="0">
                <a:effectLst/>
                <a:ea typeface="DengXian" panose="02010600030101010101" pitchFamily="2" charset="-122"/>
                <a:hlinkClick r:id="rId16"/>
              </a:rPr>
              <a:t>11-24/738r1</a:t>
            </a:r>
            <a:r>
              <a:rPr lang="en-US" sz="1200" b="0" dirty="0">
                <a:effectLst/>
                <a:ea typeface="DengXian" panose="02010600030101010101" pitchFamily="2" charset="-122"/>
              </a:rPr>
              <a:t> &amp; 22287 in </a:t>
            </a:r>
            <a:r>
              <a:rPr lang="en-US" sz="1200" b="0" dirty="0">
                <a:solidFill>
                  <a:srgbClr val="6B9F25"/>
                </a:solidFill>
                <a:effectLst/>
                <a:ea typeface="DengXian" panose="02010600030101010101" pitchFamily="2" charset="-122"/>
                <a:hlinkClick r:id="rId17">
                  <a:extLst>
                    <a:ext uri="{A12FA001-AC4F-418D-AE19-62706E023703}">
                      <ahyp:hlinkClr xmlns:ahyp="http://schemas.microsoft.com/office/drawing/2018/hyperlinkcolor" val="tx"/>
                    </a:ext>
                  </a:extLst>
                </a:hlinkClick>
              </a:rPr>
              <a:t>11-24/353</a:t>
            </a:r>
            <a:r>
              <a:rPr lang="en-US" sz="1200" b="0" dirty="0">
                <a:solidFill>
                  <a:srgbClr val="92D050"/>
                </a:solidFill>
                <a:effectLst/>
                <a:ea typeface="DengXian" panose="02010600030101010101" pitchFamily="2" charset="-122"/>
                <a:hlinkClick r:id="rId17">
                  <a:extLst>
                    <a:ext uri="{A12FA001-AC4F-418D-AE19-62706E023703}">
                      <ahyp:hlinkClr xmlns:ahyp="http://schemas.microsoft.com/office/drawing/2018/hyperlinkcolor" val="tx"/>
                    </a:ext>
                  </a:extLst>
                </a:hlinkClick>
              </a:rPr>
              <a:t>r5</a:t>
            </a:r>
            <a:r>
              <a:rPr lang="en-US" sz="1200" b="0" dirty="0">
                <a:effectLst/>
                <a:ea typeface="DengXian" panose="02010600030101010101" pitchFamily="2" charset="-122"/>
              </a:rPr>
              <a:t> &amp; 22109, 22351 in </a:t>
            </a:r>
            <a:r>
              <a:rPr lang="en-US" sz="1200" b="0" dirty="0">
                <a:effectLst/>
                <a:ea typeface="DengXian" panose="02010600030101010101" pitchFamily="2" charset="-122"/>
                <a:hlinkClick r:id="rId18"/>
              </a:rPr>
              <a:t>11-24/357r2</a:t>
            </a:r>
            <a:r>
              <a:rPr lang="en-US" sz="1200" b="0" dirty="0">
                <a:effectLst/>
                <a:ea typeface="DengXian" panose="02010600030101010101" pitchFamily="2" charset="-122"/>
              </a:rPr>
              <a:t> &amp; 22286 in </a:t>
            </a:r>
            <a:r>
              <a:rPr lang="en-US" sz="1200" b="0" dirty="0">
                <a:effectLst/>
                <a:ea typeface="DengXian" panose="02010600030101010101" pitchFamily="2" charset="-122"/>
                <a:hlinkClick r:id="rId19"/>
              </a:rPr>
              <a:t>11-24/578r1</a:t>
            </a:r>
            <a:r>
              <a:rPr lang="en-US" sz="1200" b="0" dirty="0">
                <a:effectLst/>
                <a:ea typeface="DengXian" panose="02010600030101010101" pitchFamily="2" charset="-122"/>
              </a:rPr>
              <a:t> </a:t>
            </a:r>
            <a:r>
              <a:rPr lang="en-US" sz="1200" b="0" i="1" dirty="0">
                <a:effectLst/>
                <a:ea typeface="DengXian" panose="02010600030101010101" pitchFamily="2" charset="-122"/>
              </a:rPr>
              <a:t>[5 CIDs]</a:t>
            </a:r>
            <a:endParaRPr lang="en-US" sz="1200" b="0" dirty="0">
              <a:effectLst/>
              <a:ea typeface="DengXian" panose="02010600030101010101" pitchFamily="2" charset="-122"/>
            </a:endParaRPr>
          </a:p>
          <a:p>
            <a:pPr marL="0" indent="0"/>
            <a:r>
              <a:rPr lang="en-US" altLang="en-US" sz="1600" b="1" dirty="0"/>
              <a:t>and incorporate the text changes into the latest TGbe draft.</a:t>
            </a:r>
          </a:p>
          <a:p>
            <a:pPr marL="0" indent="0"/>
            <a:r>
              <a:rPr lang="en-US" sz="1600" dirty="0"/>
              <a:t>Move: Mike Montemurro		Second: Binita Gupta</a:t>
            </a:r>
          </a:p>
          <a:p>
            <a:pPr marL="0" indent="0"/>
            <a:r>
              <a:rPr lang="en-US" sz="1600" dirty="0"/>
              <a:t>Discussion: Some discussion.</a:t>
            </a:r>
            <a:endParaRPr lang="en-US" sz="1600" b="0" dirty="0"/>
          </a:p>
          <a:p>
            <a:r>
              <a:rPr lang="en-US" sz="1600" dirty="0"/>
              <a:t>Preliminary Result: 64Y, 5N, 12A</a:t>
            </a:r>
          </a:p>
          <a:p>
            <a:r>
              <a:rPr lang="en-US" sz="1600" dirty="0"/>
              <a:t>Result: </a:t>
            </a:r>
            <a:r>
              <a:rPr lang="en-US" sz="1600" dirty="0">
                <a:highlight>
                  <a:srgbClr val="00FF00"/>
                </a:highlight>
              </a:rPr>
              <a:t>63Y, 4N, 12A (pass)</a:t>
            </a:r>
          </a:p>
          <a:p>
            <a:r>
              <a:rPr lang="en-US" sz="1200" i="1" dirty="0"/>
              <a:t>Note: These are CR docs that obtained ≥ 75% support during the straw poll phase of MAC/Joint teleconferences in the second half of April 2024 and May 8</a:t>
            </a:r>
            <a:r>
              <a:rPr lang="en-US" sz="1200" i="1" baseline="30000" dirty="0"/>
              <a:t>th</a:t>
            </a:r>
            <a:r>
              <a:rPr lang="en-US" sz="1200" i="1" dirty="0"/>
              <a:t>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01446481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May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Tree>
    <p:extLst>
      <p:ext uri="{BB962C8B-B14F-4D97-AF65-F5344CB8AC3E}">
        <p14:creationId xmlns:p14="http://schemas.microsoft.com/office/powerpoint/2010/main" val="3057968434"/>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679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DengXian" panose="02010600030101010101" pitchFamily="2" charset="-122"/>
              </a:rPr>
              <a:t>22099, 22230, 22072, 22069, 22068 in </a:t>
            </a:r>
            <a:r>
              <a:rPr lang="en-US" sz="1200" b="0" dirty="0">
                <a:effectLst/>
                <a:ea typeface="DengXian" panose="02010600030101010101" pitchFamily="2" charset="-122"/>
                <a:hlinkClick r:id="rId2"/>
              </a:rPr>
              <a:t>11-24/0324r8</a:t>
            </a:r>
            <a:r>
              <a:rPr lang="en-US" sz="1200" b="0" dirty="0">
                <a:effectLst/>
                <a:ea typeface="DengXian" panose="02010600030101010101" pitchFamily="2" charset="-122"/>
              </a:rPr>
              <a:t> </a:t>
            </a:r>
            <a:r>
              <a:rPr lang="en-US" sz="1200" b="0" i="1" dirty="0">
                <a:effectLst/>
                <a:ea typeface="DengXian" panose="02010600030101010101" pitchFamily="2" charset="-122"/>
              </a:rPr>
              <a:t>[5 CIDs]</a:t>
            </a:r>
          </a:p>
          <a:p>
            <a:pPr marL="285750" indent="-285750">
              <a:buFont typeface="Arial" panose="020B0604020202020204" pitchFamily="34" charset="0"/>
              <a:buChar char="•"/>
            </a:pPr>
            <a:r>
              <a:rPr lang="en-US" sz="1200" b="0" dirty="0">
                <a:effectLst/>
                <a:ea typeface="DengXian" panose="02010600030101010101" pitchFamily="2" charset="-122"/>
              </a:rPr>
              <a:t>22342 in </a:t>
            </a:r>
            <a:r>
              <a:rPr lang="en-US" sz="1200" b="0" dirty="0">
                <a:effectLst/>
                <a:ea typeface="DengXian" panose="02010600030101010101" pitchFamily="2" charset="-122"/>
                <a:hlinkClick r:id="rId3"/>
              </a:rPr>
              <a:t>11-24/0373r2</a:t>
            </a:r>
            <a:r>
              <a:rPr lang="en-US" sz="1200" b="0" dirty="0">
                <a:effectLst/>
                <a:ea typeface="DengXian" panose="02010600030101010101" pitchFamily="2" charset="-122"/>
              </a:rPr>
              <a:t> &amp; </a:t>
            </a:r>
            <a:r>
              <a:rPr lang="en-US" sz="1200" b="0" dirty="0">
                <a:ea typeface="DengXian" panose="02010600030101010101" pitchFamily="2" charset="-122"/>
              </a:rPr>
              <a:t>22027 in </a:t>
            </a:r>
            <a:r>
              <a:rPr lang="en-US" sz="1200" b="0" dirty="0">
                <a:ea typeface="DengXian" panose="02010600030101010101" pitchFamily="2" charset="-122"/>
                <a:hlinkClick r:id="rId4"/>
              </a:rPr>
              <a:t>11-24/296r12</a:t>
            </a:r>
            <a:r>
              <a:rPr lang="en-US" sz="1200" b="0" dirty="0">
                <a:ea typeface="DengXian" panose="02010600030101010101" pitchFamily="2" charset="-122"/>
              </a:rPr>
              <a:t> &amp; 22312, 22313 i</a:t>
            </a:r>
            <a:r>
              <a:rPr lang="en-US" sz="1200" b="0" dirty="0">
                <a:effectLst/>
                <a:ea typeface="DengXian" panose="02010600030101010101" pitchFamily="2" charset="-122"/>
              </a:rPr>
              <a:t>n </a:t>
            </a:r>
            <a:r>
              <a:rPr lang="en-US" sz="1200" b="0" dirty="0">
                <a:effectLst/>
                <a:ea typeface="DengXian" panose="02010600030101010101" pitchFamily="2" charset="-122"/>
                <a:hlinkClick r:id="rId5"/>
              </a:rPr>
              <a:t>11-24/325r1</a:t>
            </a:r>
            <a:r>
              <a:rPr lang="en-US" sz="1200" b="0" dirty="0">
                <a:effectLst/>
                <a:ea typeface="DengXian" panose="02010600030101010101" pitchFamily="2" charset="-122"/>
              </a:rPr>
              <a:t> </a:t>
            </a:r>
            <a:r>
              <a:rPr lang="en-US" sz="1200" b="0" i="1" dirty="0">
                <a:effectLst/>
                <a:ea typeface="DengXian" panose="02010600030101010101" pitchFamily="2" charset="-122"/>
              </a:rPr>
              <a:t>[4 CIDs]</a:t>
            </a:r>
          </a:p>
          <a:p>
            <a:pPr marL="285750" indent="-285750">
              <a:buFont typeface="Arial" panose="020B0604020202020204" pitchFamily="34" charset="0"/>
              <a:buChar char="•"/>
            </a:pPr>
            <a:r>
              <a:rPr lang="en-US" sz="1200" b="0" dirty="0">
                <a:effectLst/>
                <a:ea typeface="DengXian" panose="02010600030101010101" pitchFamily="2" charset="-122"/>
              </a:rPr>
              <a:t>22024 in </a:t>
            </a:r>
            <a:r>
              <a:rPr lang="en-US" sz="1200" b="0" dirty="0">
                <a:effectLst/>
                <a:ea typeface="DengXian" panose="02010600030101010101" pitchFamily="2" charset="-122"/>
                <a:hlinkClick r:id="rId6"/>
              </a:rPr>
              <a:t>11-24/350r2</a:t>
            </a:r>
            <a:r>
              <a:rPr lang="en-US" sz="1200" b="0" dirty="0">
                <a:effectLst/>
                <a:ea typeface="DengXian" panose="02010600030101010101" pitchFamily="2" charset="-122"/>
              </a:rPr>
              <a:t> </a:t>
            </a:r>
            <a:r>
              <a:rPr lang="en-US" sz="1200" b="0" i="1" dirty="0">
                <a:effectLst/>
                <a:ea typeface="DengXian" panose="02010600030101010101" pitchFamily="2" charset="-122"/>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MAC/Joint teleconferences in Day 1 and Day 2 of May F2F.</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30108588"/>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680 (Bug Fix)</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adopt changes under the tags Bug Fix 1 and Bug Fix 2 in </a:t>
            </a:r>
            <a:r>
              <a:rPr lang="en-US" sz="1600" dirty="0">
                <a:solidFill>
                  <a:schemeClr val="tx1"/>
                </a:solidFill>
                <a:hlinkClick r:id="rId2"/>
              </a:rPr>
              <a:t>11-24/0828r2</a:t>
            </a:r>
            <a:r>
              <a:rPr lang="en-US" sz="1600" dirty="0">
                <a:solidFill>
                  <a:schemeClr val="tx1"/>
                </a:solidFill>
              </a:rPr>
              <a:t> </a:t>
            </a:r>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fixes were discussed during EVE session on Tuesday.</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344062580"/>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681 (Another Bug Fix)</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adopt changes under the tag “</a:t>
            </a:r>
            <a:r>
              <a:rPr lang="en-US" sz="1800" dirty="0">
                <a:effectLst/>
                <a:latin typeface="Times New Roman" panose="02020603050405020304" pitchFamily="18" charset="0"/>
                <a:ea typeface="Times New Roman" panose="02020603050405020304" pitchFamily="18" charset="0"/>
              </a:rPr>
              <a:t>Proposed Text Changes not related to a CID”</a:t>
            </a:r>
            <a:r>
              <a:rPr lang="en-US" sz="1600" dirty="0">
                <a:solidFill>
                  <a:schemeClr val="tx1"/>
                </a:solidFill>
              </a:rPr>
              <a:t> in </a:t>
            </a:r>
            <a:r>
              <a:rPr lang="en-US" sz="1600" dirty="0">
                <a:solidFill>
                  <a:schemeClr val="tx1"/>
                </a:solidFill>
                <a:hlinkClick r:id="rId2"/>
              </a:rPr>
              <a:t>11-24/0289r5</a:t>
            </a:r>
            <a:r>
              <a:rPr lang="en-US" sz="1600" dirty="0">
                <a:solidFill>
                  <a:schemeClr val="tx1"/>
                </a:solidFill>
              </a:rPr>
              <a:t> </a:t>
            </a:r>
            <a:r>
              <a:rPr lang="en-US" altLang="en-US" sz="1600" b="1" dirty="0"/>
              <a:t>and incorporate the text changes into the latest TGbe draft.</a:t>
            </a:r>
          </a:p>
          <a:p>
            <a:pPr marL="0" indent="0"/>
            <a:endParaRPr lang="en-US" altLang="en-US" sz="1600" b="1" dirty="0"/>
          </a:p>
          <a:p>
            <a:pPr marL="0" indent="0"/>
            <a:r>
              <a:rPr lang="en-US" sz="1600" dirty="0"/>
              <a:t>Move: Mike Montemurro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This fix was discussed in one of the conference calls of April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693144496"/>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682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22204, 22374, 22043, 22153, 22377, 22378 </a:t>
            </a:r>
            <a:r>
              <a:rPr lang="en-US" sz="1200" b="0" i="1" dirty="0">
                <a:solidFill>
                  <a:schemeClr val="tx1"/>
                </a:solidFill>
              </a:rPr>
              <a:t>[6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Mike Montemurro			Second: Abhishek Patil</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44579728"/>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1EB4E-2A35-6721-AF1B-074F829A43D2}"/>
              </a:ext>
            </a:extLst>
          </p:cNvPr>
          <p:cNvSpPr>
            <a:spLocks noGrp="1"/>
          </p:cNvSpPr>
          <p:nvPr>
            <p:ph type="title"/>
          </p:nvPr>
        </p:nvSpPr>
        <p:spPr>
          <a:xfrm>
            <a:off x="685800" y="685800"/>
            <a:ext cx="7770813" cy="1065213"/>
          </a:xfrm>
        </p:spPr>
        <p:txBody>
          <a:bodyPr/>
          <a:lstStyle/>
          <a:p>
            <a:r>
              <a:rPr lang="en-US" dirty="0"/>
              <a:t>Motion 683 (No Consensus CIDs)</a:t>
            </a:r>
          </a:p>
        </p:txBody>
      </p:sp>
      <p:sp>
        <p:nvSpPr>
          <p:cNvPr id="3" name="Content Placeholder 2">
            <a:extLst>
              <a:ext uri="{FF2B5EF4-FFF2-40B4-BE49-F238E27FC236}">
                <a16:creationId xmlns:a16="http://schemas.microsoft.com/office/drawing/2014/main" id="{7361A77E-0879-EC85-630A-70C5CF49D076}"/>
              </a:ext>
            </a:extLst>
          </p:cNvPr>
          <p:cNvSpPr>
            <a:spLocks noGrp="1"/>
          </p:cNvSpPr>
          <p:nvPr>
            <p:ph idx="1"/>
          </p:nvPr>
        </p:nvSpPr>
        <p:spPr>
          <a:xfrm>
            <a:off x="685800" y="1981200"/>
            <a:ext cx="7770813" cy="4113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DengXian" panose="02010600030101010101" pitchFamily="2" charset="-122"/>
              </a:rPr>
              <a:t>22028, 22155, 22156, 22165, 22241, 22295, 22360, 22376, 22393, 22394, 22395, 22411</a:t>
            </a:r>
          </a:p>
          <a:p>
            <a:pPr marL="285750" indent="-285750">
              <a:buFont typeface="Arial" panose="020B0604020202020204" pitchFamily="34" charset="0"/>
              <a:buChar char="•"/>
            </a:pPr>
            <a:r>
              <a:rPr lang="en-US" sz="1400" b="0" dirty="0">
                <a:effectLst/>
                <a:ea typeface="DengXian" panose="02010600030101010101" pitchFamily="2" charset="-122"/>
              </a:rPr>
              <a:t>22000, 22001, 22038, 22210, 22211, 22212, 22213, 22248, 22249, 22343, 22352 </a:t>
            </a:r>
          </a:p>
          <a:p>
            <a:pPr marL="0" indent="0"/>
            <a:r>
              <a:rPr lang="en-US" altLang="en-US" sz="1800" dirty="0"/>
              <a:t>as shown in </a:t>
            </a:r>
            <a:r>
              <a:rPr lang="en-US" altLang="en-US" sz="1800" dirty="0">
                <a:hlinkClick r:id="rId2"/>
              </a:rPr>
              <a:t>11-24/254r15</a:t>
            </a:r>
            <a:endParaRPr lang="en-US" altLang="en-US" sz="1800" b="1" dirty="0"/>
          </a:p>
          <a:p>
            <a:pPr marL="0" indent="0"/>
            <a:endParaRPr lang="en-US" sz="1800" dirty="0"/>
          </a:p>
          <a:p>
            <a:pPr marL="0" indent="0"/>
            <a:r>
              <a:rPr lang="en-US" sz="1800" dirty="0"/>
              <a:t>Move: Mike Montemurro		Second: Rubayet Shafin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endParaRPr lang="en-US" sz="1800" dirty="0"/>
          </a:p>
          <a:p>
            <a:r>
              <a:rPr lang="en-US" sz="1400" i="1" dirty="0"/>
              <a:t>Note: These are CIDs for which the group could not reach consensus.</a:t>
            </a:r>
          </a:p>
        </p:txBody>
      </p:sp>
      <p:sp>
        <p:nvSpPr>
          <p:cNvPr id="4" name="Slide Number Placeholder 3">
            <a:extLst>
              <a:ext uri="{FF2B5EF4-FFF2-40B4-BE49-F238E27FC236}">
                <a16:creationId xmlns:a16="http://schemas.microsoft.com/office/drawing/2014/main" id="{4ECC5334-7453-165B-5E50-E9EBFD3086C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D616FF99-96C7-DA18-4639-2BE7B9629A1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8CED866-E5E8-337F-938F-0E4C3BD43F9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478783371"/>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EEE11-0915-163F-FCF6-AB443279EFCC}"/>
              </a:ext>
            </a:extLst>
          </p:cNvPr>
          <p:cNvSpPr>
            <a:spLocks noGrp="1"/>
          </p:cNvSpPr>
          <p:nvPr>
            <p:ph type="title"/>
          </p:nvPr>
        </p:nvSpPr>
        <p:spPr>
          <a:xfrm>
            <a:off x="685800" y="685800"/>
            <a:ext cx="7770813" cy="1065213"/>
          </a:xfrm>
        </p:spPr>
        <p:txBody>
          <a:bodyPr/>
          <a:lstStyle/>
          <a:p>
            <a:r>
              <a:rPr lang="en-US" dirty="0"/>
              <a:t>Recirculation SA Ballot Motion</a:t>
            </a:r>
          </a:p>
        </p:txBody>
      </p:sp>
      <p:sp>
        <p:nvSpPr>
          <p:cNvPr id="3" name="Content Placeholder 2">
            <a:extLst>
              <a:ext uri="{FF2B5EF4-FFF2-40B4-BE49-F238E27FC236}">
                <a16:creationId xmlns:a16="http://schemas.microsoft.com/office/drawing/2014/main" id="{3481DB5A-239A-7442-182B-1E515E20B7C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Having approved comment resolutions for all of the comments received from the SA initial ballot on P802.11be D5.0 as contained in document </a:t>
            </a:r>
            <a:r>
              <a:rPr lang="en-US" sz="2000" dirty="0">
                <a:hlinkClick r:id="rId2"/>
              </a:rPr>
              <a:t>11-24-254r15</a:t>
            </a:r>
            <a:r>
              <a:rPr lang="en-US" sz="2000" dirty="0"/>
              <a:t>,</a:t>
            </a:r>
            <a:br>
              <a:rPr lang="en-US" sz="2000" dirty="0"/>
            </a:br>
            <a:r>
              <a:rPr lang="en-US" sz="2000" dirty="0"/>
              <a:t>Instruct the editor to prepare P802.11be D6.0 incorporating these resolutions and,</a:t>
            </a:r>
            <a:br>
              <a:rPr lang="en-US" sz="2000" dirty="0"/>
            </a:br>
            <a:r>
              <a:rPr lang="en-US" sz="2000" dirty="0"/>
              <a:t>Approve a 15-day SA Recirculation Ballot asking the question “Should P802.11be D6.0 be forwarded to RevCom?”</a:t>
            </a:r>
          </a:p>
          <a:p>
            <a:pPr>
              <a:buFont typeface="Arial" panose="020B0604020202020204" pitchFamily="34" charset="0"/>
              <a:buChar char="•"/>
            </a:pPr>
            <a:endParaRPr lang="en-US" sz="2000" dirty="0"/>
          </a:p>
          <a:p>
            <a:pPr marL="0" indent="0"/>
            <a:r>
              <a:rPr lang="en-US" sz="2000" dirty="0"/>
              <a:t>Move: Abhishek Patil			Second: Rubayet Shafin</a:t>
            </a:r>
          </a:p>
          <a:p>
            <a:pPr marL="0" indent="0"/>
            <a:r>
              <a:rPr lang="en-US" sz="2000" dirty="0"/>
              <a:t>Discussion: None.</a:t>
            </a:r>
            <a:endParaRPr lang="en-US" sz="2000" b="0" dirty="0"/>
          </a:p>
          <a:p>
            <a:r>
              <a:rPr lang="en-US" sz="2000" dirty="0"/>
              <a:t>Preliminary Result: 54(+1)Y, 0N, 5A</a:t>
            </a:r>
          </a:p>
          <a:p>
            <a:r>
              <a:rPr lang="en-US" sz="2000" dirty="0"/>
              <a:t>Result: </a:t>
            </a:r>
            <a:r>
              <a:rPr lang="en-US" sz="2000" dirty="0">
                <a:highlight>
                  <a:srgbClr val="00FF00"/>
                </a:highlight>
              </a:rPr>
              <a:t>55Y, 0N, 5A (passes)</a:t>
            </a:r>
          </a:p>
        </p:txBody>
      </p:sp>
      <p:sp>
        <p:nvSpPr>
          <p:cNvPr id="4" name="Slide Number Placeholder 3">
            <a:extLst>
              <a:ext uri="{FF2B5EF4-FFF2-40B4-BE49-F238E27FC236}">
                <a16:creationId xmlns:a16="http://schemas.microsoft.com/office/drawing/2014/main" id="{A890C153-C3F2-A130-702A-23B47E06112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F71DBA41-2A93-0426-67BE-381C3CAD777B}"/>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5EA98D-9036-62C5-76A4-B7E2F261DBE6}"/>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40776010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July 3</a:t>
            </a:r>
            <a:r>
              <a:rPr lang="en-US" baseline="30000" dirty="0">
                <a:solidFill>
                  <a:schemeClr val="tx1"/>
                </a:solidFill>
              </a:rPr>
              <a:t>rd</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Tree>
    <p:extLst>
      <p:ext uri="{BB962C8B-B14F-4D97-AF65-F5344CB8AC3E}">
        <p14:creationId xmlns:p14="http://schemas.microsoft.com/office/powerpoint/2010/main" val="2601811782"/>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684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DengXian" panose="02010600030101010101" pitchFamily="2" charset="-122"/>
              </a:rPr>
              <a:t>23112, 23113, 23114, 23115, 23107, 23111, 23106, 23110, 23033, 23036, 23083, 23119, 23014, 23015, 23080, 23081, 23082, 23004, 23003, 23037, 23174, 23104, 23139, 23140, 23120, 23123, 23039, 23040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11-24/0991r3</a:t>
            </a:r>
            <a:r>
              <a:rPr lang="en-US" sz="1200" b="0" dirty="0">
                <a:effectLst/>
                <a:ea typeface="DengXian" panose="02010600030101010101" pitchFamily="2" charset="-122"/>
              </a:rPr>
              <a:t> </a:t>
            </a:r>
            <a:r>
              <a:rPr lang="en-US" sz="1200" b="0" i="1" dirty="0">
                <a:effectLst/>
                <a:ea typeface="DengXian" panose="02010600030101010101" pitchFamily="2" charset="-122"/>
              </a:rPr>
              <a:t>[28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Stephen McCann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telco of June 12</a:t>
            </a:r>
            <a:r>
              <a:rPr lang="en-US" sz="1200" i="1" baseline="30000" dirty="0"/>
              <a:t>th</a:t>
            </a:r>
            <a:r>
              <a:rPr lang="en-US" sz="1200" i="1" dirty="0"/>
              <a:t>,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797702569"/>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685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23031, 23018 in </a:t>
            </a:r>
            <a:r>
              <a:rPr lang="en-US" sz="1200" b="0" u="sng" dirty="0">
                <a:solidFill>
                  <a:srgbClr val="0563C1"/>
                </a:solidFill>
                <a:effectLst/>
                <a:ea typeface="Calibri" panose="020F0502020204030204" pitchFamily="34" charset="0"/>
                <a:cs typeface="Times New Roman" panose="02020603050405020304" pitchFamily="18" charset="0"/>
                <a:hlinkClick r:id="rId2"/>
              </a:rPr>
              <a:t>11-24/0991r5</a:t>
            </a:r>
            <a:r>
              <a:rPr lang="en-US" sz="1200" b="0" dirty="0">
                <a:effectLst/>
                <a:ea typeface="Malgun Gothic" panose="020B0503020000020004" pitchFamily="34" charset="-127"/>
                <a:cs typeface="Times New Roman" panose="02020603050405020304" pitchFamily="18" charset="0"/>
              </a:rPr>
              <a:t> &amp; 23005, 23009, 23108, 23151, 23152, 23153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11-24/1022r0</a:t>
            </a:r>
            <a:r>
              <a:rPr lang="en-US" sz="1200" b="0" dirty="0">
                <a:effectLst/>
                <a:ea typeface="Calibri" panose="020F0502020204030204" pitchFamily="34" charset="0"/>
              </a:rPr>
              <a:t> </a:t>
            </a:r>
            <a:r>
              <a:rPr lang="en-US" sz="1200" b="0" i="1" dirty="0">
                <a:effectLst/>
                <a:ea typeface="Calibri" panose="020F0502020204030204" pitchFamily="34" charset="0"/>
              </a:rPr>
              <a:t>[8 CIDs]</a:t>
            </a:r>
            <a:endParaRPr lang="en-US" sz="1200" b="0" i="1"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rPr>
              <a:t>23101, 23127, 23128, 23034, 23086 in </a:t>
            </a:r>
            <a:r>
              <a:rPr lang="en-US" sz="1200" b="0" u="sng" dirty="0">
                <a:solidFill>
                  <a:srgbClr val="0563C1"/>
                </a:solidFill>
                <a:ea typeface="Calibri" panose="020F0502020204030204" pitchFamily="34" charset="0"/>
                <a:cs typeface="Times New Roman" panose="02020603050405020304" pitchFamily="18" charset="0"/>
                <a:hlinkClick r:id="rId4"/>
              </a:rPr>
              <a:t>11-24/1018r2</a:t>
            </a:r>
            <a:r>
              <a:rPr lang="en-US" sz="1200" b="0" dirty="0">
                <a:effectLst/>
                <a:ea typeface="Malgun Gothic" panose="020B0503020000020004" pitchFamily="34" charset="-127"/>
                <a:cs typeface="Times New Roman" panose="02020603050405020304" pitchFamily="18" charset="0"/>
              </a:rPr>
              <a:t> &amp; 23035, 23134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11-24/1032r2</a:t>
            </a:r>
            <a:r>
              <a:rPr lang="en-US" sz="1200" b="0" dirty="0">
                <a:effectLst/>
                <a:ea typeface="Calibri" panose="020F0502020204030204" pitchFamily="34" charset="0"/>
              </a:rPr>
              <a:t> </a:t>
            </a:r>
            <a:r>
              <a:rPr lang="en-US" sz="1200" b="0" i="1" dirty="0">
                <a:effectLst/>
                <a:ea typeface="Calibri" panose="020F0502020204030204" pitchFamily="34" charset="0"/>
              </a:rPr>
              <a:t>[7 CIDs]</a:t>
            </a:r>
            <a:endParaRPr lang="en-US" sz="1200" b="0"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dirty="0">
                <a:effectLst/>
                <a:ea typeface="Malgun Gothic" panose="020B0503020000020004" pitchFamily="34" charset="-127"/>
                <a:cs typeface="Times New Roman" panose="02020603050405020304" pitchFamily="18" charset="0"/>
              </a:rPr>
              <a:t>23030, 23087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6"/>
              </a:rPr>
              <a:t>11-24/1036r2</a:t>
            </a:r>
            <a:r>
              <a:rPr lang="en-US" sz="1200" b="0" dirty="0">
                <a:effectLst/>
                <a:ea typeface="Malgun Gothic" panose="020B0503020000020004" pitchFamily="34" charset="-127"/>
                <a:cs typeface="Times New Roman" panose="02020603050405020304" pitchFamily="18" charset="0"/>
              </a:rPr>
              <a:t> &amp; 23103, 23177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7"/>
              </a:rPr>
              <a:t>11-24/1019r0</a:t>
            </a:r>
            <a:r>
              <a:rPr lang="en-US" sz="1200" b="0" dirty="0">
                <a:effectLst/>
                <a:ea typeface="Malgun Gothic" panose="020B0503020000020004" pitchFamily="34" charset="-127"/>
                <a:cs typeface="Times New Roman" panose="02020603050405020304" pitchFamily="18" charset="0"/>
              </a:rPr>
              <a:t> &amp; 23116, 23117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8"/>
              </a:rPr>
              <a:t>11-24/1024r0</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telco of June 19th,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840399479"/>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686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23021, 23022, 23032, 23118, 23124, 23125 in </a:t>
            </a:r>
            <a:r>
              <a:rPr lang="en-US" sz="1200" b="0" dirty="0">
                <a:effectLst/>
                <a:ea typeface="Calibri" panose="020F0502020204030204" pitchFamily="34" charset="0"/>
                <a:hlinkClick r:id="rId2"/>
              </a:rPr>
              <a:t>11-24/1040r1</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23001, 23006, 23008, 23010, 23043, 23048, 23049, 23050, 23051, 23052, 23053, 23058, 23059, 23060, 23061, 23062, 23063, 23064, 23065, 23066</a:t>
            </a:r>
            <a:r>
              <a:rPr lang="en-US" sz="1200" b="0" dirty="0">
                <a:ea typeface="Calibri" panose="020F0502020204030204" pitchFamily="34" charset="0"/>
              </a:rPr>
              <a:t>, </a:t>
            </a:r>
            <a:r>
              <a:rPr lang="en-US" sz="1200" b="0" dirty="0">
                <a:effectLst/>
                <a:ea typeface="Calibri" panose="020F0502020204030204" pitchFamily="34" charset="0"/>
              </a:rPr>
              <a:t>23067, 23068, 23069,</a:t>
            </a:r>
            <a:r>
              <a:rPr lang="en-US" sz="1200" b="0" dirty="0">
                <a:ea typeface="Calibri" panose="020F0502020204030204" pitchFamily="34" charset="0"/>
              </a:rPr>
              <a:t> </a:t>
            </a:r>
            <a:r>
              <a:rPr lang="en-US" sz="1200" b="0" dirty="0">
                <a:effectLst/>
                <a:ea typeface="Calibri" panose="020F0502020204030204" pitchFamily="34" charset="0"/>
              </a:rPr>
              <a:t>23070, 23084, 23016, 23017, 23171, 23172 in </a:t>
            </a:r>
            <a:r>
              <a:rPr lang="en-US" sz="1200" b="0" dirty="0">
                <a:effectLst/>
                <a:ea typeface="Calibri" panose="020F0502020204030204" pitchFamily="34" charset="0"/>
                <a:hlinkClick r:id="rId3"/>
              </a:rPr>
              <a:t>11-24/1028r2</a:t>
            </a:r>
            <a:r>
              <a:rPr lang="en-US" sz="1200" b="0" dirty="0">
                <a:effectLst/>
                <a:ea typeface="Calibri" panose="020F0502020204030204" pitchFamily="34" charset="0"/>
              </a:rPr>
              <a:t> </a:t>
            </a:r>
            <a:r>
              <a:rPr lang="en-US" sz="1200" b="0" i="1" dirty="0">
                <a:effectLst/>
                <a:ea typeface="Calibri" panose="020F0502020204030204" pitchFamily="34" charset="0"/>
              </a:rPr>
              <a:t>[29 CIDs]</a:t>
            </a:r>
          </a:p>
          <a:p>
            <a:pPr marL="285750" indent="-285750">
              <a:buFont typeface="Arial" panose="020B0604020202020204" pitchFamily="34" charset="0"/>
              <a:buChar char="•"/>
            </a:pPr>
            <a:r>
              <a:rPr lang="en-US" sz="1200" b="0" dirty="0">
                <a:effectLst/>
                <a:ea typeface="Calibri" panose="020F0502020204030204" pitchFamily="34" charset="0"/>
              </a:rPr>
              <a:t>23109, 23135, 23136, </a:t>
            </a:r>
            <a:r>
              <a:rPr lang="en-US" sz="1200" b="0" strike="sngStrike" dirty="0">
                <a:solidFill>
                  <a:srgbClr val="FF0000"/>
                </a:solidFill>
                <a:effectLst/>
                <a:ea typeface="Calibri" panose="020F0502020204030204" pitchFamily="34" charset="0"/>
              </a:rPr>
              <a:t>23057,</a:t>
            </a:r>
            <a:r>
              <a:rPr lang="en-US" sz="1200" b="0" dirty="0">
                <a:effectLst/>
                <a:ea typeface="Calibri" panose="020F0502020204030204" pitchFamily="34" charset="0"/>
              </a:rPr>
              <a:t> 23054 in </a:t>
            </a:r>
            <a:r>
              <a:rPr lang="en-US" sz="1200" b="0" dirty="0">
                <a:effectLst/>
                <a:ea typeface="Calibri" panose="020F0502020204030204" pitchFamily="34" charset="0"/>
                <a:hlinkClick r:id="rId4"/>
              </a:rPr>
              <a:t>11-24/1049r1</a:t>
            </a:r>
            <a:r>
              <a:rPr lang="en-US" sz="1200" b="0" dirty="0">
                <a:effectLst/>
                <a:ea typeface="Calibri" panose="020F0502020204030204" pitchFamily="34" charset="0"/>
              </a:rPr>
              <a:t> </a:t>
            </a:r>
            <a:r>
              <a:rPr lang="en-US" sz="1200" b="0" i="1" dirty="0">
                <a:effectLst/>
                <a:ea typeface="Calibri" panose="020F0502020204030204" pitchFamily="34" charset="0"/>
              </a:rPr>
              <a:t>[4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Malgun Gothic" panose="020B0503020000020004" pitchFamily="34" charset="-127"/>
                <a:cs typeface="Times New Roman" panose="02020603050405020304" pitchFamily="18" charset="0"/>
              </a:rPr>
              <a:t>23141, 23142, 23176 in </a:t>
            </a:r>
            <a:r>
              <a:rPr lang="en-US" sz="1200" b="0" dirty="0">
                <a:effectLst/>
                <a:ea typeface="Malgun Gothic" panose="020B0503020000020004" pitchFamily="34" charset="-127"/>
                <a:cs typeface="Times New Roman" panose="02020603050405020304" pitchFamily="18" charset="0"/>
                <a:hlinkClick r:id="rId5"/>
              </a:rPr>
              <a:t>11-24/1010r0</a:t>
            </a:r>
            <a:r>
              <a:rPr lang="en-US" sz="1200" b="0" dirty="0">
                <a:effectLst/>
                <a:ea typeface="Malgun Gothic" panose="020B0503020000020004" pitchFamily="34" charset="-127"/>
                <a:cs typeface="Times New Roman" panose="02020603050405020304" pitchFamily="18" charset="0"/>
              </a:rPr>
              <a:t> &amp; 23000 in </a:t>
            </a:r>
            <a:r>
              <a:rPr lang="en-US" sz="1200" b="0" dirty="0">
                <a:effectLst/>
                <a:ea typeface="Malgun Gothic" panose="020B0503020000020004" pitchFamily="34" charset="-127"/>
                <a:cs typeface="Times New Roman" panose="02020603050405020304" pitchFamily="18" charset="0"/>
                <a:hlinkClick r:id="rId6"/>
              </a:rPr>
              <a:t>11-24/1023r1</a:t>
            </a:r>
            <a:r>
              <a:rPr lang="en-US" sz="1200" b="0" dirty="0">
                <a:effectLst/>
                <a:ea typeface="Malgun Gothic" panose="020B0503020000020004" pitchFamily="34" charset="-127"/>
                <a:cs typeface="Times New Roman" panose="02020603050405020304" pitchFamily="18" charset="0"/>
              </a:rPr>
              <a:t> &amp; 23038 in </a:t>
            </a:r>
            <a:r>
              <a:rPr lang="en-US" sz="1200" b="0" dirty="0">
                <a:effectLst/>
                <a:ea typeface="Malgun Gothic" panose="020B0503020000020004" pitchFamily="34" charset="-127"/>
                <a:cs typeface="Times New Roman" panose="02020603050405020304" pitchFamily="18" charset="0"/>
                <a:hlinkClick r:id="rId7"/>
              </a:rPr>
              <a:t>11-24/1009r1</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Calibri" panose="020F0502020204030204" pitchFamily="34" charset="0"/>
              </a:rPr>
              <a:t>[5 CIDs]</a:t>
            </a:r>
            <a:endParaRPr lang="en-US" sz="1200" b="0" dirty="0">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200" i="1" dirty="0"/>
              <a:t>Note: These are CR docs that obtained ≥ 75% support during the straw poll phase of the MAC telco of June 26th,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426983488"/>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687 (PHY)</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latin typeface="Times New Roman" panose="02020603050405020304" pitchFamily="18" charset="0"/>
                <a:ea typeface="Times New Roman" panose="02020603050405020304" pitchFamily="18" charset="0"/>
              </a:rPr>
              <a:t>23099, 23121, 23122, 23126, 23129, 23130, 23131, 23132, 23137, 23138 in </a:t>
            </a:r>
            <a:r>
              <a:rPr lang="en-US" sz="1200" b="0" dirty="0">
                <a:effectLst/>
                <a:latin typeface="Times New Roman" panose="02020603050405020304" pitchFamily="18" charset="0"/>
                <a:ea typeface="Times New Roman" panose="02020603050405020304" pitchFamily="18" charset="0"/>
                <a:hlinkClick r:id="rId2"/>
              </a:rPr>
              <a:t>11-24/1042r1</a:t>
            </a:r>
            <a:r>
              <a:rPr lang="en-US" sz="1200" b="0" dirty="0">
                <a:effectLst/>
                <a:latin typeface="Times New Roman" panose="02020603050405020304" pitchFamily="18" charset="0"/>
                <a:ea typeface="Times New Roman" panose="02020603050405020304" pitchFamily="18" charset="0"/>
              </a:rPr>
              <a:t> </a:t>
            </a:r>
            <a:r>
              <a:rPr lang="en-US" sz="1200" b="0" i="1" dirty="0">
                <a:effectLst/>
                <a:latin typeface="Times New Roman" panose="02020603050405020304" pitchFamily="18" charset="0"/>
                <a:ea typeface="Times New Roman" panose="02020603050405020304" pitchFamily="18" charset="0"/>
              </a:rPr>
              <a:t>[10 CIDs]</a:t>
            </a:r>
          </a:p>
          <a:p>
            <a:pPr marL="285750" indent="-285750">
              <a:buFont typeface="Arial" panose="020B0604020202020204" pitchFamily="34" charset="0"/>
              <a:buChar char="•"/>
            </a:pPr>
            <a:r>
              <a:rPr lang="en-US" sz="1200" b="0" dirty="0">
                <a:effectLst/>
                <a:latin typeface="Times New Roman" panose="02020603050405020304" pitchFamily="18" charset="0"/>
                <a:ea typeface="Times New Roman" panose="02020603050405020304" pitchFamily="18" charset="0"/>
              </a:rPr>
              <a:t>23096, 23097</a:t>
            </a:r>
            <a:r>
              <a:rPr lang="en-US" sz="1200" b="0" dirty="0">
                <a:latin typeface="Times New Roman" panose="02020603050405020304" pitchFamily="18" charset="0"/>
                <a:ea typeface="Times New Roman" panose="02020603050405020304" pitchFamily="18" charset="0"/>
              </a:rPr>
              <a:t> </a:t>
            </a:r>
            <a:r>
              <a:rPr lang="en-US" sz="1200" b="0" dirty="0">
                <a:effectLst/>
                <a:latin typeface="Times New Roman" panose="02020603050405020304" pitchFamily="18" charset="0"/>
                <a:ea typeface="Times New Roman" panose="02020603050405020304" pitchFamily="18" charset="0"/>
              </a:rPr>
              <a:t>in </a:t>
            </a:r>
            <a:r>
              <a:rPr lang="en-US" sz="1200" b="0" dirty="0">
                <a:effectLst/>
                <a:latin typeface="Times New Roman" panose="02020603050405020304" pitchFamily="18" charset="0"/>
                <a:ea typeface="Times New Roman" panose="02020603050405020304" pitchFamily="18" charset="0"/>
                <a:hlinkClick r:id="rId3"/>
              </a:rPr>
              <a:t>11-24/1027r1</a:t>
            </a:r>
            <a:r>
              <a:rPr lang="en-US" sz="1200" b="0" dirty="0">
                <a:latin typeface="Times New Roman" panose="02020603050405020304" pitchFamily="18" charset="0"/>
                <a:ea typeface="Times New Roman" panose="02020603050405020304" pitchFamily="18" charset="0"/>
              </a:rPr>
              <a:t> &amp; </a:t>
            </a:r>
            <a:r>
              <a:rPr lang="en-US" sz="1200" b="0" dirty="0">
                <a:effectLst/>
                <a:latin typeface="Times New Roman" panose="02020603050405020304" pitchFamily="18" charset="0"/>
                <a:ea typeface="Times New Roman" panose="02020603050405020304" pitchFamily="18" charset="0"/>
              </a:rPr>
              <a:t>23098, 23100</a:t>
            </a:r>
            <a:r>
              <a:rPr lang="en-US" sz="1200" b="0" dirty="0">
                <a:latin typeface="Times New Roman" panose="02020603050405020304" pitchFamily="18" charset="0"/>
                <a:ea typeface="Times New Roman" panose="02020603050405020304" pitchFamily="18" charset="0"/>
              </a:rPr>
              <a:t> </a:t>
            </a:r>
            <a:r>
              <a:rPr lang="en-US" sz="1200" b="0" dirty="0">
                <a:effectLst/>
                <a:latin typeface="Times New Roman" panose="02020603050405020304" pitchFamily="18" charset="0"/>
                <a:ea typeface="Times New Roman" panose="02020603050405020304" pitchFamily="18" charset="0"/>
              </a:rPr>
              <a:t>in </a:t>
            </a:r>
            <a:r>
              <a:rPr lang="en-US" sz="1200" b="0" dirty="0">
                <a:effectLst/>
                <a:latin typeface="Times New Roman" panose="02020603050405020304" pitchFamily="18" charset="0"/>
                <a:ea typeface="Times New Roman" panose="02020603050405020304" pitchFamily="18" charset="0"/>
                <a:hlinkClick r:id="rId4"/>
              </a:rPr>
              <a:t>11-24/1039r1</a:t>
            </a:r>
            <a:r>
              <a:rPr lang="en-US" sz="1200" b="0" dirty="0">
                <a:effectLst/>
                <a:latin typeface="Times New Roman" panose="02020603050405020304" pitchFamily="18" charset="0"/>
                <a:ea typeface="Times New Roman" panose="02020603050405020304" pitchFamily="18" charset="0"/>
              </a:rPr>
              <a:t> </a:t>
            </a:r>
            <a:r>
              <a:rPr lang="en-US" sz="1200" b="0" i="1" dirty="0">
                <a:effectLst/>
                <a:latin typeface="Times New Roman" panose="02020603050405020304" pitchFamily="18" charset="0"/>
                <a:ea typeface="Times New Roman" panose="02020603050405020304" pitchFamily="18" charset="0"/>
              </a:rPr>
              <a:t>[4 CIDs]</a:t>
            </a:r>
            <a:endParaRPr lang="en-US" sz="1200" b="0" dirty="0">
              <a:effectLst/>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r>
              <a:rPr lang="en-GB" sz="1200" b="0" dirty="0">
                <a:effectLst/>
                <a:latin typeface="Times New Roman" panose="02020603050405020304" pitchFamily="18" charset="0"/>
                <a:ea typeface="SimSun" panose="02010600030101010101" pitchFamily="2" charset="-122"/>
              </a:rPr>
              <a:t>23024 </a:t>
            </a:r>
            <a:r>
              <a:rPr lang="en-US" sz="1200" b="0" dirty="0">
                <a:effectLst/>
                <a:latin typeface="Times New Roman" panose="02020603050405020304" pitchFamily="18" charset="0"/>
                <a:ea typeface="Times New Roman" panose="02020603050405020304" pitchFamily="18" charset="0"/>
              </a:rPr>
              <a:t>in </a:t>
            </a:r>
            <a:r>
              <a:rPr lang="en-US" sz="1200" b="0" dirty="0">
                <a:effectLst/>
                <a:latin typeface="Times New Roman" panose="02020603050405020304" pitchFamily="18" charset="0"/>
                <a:ea typeface="Times New Roman" panose="02020603050405020304" pitchFamily="18" charset="0"/>
                <a:hlinkClick r:id="rId5"/>
              </a:rPr>
              <a:t>11-24/1037r0</a:t>
            </a:r>
            <a:r>
              <a:rPr lang="en-US" sz="1200" b="0" dirty="0">
                <a:effectLst/>
                <a:latin typeface="Times New Roman" panose="02020603050405020304" pitchFamily="18" charset="0"/>
                <a:ea typeface="Times New Roman" panose="02020603050405020304" pitchFamily="18" charset="0"/>
              </a:rPr>
              <a:t> &amp; 23023 in </a:t>
            </a:r>
            <a:r>
              <a:rPr lang="en-US" sz="1200" b="0" dirty="0">
                <a:effectLst/>
                <a:latin typeface="Times New Roman" panose="02020603050405020304" pitchFamily="18" charset="0"/>
                <a:ea typeface="Times New Roman" panose="02020603050405020304" pitchFamily="18" charset="0"/>
                <a:hlinkClick r:id="rId6"/>
              </a:rPr>
              <a:t>11-24/1031r3</a:t>
            </a:r>
            <a:r>
              <a:rPr lang="en-US" sz="1200" b="0" dirty="0">
                <a:effectLst/>
                <a:latin typeface="Times New Roman" panose="02020603050405020304" pitchFamily="18" charset="0"/>
                <a:ea typeface="Times New Roman" panose="02020603050405020304" pitchFamily="18" charset="0"/>
              </a:rPr>
              <a:t> &amp; 23095 in </a:t>
            </a:r>
            <a:r>
              <a:rPr lang="en-US" sz="1200" b="0" dirty="0">
                <a:effectLst/>
                <a:latin typeface="Times New Roman" panose="02020603050405020304" pitchFamily="18" charset="0"/>
                <a:ea typeface="Times New Roman" panose="02020603050405020304" pitchFamily="18" charset="0"/>
                <a:hlinkClick r:id="rId7"/>
              </a:rPr>
              <a:t>11-24/1035r1</a:t>
            </a:r>
            <a:r>
              <a:rPr lang="en-US" sz="1200" b="0" dirty="0">
                <a:effectLst/>
                <a:latin typeface="Times New Roman" panose="02020603050405020304" pitchFamily="18" charset="0"/>
                <a:ea typeface="Times New Roman" panose="02020603050405020304" pitchFamily="18" charset="0"/>
              </a:rPr>
              <a:t> </a:t>
            </a:r>
            <a:r>
              <a:rPr lang="en-US" sz="1200" b="0" i="1" dirty="0">
                <a:effectLst/>
                <a:latin typeface="Times New Roman" panose="02020603050405020304" pitchFamily="18" charset="0"/>
                <a:ea typeface="Times New Roman" panose="02020603050405020304" pitchFamily="18" charset="0"/>
              </a:rPr>
              <a:t>[3 CIDs]</a:t>
            </a:r>
            <a:endParaRPr lang="en-US" sz="1200" b="0" dirty="0">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200" i="1" dirty="0"/>
              <a:t>Note: These are CR docs that obtained ≥ 75% support during the straw poll phase of the PHY telco of June 26th,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92478585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688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23178, 23179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2"/>
              </a:rPr>
              <a:t>11-24/1006r1</a:t>
            </a:r>
            <a:r>
              <a:rPr lang="en-US" sz="1200" b="0" dirty="0">
                <a:effectLst/>
                <a:ea typeface="Malgun Gothic" panose="020B0503020000020004" pitchFamily="34" charset="-127"/>
                <a:cs typeface="Times New Roman" panose="02020603050405020304" pitchFamily="18" charset="0"/>
              </a:rPr>
              <a:t> &amp; </a:t>
            </a:r>
            <a:r>
              <a:rPr lang="en-US" sz="1200" b="0" strike="sngStrike" dirty="0">
                <a:solidFill>
                  <a:srgbClr val="FF0000"/>
                </a:solidFill>
                <a:effectLst/>
                <a:ea typeface="Malgun Gothic" panose="020B0503020000020004" pitchFamily="34" charset="-127"/>
                <a:cs typeface="Times New Roman" panose="02020603050405020304" pitchFamily="18" charset="0"/>
              </a:rPr>
              <a:t>23012,</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23013, 23146, 23147, 23148,</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23155, 23156, 23157, </a:t>
            </a:r>
            <a:r>
              <a:rPr lang="en-US" sz="1200" b="0" strike="sngStrike" dirty="0">
                <a:solidFill>
                  <a:srgbClr val="FF0000"/>
                </a:solidFill>
                <a:effectLst/>
                <a:ea typeface="Malgun Gothic" panose="020B0503020000020004" pitchFamily="34" charset="-127"/>
                <a:cs typeface="Times New Roman" panose="02020603050405020304" pitchFamily="18" charset="0"/>
              </a:rPr>
              <a:t>23158,</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23159, 23161, </a:t>
            </a:r>
            <a:r>
              <a:rPr lang="en-US" sz="1200" b="0" dirty="0">
                <a:solidFill>
                  <a:schemeClr val="tx1"/>
                </a:solidFill>
                <a:effectLst/>
                <a:ea typeface="Malgun Gothic" panose="020B0503020000020004" pitchFamily="34" charset="-127"/>
                <a:cs typeface="Times New Roman" panose="02020603050405020304" pitchFamily="18" charset="0"/>
              </a:rPr>
              <a:t>23162,</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23163, 23164, 23165, </a:t>
            </a:r>
            <a:r>
              <a:rPr lang="en-US" sz="1200" b="0" dirty="0">
                <a:solidFill>
                  <a:schemeClr val="tx1"/>
                </a:solidFill>
                <a:effectLst/>
                <a:ea typeface="Malgun Gothic" panose="020B0503020000020004" pitchFamily="34" charset="-127"/>
                <a:cs typeface="Times New Roman" panose="02020603050405020304" pitchFamily="18" charset="0"/>
              </a:rPr>
              <a:t>23166</a:t>
            </a:r>
            <a:r>
              <a:rPr lang="en-US" sz="1200" b="0" dirty="0">
                <a:effectLst/>
                <a:ea typeface="Malgun Gothic" panose="020B0503020000020004" pitchFamily="34" charset="-127"/>
                <a:cs typeface="Times New Roman" panose="02020603050405020304" pitchFamily="18" charset="0"/>
              </a:rPr>
              <a:t> in </a:t>
            </a:r>
            <a:r>
              <a:rPr lang="en-US" sz="1200" b="0" dirty="0">
                <a:effectLst/>
                <a:ea typeface="Malgun Gothic" panose="020B0503020000020004" pitchFamily="34" charset="-127"/>
                <a:cs typeface="Times New Roman" panose="02020603050405020304" pitchFamily="18" charset="0"/>
                <a:hlinkClick r:id="rId3"/>
              </a:rPr>
              <a:t>11-24/1051r2</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23002, 23041,</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23149, 23150, </a:t>
            </a:r>
            <a:r>
              <a:rPr lang="en-US" sz="1200" b="0" strike="sngStrike" dirty="0">
                <a:solidFill>
                  <a:srgbClr val="FF0000"/>
                </a:solidFill>
                <a:effectLst/>
                <a:ea typeface="Malgun Gothic" panose="020B0503020000020004" pitchFamily="34" charset="-127"/>
                <a:cs typeface="Times New Roman" panose="02020603050405020304" pitchFamily="18" charset="0"/>
              </a:rPr>
              <a:t>23154, 23160</a:t>
            </a:r>
            <a:r>
              <a:rPr lang="en-US" sz="1200" b="0" dirty="0">
                <a:effectLst/>
                <a:ea typeface="Malgun Gothic" panose="020B0503020000020004" pitchFamily="34" charset="-127"/>
                <a:cs typeface="Times New Roman" panose="02020603050405020304" pitchFamily="18" charset="0"/>
              </a:rPr>
              <a:t> in </a:t>
            </a:r>
            <a:r>
              <a:rPr lang="en-US" sz="1200" b="0" dirty="0">
                <a:effectLst/>
                <a:ea typeface="Malgun Gothic" panose="020B0503020000020004" pitchFamily="34" charset="-127"/>
                <a:cs typeface="Times New Roman" panose="02020603050405020304" pitchFamily="18" charset="0"/>
                <a:hlinkClick r:id="rId4"/>
              </a:rPr>
              <a:t>11-24/1043r0</a:t>
            </a:r>
            <a:r>
              <a:rPr lang="en-US" sz="1200" b="0" dirty="0">
                <a:effectLst/>
                <a:ea typeface="Malgun Gothic" panose="020B0503020000020004" pitchFamily="34" charset="-127"/>
                <a:cs typeface="Times New Roman" panose="02020603050405020304" pitchFamily="18" charset="0"/>
              </a:rPr>
              <a:t> &amp; </a:t>
            </a:r>
            <a:r>
              <a:rPr lang="en-US" sz="1200" b="0" strike="sngStrike" dirty="0">
                <a:solidFill>
                  <a:srgbClr val="FF0000"/>
                </a:solidFill>
                <a:effectLst/>
                <a:ea typeface="Malgun Gothic" panose="020B0503020000020004" pitchFamily="34" charset="-127"/>
                <a:cs typeface="Times New Roman" panose="02020603050405020304" pitchFamily="18" charset="0"/>
              </a:rPr>
              <a:t>23056, 23071, 23072, 23073</a:t>
            </a:r>
            <a:r>
              <a:rPr lang="en-US" sz="1200" b="0" dirty="0">
                <a:effectLst/>
                <a:ea typeface="Malgun Gothic" panose="020B0503020000020004" pitchFamily="34" charset="-127"/>
                <a:cs typeface="Times New Roman" panose="02020603050405020304" pitchFamily="18" charset="0"/>
              </a:rPr>
              <a:t> in </a:t>
            </a:r>
            <a:r>
              <a:rPr lang="en-US" sz="1200" b="0" dirty="0">
                <a:effectLst/>
                <a:ea typeface="Malgun Gothic" panose="020B0503020000020004" pitchFamily="34" charset="-127"/>
                <a:cs typeface="Times New Roman" panose="02020603050405020304" pitchFamily="18" charset="0"/>
                <a:hlinkClick r:id="rId5"/>
              </a:rPr>
              <a:t>11-24/1029r0</a:t>
            </a:r>
            <a:r>
              <a:rPr lang="en-US" sz="1200" b="0" dirty="0">
                <a:effectLst/>
                <a:ea typeface="Malgun Gothic" panose="020B0503020000020004" pitchFamily="34" charset="-127"/>
                <a:cs typeface="Times New Roman" panose="02020603050405020304" pitchFamily="18" charset="0"/>
              </a:rPr>
              <a:t> </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23045, 23046, 23175 </a:t>
            </a:r>
            <a:r>
              <a:rPr lang="en-US" sz="1200" b="0" dirty="0">
                <a:effectLst/>
                <a:ea typeface="Malgun Gothic" panose="020B0503020000020004" pitchFamily="34" charset="-127"/>
                <a:cs typeface="Times New Roman" panose="02020603050405020304" pitchFamily="18" charset="0"/>
              </a:rPr>
              <a:t>in </a:t>
            </a:r>
            <a:r>
              <a:rPr lang="en-US" sz="1200" b="0" dirty="0">
                <a:ea typeface="Malgun Gothic" panose="020B0503020000020004" pitchFamily="34" charset="-127"/>
                <a:cs typeface="Times New Roman" panose="02020603050405020304" pitchFamily="18" charset="0"/>
                <a:hlinkClick r:id="rId6"/>
              </a:rPr>
              <a:t>11-24/1030r1</a:t>
            </a:r>
            <a:r>
              <a:rPr lang="en-US" sz="1200" b="0" dirty="0">
                <a:ea typeface="Malgun Gothic" panose="020B0503020000020004" pitchFamily="34" charset="-127"/>
                <a:cs typeface="Times New Roman" panose="02020603050405020304" pitchFamily="18" charset="0"/>
              </a:rPr>
              <a:t> </a:t>
            </a:r>
            <a:r>
              <a:rPr lang="en-US" sz="1200" b="0" dirty="0">
                <a:effectLst/>
                <a:ea typeface="Malgun Gothic" panose="020B0503020000020004" pitchFamily="34" charset="-127"/>
                <a:cs typeface="Times New Roman" panose="02020603050405020304" pitchFamily="18" charset="0"/>
              </a:rPr>
              <a:t>&amp; </a:t>
            </a:r>
            <a:r>
              <a:rPr lang="en-US" sz="1200" b="0" dirty="0">
                <a:solidFill>
                  <a:schemeClr val="tx1"/>
                </a:solidFill>
                <a:effectLst/>
                <a:ea typeface="Malgun Gothic" panose="020B0503020000020004" pitchFamily="34" charset="-127"/>
                <a:cs typeface="Times New Roman" panose="02020603050405020304" pitchFamily="18" charset="0"/>
              </a:rPr>
              <a:t>23026, 23027, 23042, </a:t>
            </a:r>
            <a:r>
              <a:rPr lang="en-US" sz="1200" b="0" strike="sngStrike" dirty="0">
                <a:solidFill>
                  <a:srgbClr val="FF0000"/>
                </a:solidFill>
                <a:effectLst/>
                <a:ea typeface="Malgun Gothic" panose="020B0503020000020004" pitchFamily="34" charset="-127"/>
                <a:cs typeface="Times New Roman" panose="02020603050405020304" pitchFamily="18" charset="0"/>
              </a:rPr>
              <a:t>23085</a:t>
            </a:r>
            <a:r>
              <a:rPr lang="en-US" sz="1200" b="0" dirty="0">
                <a:effectLst/>
                <a:ea typeface="Malgun Gothic" panose="020B0503020000020004" pitchFamily="34" charset="-127"/>
                <a:cs typeface="Times New Roman" panose="02020603050405020304" pitchFamily="18" charset="0"/>
              </a:rPr>
              <a:t> in </a:t>
            </a:r>
            <a:r>
              <a:rPr lang="en-US" sz="1200" b="0" dirty="0">
                <a:ea typeface="Malgun Gothic" panose="020B0503020000020004" pitchFamily="34" charset="-127"/>
                <a:cs typeface="Times New Roman" panose="02020603050405020304" pitchFamily="18" charset="0"/>
                <a:hlinkClick r:id="rId7"/>
              </a:rPr>
              <a:t>11-24/1061r0</a:t>
            </a:r>
            <a:r>
              <a:rPr lang="en-US" sz="1200" b="0" dirty="0">
                <a:ea typeface="Malgun Gothic" panose="020B0503020000020004" pitchFamily="34" charset="-127"/>
                <a:cs typeface="Times New Roman" panose="02020603050405020304" pitchFamily="18" charset="0"/>
              </a:rPr>
              <a:t> </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23025, 23028, 23029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8"/>
              </a:rPr>
              <a:t>11-24/1060r0</a:t>
            </a:r>
            <a:r>
              <a:rPr lang="en-US" sz="1200" b="0" dirty="0">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&amp; 23167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9">
                  <a:extLst>
                    <a:ext uri="{A12FA001-AC4F-418D-AE19-62706E023703}">
                      <ahyp:hlinkClr xmlns:ahyp="http://schemas.microsoft.com/office/drawing/2018/hyperlinkcolor" val="tx"/>
                    </a:ext>
                  </a:extLst>
                </a:hlinkClick>
              </a:rPr>
              <a:t>11-24/1012r4</a:t>
            </a:r>
            <a:r>
              <a:rPr lang="en-US" sz="1200" b="0" strike="sngStrike" dirty="0">
                <a:solidFill>
                  <a:srgbClr val="FF0000"/>
                </a:solidFill>
                <a:effectLst/>
                <a:ea typeface="Malgun Gothic" panose="020B0503020000020004" pitchFamily="34" charset="-127"/>
                <a:cs typeface="Times New Roman" panose="02020603050405020304" pitchFamily="18" charset="0"/>
              </a:rPr>
              <a:t> &amp; 23133, 23167, 23168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0">
                  <a:extLst>
                    <a:ext uri="{A12FA001-AC4F-418D-AE19-62706E023703}">
                      <ahyp:hlinkClr xmlns:ahyp="http://schemas.microsoft.com/office/drawing/2018/hyperlinkcolor" val="tx"/>
                    </a:ext>
                  </a:extLst>
                </a:hlinkClick>
              </a:rPr>
              <a:t>11-24/1048r0</a:t>
            </a:r>
            <a:endParaRPr lang="en-US" sz="1200" b="0" strike="sngStrike" dirty="0">
              <a:solidFill>
                <a:srgbClr val="FF0000"/>
              </a:solidFill>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23094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1">
                  <a:extLst>
                    <a:ext uri="{A12FA001-AC4F-418D-AE19-62706E023703}">
                      <ahyp:hlinkClr xmlns:ahyp="http://schemas.microsoft.com/office/drawing/2018/hyperlinkcolor" val="tx"/>
                    </a:ext>
                  </a:extLst>
                </a:hlinkClick>
              </a:rPr>
              <a:t>11-24/1044r0</a:t>
            </a:r>
            <a:r>
              <a:rPr lang="en-US" sz="1200" b="0" strike="sngStrike" dirty="0">
                <a:solidFill>
                  <a:srgbClr val="FF0000"/>
                </a:solidFill>
                <a:effectLst/>
                <a:ea typeface="Malgun Gothic" panose="020B0503020000020004" pitchFamily="34" charset="-127"/>
                <a:cs typeface="Times New Roman" panose="02020603050405020304" pitchFamily="18" charset="0"/>
              </a:rPr>
              <a:t> &amp; 23137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2">
                  <a:extLst>
                    <a:ext uri="{A12FA001-AC4F-418D-AE19-62706E023703}">
                      <ahyp:hlinkClr xmlns:ahyp="http://schemas.microsoft.com/office/drawing/2018/hyperlinkcolor" val="tx"/>
                    </a:ext>
                  </a:extLst>
                </a:hlinkClick>
              </a:rPr>
              <a:t>11-24/1007</a:t>
            </a:r>
            <a:r>
              <a:rPr lang="en-US" sz="1200" b="0" strike="sngStrike" dirty="0">
                <a:solidFill>
                  <a:srgbClr val="FF0000"/>
                </a:solidFill>
                <a:effectLst/>
                <a:ea typeface="Malgun Gothic" panose="020B0503020000020004" pitchFamily="34" charset="-127"/>
                <a:cs typeface="Times New Roman" panose="02020603050405020304" pitchFamily="18" charset="0"/>
              </a:rPr>
              <a:t> &amp; 23074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3">
                  <a:extLst>
                    <a:ext uri="{A12FA001-AC4F-418D-AE19-62706E023703}">
                      <ahyp:hlinkClr xmlns:ahyp="http://schemas.microsoft.com/office/drawing/2018/hyperlinkcolor" val="tx"/>
                    </a:ext>
                  </a:extLst>
                </a:hlinkClick>
              </a:rPr>
              <a:t>11-24/1033r0</a:t>
            </a:r>
            <a:r>
              <a:rPr lang="en-US" sz="1200" b="0" strike="sngStrike" dirty="0">
                <a:solidFill>
                  <a:srgbClr val="FF0000"/>
                </a:solidFill>
                <a:effectLst/>
                <a:ea typeface="Malgun Gothic" panose="020B0503020000020004" pitchFamily="34" charset="-127"/>
                <a:cs typeface="Times New Roman" panose="02020603050405020304" pitchFamily="18" charset="0"/>
              </a:rPr>
              <a:t> &amp; 23020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4">
                  <a:extLst>
                    <a:ext uri="{A12FA001-AC4F-418D-AE19-62706E023703}">
                      <ahyp:hlinkClr xmlns:ahyp="http://schemas.microsoft.com/office/drawing/2018/hyperlinkcolor" val="tx"/>
                    </a:ext>
                  </a:extLst>
                </a:hlinkClick>
              </a:rPr>
              <a:t>11-24/1019r1</a:t>
            </a:r>
            <a:r>
              <a:rPr lang="en-US" sz="1200" b="0" strike="sngStrike" dirty="0">
                <a:solidFill>
                  <a:srgbClr val="FF0000"/>
                </a:solidFill>
                <a:effectLst/>
                <a:ea typeface="Malgun Gothic" panose="020B0503020000020004" pitchFamily="34" charset="-127"/>
                <a:cs typeface="Times New Roman" panose="02020603050405020304" pitchFamily="18" charset="0"/>
              </a:rPr>
              <a:t> </a:t>
            </a: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 i</a:t>
            </a:r>
            <a:r>
              <a:rPr lang="en-US" sz="1200" b="0" strike="sngStrike" dirty="0">
                <a:solidFill>
                  <a:srgbClr val="FF0000"/>
                </a:solidFill>
                <a:ea typeface="Malgun Gothic" panose="020B0503020000020004" pitchFamily="34" charset="-127"/>
                <a:cs typeface="Times New Roman" panose="02020603050405020304" pitchFamily="18" charset="0"/>
              </a:rPr>
              <a:t>n </a:t>
            </a:r>
            <a:r>
              <a:rPr lang="en-US" sz="1200" b="0" strike="sngStrike" dirty="0">
                <a:solidFill>
                  <a:srgbClr val="FF0000"/>
                </a:solidFill>
                <a:effectLst/>
                <a:ea typeface="Malgun Gothic" panose="020B0503020000020004" pitchFamily="34" charset="-127"/>
                <a:cs typeface="Times New Roman" panose="02020603050405020304" pitchFamily="18" charset="0"/>
              </a:rPr>
              <a:t>11-24/1067r0 &amp; ?? in 11-24/1020r0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Jay Yang</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200" i="1" dirty="0"/>
              <a:t>Note: These are CR docs that obtained ≥ 75% support during the straw poll phase of the Joint telco of July 3rd,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783847315"/>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July 10th</a:t>
            </a: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Tree>
    <p:extLst>
      <p:ext uri="{BB962C8B-B14F-4D97-AF65-F5344CB8AC3E}">
        <p14:creationId xmlns:p14="http://schemas.microsoft.com/office/powerpoint/2010/main" val="3386835186"/>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689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23012,</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23013</a:t>
            </a:r>
            <a:r>
              <a:rPr lang="en-US" sz="1200" b="0" strike="sngStrike" dirty="0">
                <a:solidFill>
                  <a:schemeClr val="tx1"/>
                </a:solidFill>
                <a:effectLst/>
                <a:ea typeface="Malgun Gothic" panose="020B0503020000020004" pitchFamily="34" charset="-127"/>
                <a:cs typeface="Times New Roman" panose="02020603050405020304" pitchFamily="18" charset="0"/>
              </a:rPr>
              <a:t>,</a:t>
            </a:r>
            <a:r>
              <a:rPr lang="en-US" sz="1200" b="0" strike="sngStrike" dirty="0">
                <a:solidFill>
                  <a:srgbClr val="FF0000"/>
                </a:solidFill>
                <a:effectLst/>
                <a:ea typeface="Malgun Gothic" panose="020B0503020000020004" pitchFamily="34" charset="-127"/>
                <a:cs typeface="Times New Roman" panose="02020603050405020304" pitchFamily="18" charset="0"/>
              </a:rPr>
              <a:t> 23146, 23147, 23148,</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23158, 23159, 23161, 23163, 23164,</a:t>
            </a:r>
            <a:r>
              <a:rPr lang="en-US" sz="1200" b="0" strike="sngStrike" dirty="0">
                <a:solidFill>
                  <a:srgbClr val="FF0000"/>
                </a:solidFill>
                <a:ea typeface="Malgun Gothic" panose="020B0503020000020004" pitchFamily="34" charset="-127"/>
                <a:cs typeface="Times New Roman" panose="02020603050405020304" pitchFamily="18" charset="0"/>
              </a:rPr>
              <a:t> 23165</a:t>
            </a:r>
            <a:r>
              <a:rPr lang="en-US" sz="1200" b="0" dirty="0">
                <a:solidFill>
                  <a:srgbClr val="FF0000"/>
                </a:solidFill>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23002, 23154, 23160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2"/>
              </a:rPr>
              <a:t>11-24/1051r4</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Malgun Gothic" panose="020B0503020000020004" pitchFamily="34" charset="-127"/>
                <a:cs typeface="Times New Roman" panose="02020603050405020304" pitchFamily="18" charset="0"/>
              </a:rPr>
              <a:t>[14 CIDs]</a:t>
            </a: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23041 in </a:t>
            </a:r>
            <a:r>
              <a:rPr lang="en-US" sz="1200" b="0" strike="sngStrike" dirty="0">
                <a:solidFill>
                  <a:srgbClr val="6B9F25"/>
                </a:solidFill>
                <a:effectLst/>
                <a:ea typeface="Malgun Gothic" panose="020B0503020000020004" pitchFamily="34" charset="-127"/>
                <a:cs typeface="Times New Roman" panose="02020603050405020304" pitchFamily="18" charset="0"/>
                <a:hlinkClick r:id="rId3">
                  <a:extLst>
                    <a:ext uri="{A12FA001-AC4F-418D-AE19-62706E023703}">
                      <ahyp:hlinkClr xmlns:ahyp="http://schemas.microsoft.com/office/drawing/2018/hyperlinkcolor" val="tx"/>
                    </a:ext>
                  </a:extLst>
                </a:hlinkClick>
              </a:rPr>
              <a:t>11-24/1043r</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3">
                  <a:extLst>
                    <a:ext uri="{A12FA001-AC4F-418D-AE19-62706E023703}">
                      <ahyp:hlinkClr xmlns:ahyp="http://schemas.microsoft.com/office/drawing/2018/hyperlinkcolor" val="tx"/>
                    </a:ext>
                  </a:extLst>
                </a:hlinkClick>
              </a:rPr>
              <a:t>2</a:t>
            </a:r>
            <a:r>
              <a:rPr lang="en-US" sz="1200" b="0" strike="sngStrike" dirty="0">
                <a:solidFill>
                  <a:srgbClr val="FF0000"/>
                </a:solidFill>
                <a:effectLst/>
                <a:ea typeface="Malgun Gothic" panose="020B0503020000020004" pitchFamily="34" charset="-127"/>
                <a:cs typeface="Times New Roman" panose="02020603050405020304" pitchFamily="18" charset="0"/>
              </a:rPr>
              <a:t> </a:t>
            </a:r>
            <a:r>
              <a:rPr lang="en-US" sz="1200" b="0" strike="sngStrike" dirty="0">
                <a:effectLst/>
                <a:ea typeface="Malgun Gothic" panose="020B0503020000020004" pitchFamily="34" charset="-127"/>
                <a:cs typeface="Times New Roman" panose="02020603050405020304" pitchFamily="18" charset="0"/>
              </a:rPr>
              <a:t>&amp; </a:t>
            </a:r>
            <a:r>
              <a:rPr lang="en-US" sz="1200" b="0" dirty="0">
                <a:solidFill>
                  <a:schemeClr val="tx1"/>
                </a:solidFill>
                <a:effectLst/>
                <a:ea typeface="Malgun Gothic" panose="020B0503020000020004" pitchFamily="34" charset="-127"/>
                <a:cs typeface="Times New Roman" panose="02020603050405020304" pitchFamily="18" charset="0"/>
              </a:rPr>
              <a:t>23056, 23071, 23072, 23073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4"/>
              </a:rPr>
              <a:t>11-24/1029r1</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Malgun Gothic" panose="020B0503020000020004" pitchFamily="34" charset="-127"/>
                <a:cs typeface="Times New Roman" panose="02020603050405020304" pitchFamily="18" charset="0"/>
              </a:rPr>
              <a:t>[5 CIDs]</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23085</a:t>
            </a:r>
            <a:r>
              <a:rPr lang="en-US" sz="1200" b="0" dirty="0">
                <a:effectLst/>
                <a:ea typeface="Malgun Gothic" panose="020B0503020000020004" pitchFamily="34" charset="-127"/>
                <a:cs typeface="Times New Roman" panose="02020603050405020304" pitchFamily="18" charset="0"/>
              </a:rPr>
              <a:t> in </a:t>
            </a:r>
            <a:r>
              <a:rPr lang="en-US" sz="1200" b="0" dirty="0">
                <a:ea typeface="Malgun Gothic" panose="020B0503020000020004" pitchFamily="34" charset="-127"/>
                <a:cs typeface="Times New Roman" panose="02020603050405020304" pitchFamily="18" charset="0"/>
                <a:hlinkClick r:id="rId5"/>
              </a:rPr>
              <a:t>11-24/1061r1</a:t>
            </a:r>
            <a:r>
              <a:rPr lang="en-US" sz="1200" b="0" dirty="0">
                <a:ea typeface="Malgun Gothic" panose="020B0503020000020004" pitchFamily="34" charset="-127"/>
                <a:cs typeface="Times New Roman" panose="02020603050405020304" pitchFamily="18" charset="0"/>
              </a:rPr>
              <a:t> &amp; </a:t>
            </a:r>
            <a:r>
              <a:rPr lang="en-US" sz="1200" b="0" strike="sngStrike" dirty="0">
                <a:solidFill>
                  <a:srgbClr val="FF0000"/>
                </a:solidFill>
                <a:ea typeface="Malgun Gothic" panose="020B0503020000020004" pitchFamily="34" charset="-127"/>
                <a:cs typeface="Times New Roman" panose="02020603050405020304" pitchFamily="18" charset="0"/>
              </a:rPr>
              <a:t>23044 in </a:t>
            </a:r>
            <a:r>
              <a:rPr lang="en-US" sz="1200" b="0" strike="sngStrike" dirty="0">
                <a:solidFill>
                  <a:srgbClr val="FF0000"/>
                </a:solidFill>
                <a:ea typeface="Malgun Gothic" panose="020B0503020000020004" pitchFamily="34" charset="-127"/>
                <a:cs typeface="Times New Roman" panose="02020603050405020304" pitchFamily="18" charset="0"/>
                <a:hlinkClick r:id="rId6">
                  <a:extLst>
                    <a:ext uri="{A12FA001-AC4F-418D-AE19-62706E023703}">
                      <ahyp:hlinkClr xmlns:ahyp="http://schemas.microsoft.com/office/drawing/2018/hyperlinkcolor" val="tx"/>
                    </a:ext>
                  </a:extLst>
                </a:hlinkClick>
              </a:rPr>
              <a:t>11-24/991r5</a:t>
            </a:r>
            <a:r>
              <a:rPr lang="en-US" sz="1200" b="0" strike="sngStrike" dirty="0">
                <a:solidFill>
                  <a:srgbClr val="FF0000"/>
                </a:solidFill>
                <a:ea typeface="Malgun Gothic" panose="020B0503020000020004" pitchFamily="34" charset="-127"/>
                <a:cs typeface="Times New Roman" panose="02020603050405020304" pitchFamily="18" charset="0"/>
              </a:rPr>
              <a:t> &amp; </a:t>
            </a:r>
            <a:r>
              <a:rPr lang="en-US" sz="1200" b="0" dirty="0">
                <a:solidFill>
                  <a:schemeClr val="tx1"/>
                </a:solidFill>
                <a:ea typeface="Malgun Gothic" panose="020B0503020000020004" pitchFamily="34" charset="-127"/>
                <a:cs typeface="Times New Roman" panose="02020603050405020304" pitchFamily="18" charset="0"/>
              </a:rPr>
              <a:t>23007 and resolutions for the bug fixes (1 to 4) provided </a:t>
            </a:r>
            <a:r>
              <a:rPr lang="en-US" sz="1200" b="0" dirty="0">
                <a:effectLst/>
                <a:ea typeface="Calibri" panose="020F0502020204030204" pitchFamily="34" charset="0"/>
              </a:rPr>
              <a:t>in </a:t>
            </a:r>
            <a:r>
              <a:rPr lang="en-US" sz="1200" b="0" u="sng" dirty="0">
                <a:solidFill>
                  <a:srgbClr val="0563C1"/>
                </a:solidFill>
                <a:ea typeface="Calibri" panose="020F0502020204030204" pitchFamily="34" charset="0"/>
                <a:cs typeface="Times New Roman" panose="02020603050405020304" pitchFamily="18" charset="0"/>
                <a:hlinkClick r:id="rId7"/>
              </a:rPr>
              <a:t>11-24/1018r4</a:t>
            </a:r>
            <a:r>
              <a:rPr lang="en-US" sz="1200" b="0" dirty="0">
                <a:effectLst/>
                <a:ea typeface="Malgun Gothic" panose="020B0503020000020004" pitchFamily="34" charset="-127"/>
                <a:cs typeface="Times New Roman" panose="02020603050405020304" pitchFamily="18" charset="0"/>
              </a:rPr>
              <a:t> &amp; </a:t>
            </a:r>
            <a:r>
              <a:rPr lang="en-US" sz="1200" b="0" dirty="0">
                <a:solidFill>
                  <a:schemeClr val="tx1"/>
                </a:solidFill>
                <a:effectLst/>
                <a:ea typeface="Malgun Gothic" panose="020B0503020000020004" pitchFamily="34" charset="-127"/>
                <a:cs typeface="Times New Roman" panose="02020603050405020304" pitchFamily="18" charset="0"/>
              </a:rPr>
              <a:t>23055, </a:t>
            </a:r>
            <a:r>
              <a:rPr lang="en-US" sz="1200" b="0" dirty="0">
                <a:solidFill>
                  <a:schemeClr val="tx1"/>
                </a:solidFill>
                <a:effectLst/>
                <a:ea typeface="Calibri" panose="020F0502020204030204" pitchFamily="34" charset="0"/>
              </a:rPr>
              <a:t>23057, </a:t>
            </a:r>
            <a:r>
              <a:rPr lang="en-US" sz="1200" b="0" dirty="0">
                <a:solidFill>
                  <a:schemeClr val="tx1"/>
                </a:solidFill>
                <a:effectLst/>
                <a:ea typeface="Malgun Gothic" panose="020B0503020000020004" pitchFamily="34" charset="-127"/>
                <a:cs typeface="Times New Roman" panose="02020603050405020304" pitchFamily="18" charset="0"/>
              </a:rPr>
              <a:t>23145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8"/>
              </a:rPr>
              <a:t>11-24/1049r3</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i="1" dirty="0">
                <a:ea typeface="Malgun Gothic" panose="020B0503020000020004" pitchFamily="34" charset="-127"/>
                <a:cs typeface="Times New Roman" panose="02020603050405020304" pitchFamily="18" charset="0"/>
              </a:rPr>
              <a:t>[5 CIDs]</a:t>
            </a: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23019, 23170 in </a:t>
            </a:r>
            <a:r>
              <a:rPr lang="en-US" sz="1200" b="0" strike="sngStrike" dirty="0">
                <a:solidFill>
                  <a:srgbClr val="6B9F25"/>
                </a:solidFill>
                <a:effectLst/>
                <a:ea typeface="Malgun Gothic" panose="020B0503020000020004" pitchFamily="34" charset="-127"/>
                <a:cs typeface="Times New Roman" panose="02020603050405020304" pitchFamily="18" charset="0"/>
                <a:hlinkClick r:id="rId9">
                  <a:extLst>
                    <a:ext uri="{A12FA001-AC4F-418D-AE19-62706E023703}">
                      <ahyp:hlinkClr xmlns:ahyp="http://schemas.microsoft.com/office/drawing/2018/hyperlinkcolor" val="tx"/>
                    </a:ext>
                  </a:extLst>
                </a:hlinkClick>
              </a:rPr>
              <a:t>11-24/1028r</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9">
                  <a:extLst>
                    <a:ext uri="{A12FA001-AC4F-418D-AE19-62706E023703}">
                      <ahyp:hlinkClr xmlns:ahyp="http://schemas.microsoft.com/office/drawing/2018/hyperlinkcolor" val="tx"/>
                    </a:ext>
                  </a:extLst>
                </a:hlinkClick>
              </a:rPr>
              <a:t>4</a:t>
            </a:r>
            <a:r>
              <a:rPr lang="en-US" sz="1200" b="0" strike="sngStrike" dirty="0">
                <a:solidFill>
                  <a:srgbClr val="FF0000"/>
                </a:solidFill>
                <a:effectLst/>
                <a:ea typeface="Malgun Gothic" panose="020B0503020000020004" pitchFamily="34" charset="-127"/>
                <a:cs typeface="Times New Roman" panose="02020603050405020304" pitchFamily="18" charset="0"/>
              </a:rPr>
              <a:t> &amp; 23167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0">
                  <a:extLst>
                    <a:ext uri="{A12FA001-AC4F-418D-AE19-62706E023703}">
                      <ahyp:hlinkClr xmlns:ahyp="http://schemas.microsoft.com/office/drawing/2018/hyperlinkcolor" val="tx"/>
                    </a:ext>
                  </a:extLst>
                </a:hlinkClick>
              </a:rPr>
              <a:t>11-24/1012r5</a:t>
            </a:r>
            <a:r>
              <a:rPr lang="en-US" sz="1200" b="0" strike="sngStrike" dirty="0">
                <a:solidFill>
                  <a:srgbClr val="FF0000"/>
                </a:solidFill>
                <a:effectLst/>
                <a:ea typeface="Malgun Gothic" panose="020B0503020000020004" pitchFamily="34" charset="-127"/>
                <a:cs typeface="Times New Roman" panose="02020603050405020304" pitchFamily="18" charset="0"/>
              </a:rPr>
              <a:t> &amp; 23133, 23167, 23168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1">
                  <a:extLst>
                    <a:ext uri="{A12FA001-AC4F-418D-AE19-62706E023703}">
                      <ahyp:hlinkClr xmlns:ahyp="http://schemas.microsoft.com/office/drawing/2018/hyperlinkcolor" val="tx"/>
                    </a:ext>
                  </a:extLst>
                </a:hlinkClick>
              </a:rPr>
              <a:t>11-24/1048r0</a:t>
            </a:r>
            <a:r>
              <a:rPr lang="en-US" sz="1200" b="0" strike="sngStrike" dirty="0">
                <a:solidFill>
                  <a:srgbClr val="FF0000"/>
                </a:solidFill>
                <a:effectLst/>
                <a:ea typeface="Malgun Gothic" panose="020B0503020000020004" pitchFamily="34" charset="-127"/>
                <a:cs typeface="Times New Roman" panose="02020603050405020304" pitchFamily="18" charset="0"/>
              </a:rPr>
              <a:t> </a:t>
            </a:r>
            <a:r>
              <a:rPr lang="en-US" sz="1200" b="0" i="1" strike="sngStrike" dirty="0">
                <a:solidFill>
                  <a:srgbClr val="FF0000"/>
                </a:solidFill>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23094 in </a:t>
            </a:r>
            <a:r>
              <a:rPr lang="en-US" sz="1200" b="0" dirty="0">
                <a:solidFill>
                  <a:schemeClr val="tx1"/>
                </a:solidFill>
                <a:effectLst/>
                <a:ea typeface="Malgun Gothic" panose="020B0503020000020004" pitchFamily="34" charset="-127"/>
                <a:cs typeface="Times New Roman" panose="02020603050405020304" pitchFamily="18" charset="0"/>
                <a:hlinkClick r:id="rId12"/>
              </a:rPr>
              <a:t>11-24/1044r0</a:t>
            </a:r>
            <a:r>
              <a:rPr lang="en-US" sz="1200" b="0" dirty="0">
                <a:solidFill>
                  <a:schemeClr val="tx1"/>
                </a:solidFill>
                <a:effectLst/>
                <a:ea typeface="Malgun Gothic" panose="020B0503020000020004" pitchFamily="34" charset="-127"/>
                <a:cs typeface="Times New Roman" panose="02020603050405020304" pitchFamily="18" charset="0"/>
              </a:rPr>
              <a:t> &amp; 23137</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in </a:t>
            </a:r>
            <a:r>
              <a:rPr lang="en-US" sz="1200" b="0" dirty="0">
                <a:solidFill>
                  <a:schemeClr val="tx1"/>
                </a:solidFill>
                <a:effectLst/>
                <a:ea typeface="Malgun Gothic" panose="020B0503020000020004" pitchFamily="34" charset="-127"/>
                <a:cs typeface="Times New Roman" panose="02020603050405020304" pitchFamily="18" charset="0"/>
                <a:hlinkClick r:id="rId13"/>
              </a:rPr>
              <a:t>11-24/1007r2</a:t>
            </a:r>
            <a:r>
              <a:rPr lang="en-US" sz="1200" b="0" dirty="0">
                <a:solidFill>
                  <a:schemeClr val="tx1"/>
                </a:solidFill>
                <a:effectLst/>
                <a:ea typeface="Malgun Gothic" panose="020B0503020000020004" pitchFamily="34" charset="-127"/>
                <a:cs typeface="Times New Roman" panose="02020603050405020304" pitchFamily="18" charset="0"/>
              </a:rPr>
              <a:t> &amp; 23074 in </a:t>
            </a:r>
            <a:r>
              <a:rPr lang="en-US" sz="1200" b="0" dirty="0">
                <a:solidFill>
                  <a:schemeClr val="tx1"/>
                </a:solidFill>
                <a:effectLst/>
                <a:ea typeface="Malgun Gothic" panose="020B0503020000020004" pitchFamily="34" charset="-127"/>
                <a:cs typeface="Times New Roman" panose="02020603050405020304" pitchFamily="18" charset="0"/>
                <a:hlinkClick r:id="rId14"/>
              </a:rPr>
              <a:t>11-24/1033r0</a:t>
            </a:r>
            <a:r>
              <a:rPr lang="en-US" sz="1200" b="0" dirty="0">
                <a:solidFill>
                  <a:schemeClr val="tx1"/>
                </a:solidFill>
                <a:effectLst/>
                <a:ea typeface="Malgun Gothic" panose="020B0503020000020004" pitchFamily="34" charset="-127"/>
                <a:cs typeface="Times New Roman" panose="02020603050405020304" pitchFamily="18" charset="0"/>
              </a:rPr>
              <a:t> </a:t>
            </a:r>
            <a:r>
              <a:rPr lang="en-US" sz="1200" b="0" i="1" dirty="0">
                <a:ea typeface="Malgun Gothic" panose="020B0503020000020004" pitchFamily="34" charset="-127"/>
                <a:cs typeface="Times New Roman" panose="02020603050405020304" pitchFamily="18" charset="0"/>
              </a:rPr>
              <a:t>[3 CIDs]</a:t>
            </a:r>
            <a:endParaRPr lang="en-US" sz="1200" b="0" dirty="0">
              <a:solidFill>
                <a:schemeClr val="tx1"/>
              </a:solidFill>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23020, 23089, 23090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5">
                  <a:extLst>
                    <a:ext uri="{A12FA001-AC4F-418D-AE19-62706E023703}">
                      <ahyp:hlinkClr xmlns:ahyp="http://schemas.microsoft.com/office/drawing/2018/hyperlinkcolor" val="tx"/>
                    </a:ext>
                  </a:extLst>
                </a:hlinkClick>
              </a:rPr>
              <a:t>11-24/1019r1</a:t>
            </a:r>
            <a:r>
              <a:rPr lang="en-US" sz="1200" b="0" strike="sngStrike" dirty="0">
                <a:solidFill>
                  <a:srgbClr val="FF0000"/>
                </a:solidFill>
                <a:effectLst/>
                <a:ea typeface="Malgun Gothic" panose="020B0503020000020004" pitchFamily="34" charset="-127"/>
                <a:cs typeface="Times New Roman" panose="02020603050405020304" pitchFamily="18" charset="0"/>
              </a:rPr>
              <a:t> &amp; 23011, 23088, 23091, 23092, 23093, 23102 i</a:t>
            </a:r>
            <a:r>
              <a:rPr lang="en-US" sz="1200" b="0" strike="sngStrike" dirty="0">
                <a:solidFill>
                  <a:srgbClr val="FF0000"/>
                </a:solidFill>
                <a:ea typeface="Malgun Gothic" panose="020B0503020000020004" pitchFamily="34" charset="-127"/>
                <a:cs typeface="Times New Roman" panose="02020603050405020304" pitchFamily="18" charset="0"/>
              </a:rPr>
              <a:t>n </a:t>
            </a:r>
            <a:r>
              <a:rPr lang="en-US" sz="1200" b="0" strike="sngStrike" dirty="0">
                <a:solidFill>
                  <a:srgbClr val="FF0000"/>
                </a:solidFill>
                <a:effectLst/>
                <a:ea typeface="Malgun Gothic" panose="020B0503020000020004" pitchFamily="34" charset="-127"/>
                <a:cs typeface="Times New Roman" panose="02020603050405020304" pitchFamily="18" charset="0"/>
              </a:rPr>
              <a:t>11-24/1067r0 </a:t>
            </a:r>
            <a:r>
              <a:rPr lang="en-US" sz="1200" b="0" i="1" strike="sngStrike" dirty="0">
                <a:solidFill>
                  <a:srgbClr val="FF0000"/>
                </a:solidFill>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rPr>
              <a:t>23143, 23144, 23078, 23079, 23105, 23077, 23075, 23169, 23047, 23076  in </a:t>
            </a:r>
            <a:r>
              <a:rPr lang="en-US" sz="1200" b="0" dirty="0">
                <a:effectLst/>
                <a:ea typeface="Calibri" panose="020F0502020204030204" pitchFamily="34" charset="0"/>
                <a:hlinkClick r:id="rId16"/>
              </a:rPr>
              <a:t>11-24/1004r1</a:t>
            </a:r>
            <a:r>
              <a:rPr lang="en-US" sz="1200" b="0" dirty="0">
                <a:effectLst/>
                <a:ea typeface="Calibri" panose="020F0502020204030204" pitchFamily="34" charset="0"/>
              </a:rPr>
              <a:t> </a:t>
            </a:r>
            <a:r>
              <a:rPr lang="en-US" sz="1200" b="0" i="1" dirty="0">
                <a:effectLst/>
                <a:ea typeface="Calibri" panose="020F0502020204030204" pitchFamily="34" charset="0"/>
              </a:rPr>
              <a:t>[11 CID]</a:t>
            </a:r>
            <a:endParaRPr lang="en-US" sz="1200" b="0" dirty="0">
              <a:solidFill>
                <a:schemeClr val="tx1"/>
              </a:solidFill>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Subir Das		Second: Sanket Kalamkar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the Joint telco of July 10th, 2024.</a:t>
            </a:r>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127926340"/>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July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Tree>
    <p:extLst>
      <p:ext uri="{BB962C8B-B14F-4D97-AF65-F5344CB8AC3E}">
        <p14:creationId xmlns:p14="http://schemas.microsoft.com/office/powerpoint/2010/main" val="484956573"/>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a:xfrm>
            <a:off x="685800" y="685800"/>
            <a:ext cx="7770813" cy="1065213"/>
          </a:xfrm>
        </p:spPr>
        <p:txBody>
          <a:bodyPr/>
          <a:lstStyle/>
          <a:p>
            <a:r>
              <a:rPr lang="en-US" dirty="0"/>
              <a:t>Motion 690 (Joint)</a:t>
            </a:r>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113213"/>
          </a:xfrm>
        </p:spPr>
        <p:txBody>
          <a:bodyPr/>
          <a:lstStyle/>
          <a:p>
            <a:r>
              <a:rPr lang="en-US" sz="1600" dirty="0"/>
              <a:t>Move to approve resolutions to the CIDs:</a:t>
            </a:r>
          </a:p>
          <a:p>
            <a:pPr>
              <a:buFont typeface="Arial" panose="020B0604020202020204" pitchFamily="34" charset="0"/>
              <a:buChar char="•"/>
            </a:pPr>
            <a:r>
              <a:rPr lang="en-US" sz="1200" b="0" dirty="0">
                <a:solidFill>
                  <a:schemeClr val="tx1"/>
                </a:solidFill>
              </a:rPr>
              <a:t>23146, 23147, 23148, 23165 in </a:t>
            </a:r>
            <a:r>
              <a:rPr lang="en-US" sz="1200" b="0" dirty="0">
                <a:solidFill>
                  <a:schemeClr val="tx1"/>
                </a:solidFill>
                <a:hlinkClick r:id="rId2"/>
              </a:rPr>
              <a:t>11-24/1252r4</a:t>
            </a:r>
            <a:r>
              <a:rPr lang="en-US" sz="1200" b="0" dirty="0">
                <a:solidFill>
                  <a:schemeClr val="tx1"/>
                </a:solidFill>
              </a:rPr>
              <a:t> &amp; 23041 in </a:t>
            </a:r>
            <a:r>
              <a:rPr lang="en-US" sz="1200" b="0" dirty="0">
                <a:solidFill>
                  <a:schemeClr val="tx1"/>
                </a:solidFill>
                <a:hlinkClick r:id="rId3">
                  <a:extLst>
                    <a:ext uri="{A12FA001-AC4F-418D-AE19-62706E023703}">
                      <ahyp:hlinkClr xmlns:ahyp="http://schemas.microsoft.com/office/drawing/2018/hyperlinkcolor" val="tx"/>
                    </a:ext>
                  </a:extLst>
                </a:hlinkClick>
              </a:rPr>
              <a:t>11-24/1043r3</a:t>
            </a:r>
            <a:r>
              <a:rPr lang="en-US" sz="1200" b="0" dirty="0">
                <a:solidFill>
                  <a:srgbClr val="FF0000"/>
                </a:solidFill>
              </a:rPr>
              <a:t> </a:t>
            </a:r>
            <a:r>
              <a:rPr lang="en-US" sz="1200" b="0" dirty="0">
                <a:solidFill>
                  <a:schemeClr val="tx1"/>
                </a:solidFill>
              </a:rPr>
              <a:t>&amp; 23044 in </a:t>
            </a:r>
            <a:r>
              <a:rPr lang="en-US" sz="1200" b="0" dirty="0">
                <a:solidFill>
                  <a:schemeClr val="tx1"/>
                </a:solidFill>
                <a:hlinkClick r:id="rId4">
                  <a:extLst>
                    <a:ext uri="{A12FA001-AC4F-418D-AE19-62706E023703}">
                      <ahyp:hlinkClr xmlns:ahyp="http://schemas.microsoft.com/office/drawing/2018/hyperlinkcolor" val="tx"/>
                    </a:ext>
                  </a:extLst>
                </a:hlinkClick>
              </a:rPr>
              <a:t>11-24/991r6</a:t>
            </a:r>
            <a:r>
              <a:rPr lang="en-US" sz="1200" b="0" dirty="0">
                <a:solidFill>
                  <a:schemeClr val="tx1"/>
                </a:solidFill>
              </a:rPr>
              <a:t> </a:t>
            </a:r>
            <a:r>
              <a:rPr lang="en-US" sz="1200" b="0" i="1" dirty="0">
                <a:solidFill>
                  <a:schemeClr val="tx1"/>
                </a:solidFill>
              </a:rPr>
              <a:t>[6 CIDs]</a:t>
            </a:r>
          </a:p>
          <a:p>
            <a:pPr>
              <a:buFont typeface="Arial" panose="020B0604020202020204" pitchFamily="34" charset="0"/>
              <a:buChar char="•"/>
            </a:pPr>
            <a:r>
              <a:rPr lang="en-US" sz="1200" b="0" dirty="0">
                <a:solidFill>
                  <a:schemeClr val="tx1"/>
                </a:solidFill>
              </a:rPr>
              <a:t>23019 in </a:t>
            </a:r>
            <a:r>
              <a:rPr lang="en-US" sz="1200" b="0" dirty="0">
                <a:solidFill>
                  <a:schemeClr val="tx1"/>
                </a:solidFill>
                <a:hlinkClick r:id="rId5">
                  <a:extLst>
                    <a:ext uri="{A12FA001-AC4F-418D-AE19-62706E023703}">
                      <ahyp:hlinkClr xmlns:ahyp="http://schemas.microsoft.com/office/drawing/2018/hyperlinkcolor" val="tx"/>
                    </a:ext>
                  </a:extLst>
                </a:hlinkClick>
              </a:rPr>
              <a:t>11-24/1028r5</a:t>
            </a:r>
            <a:r>
              <a:rPr lang="en-US" sz="1200" b="0" dirty="0">
                <a:solidFill>
                  <a:schemeClr val="tx1"/>
                </a:solidFill>
              </a:rPr>
              <a:t> &amp; 23133, 23167, 23168 in </a:t>
            </a:r>
            <a:r>
              <a:rPr lang="en-US" sz="1200" b="0" dirty="0">
                <a:solidFill>
                  <a:schemeClr val="tx1"/>
                </a:solidFill>
                <a:hlinkClick r:id="rId6">
                  <a:extLst>
                    <a:ext uri="{A12FA001-AC4F-418D-AE19-62706E023703}">
                      <ahyp:hlinkClr xmlns:ahyp="http://schemas.microsoft.com/office/drawing/2018/hyperlinkcolor" val="tx"/>
                    </a:ext>
                  </a:extLst>
                </a:hlinkClick>
              </a:rPr>
              <a:t>11-24/1048r0</a:t>
            </a:r>
            <a:r>
              <a:rPr lang="en-US" sz="1200" b="0" dirty="0">
                <a:solidFill>
                  <a:schemeClr val="tx1"/>
                </a:solidFill>
              </a:rPr>
              <a:t> [6 CIDs]</a:t>
            </a:r>
          </a:p>
          <a:p>
            <a:pPr>
              <a:buFont typeface="Arial" panose="020B0604020202020204" pitchFamily="34" charset="0"/>
              <a:buChar char="•"/>
            </a:pPr>
            <a:r>
              <a:rPr lang="en-US" sz="1200" b="0" dirty="0">
                <a:solidFill>
                  <a:schemeClr val="tx1"/>
                </a:solidFill>
              </a:rPr>
              <a:t>23020, 23089, 23090 in </a:t>
            </a:r>
            <a:r>
              <a:rPr lang="en-US" sz="1200" b="0" dirty="0">
                <a:solidFill>
                  <a:schemeClr val="tx1"/>
                </a:solidFill>
                <a:hlinkClick r:id="rId7">
                  <a:extLst>
                    <a:ext uri="{A12FA001-AC4F-418D-AE19-62706E023703}">
                      <ahyp:hlinkClr xmlns:ahyp="http://schemas.microsoft.com/office/drawing/2018/hyperlinkcolor" val="tx"/>
                    </a:ext>
                  </a:extLst>
                </a:hlinkClick>
              </a:rPr>
              <a:t>11-24/1019r2</a:t>
            </a:r>
            <a:r>
              <a:rPr lang="en-US" sz="1200" b="0" dirty="0">
                <a:solidFill>
                  <a:schemeClr val="tx1"/>
                </a:solidFill>
              </a:rPr>
              <a:t> &amp; 23011, 23088, 23091, 23092, 23093, 23102 in </a:t>
            </a:r>
            <a:r>
              <a:rPr lang="en-US" sz="1200" b="0" dirty="0">
                <a:solidFill>
                  <a:schemeClr val="tx1"/>
                </a:solidFill>
                <a:hlinkClick r:id="rId8">
                  <a:extLst>
                    <a:ext uri="{A12FA001-AC4F-418D-AE19-62706E023703}">
                      <ahyp:hlinkClr xmlns:ahyp="http://schemas.microsoft.com/office/drawing/2018/hyperlinkcolor" val="tx"/>
                    </a:ext>
                  </a:extLst>
                </a:hlinkClick>
              </a:rPr>
              <a:t>11-24/1067r2</a:t>
            </a:r>
            <a:r>
              <a:rPr lang="en-US" sz="1200" b="0" dirty="0">
                <a:solidFill>
                  <a:schemeClr val="tx1"/>
                </a:solidFill>
              </a:rPr>
              <a:t> </a:t>
            </a:r>
            <a:r>
              <a:rPr lang="en-US" sz="1200" b="0" dirty="0"/>
              <a:t>[9 CIDs]</a:t>
            </a:r>
            <a:endParaRPr lang="en-US" sz="1200" dirty="0"/>
          </a:p>
          <a:p>
            <a:r>
              <a:rPr lang="en-US" altLang="en-US" sz="1600" dirty="0"/>
              <a:t>and incorporate the text changes into the latest TGbe draft.</a:t>
            </a:r>
          </a:p>
          <a:p>
            <a:endParaRPr lang="en-US" altLang="en-US" sz="1600" dirty="0"/>
          </a:p>
          <a:p>
            <a:r>
              <a:rPr lang="en-US" sz="1600" dirty="0"/>
              <a:t>Move: Brian Hart		Second: Abhishek Patil</a:t>
            </a:r>
          </a:p>
          <a:p>
            <a:r>
              <a:rPr lang="en-US" sz="1600" dirty="0"/>
              <a:t>Discussion: None.</a:t>
            </a:r>
          </a:p>
          <a:p>
            <a:r>
              <a:rPr lang="en-US" sz="1600" dirty="0"/>
              <a:t>Result: </a:t>
            </a:r>
            <a:r>
              <a:rPr lang="en-US" sz="1600" dirty="0">
                <a:highlight>
                  <a:srgbClr val="00FF00"/>
                </a:highlight>
              </a:rPr>
              <a:t>Approved by unanimous consent.</a:t>
            </a:r>
          </a:p>
          <a:p>
            <a:endParaRPr lang="en-US" sz="1600" dirty="0"/>
          </a:p>
          <a:p>
            <a:r>
              <a:rPr lang="en-US" sz="1600" dirty="0"/>
              <a:t>Note: These are CR docs that obtained ≥ 75% support during the straw poll phase of the Joint telco of July 15th, and July 16</a:t>
            </a:r>
            <a:r>
              <a:rPr lang="en-US" sz="1600" baseline="30000" dirty="0"/>
              <a:t>th</a:t>
            </a:r>
            <a:r>
              <a:rPr lang="en-US" sz="1600" dirty="0"/>
              <a:t>, 2024.</a:t>
            </a:r>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1762642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691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23170 </a:t>
            </a:r>
            <a:r>
              <a:rPr lang="en-US" sz="1200" b="0" i="1" dirty="0">
                <a:solidFill>
                  <a:schemeClr val="tx1"/>
                </a:solidFill>
              </a:rPr>
              <a:t>[1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Abhishek Patil			Second: Binita Gupta</a:t>
            </a:r>
          </a:p>
          <a:p>
            <a:pPr marL="0" indent="0"/>
            <a:r>
              <a:rPr lang="en-US" sz="1400" dirty="0"/>
              <a:t>Discussion: None.</a:t>
            </a:r>
            <a:endParaRPr lang="en-US" sz="1400" b="0" dirty="0"/>
          </a:p>
          <a:p>
            <a:r>
              <a:rPr lang="en-US" sz="1400" dirty="0"/>
              <a:t>Result: </a:t>
            </a:r>
            <a:r>
              <a:rPr lang="en-US" sz="1400" dirty="0">
                <a:highlight>
                  <a:srgbClr val="00FF00"/>
                </a:highlight>
              </a:rPr>
              <a:t>Approved by unanimous consent.</a:t>
            </a:r>
          </a:p>
          <a:p>
            <a:endParaRPr lang="en-US" sz="1400" dirty="0"/>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4850378"/>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75892-C6C9-B72E-534F-768477931A67}"/>
              </a:ext>
            </a:extLst>
          </p:cNvPr>
          <p:cNvSpPr>
            <a:spLocks noGrp="1"/>
          </p:cNvSpPr>
          <p:nvPr>
            <p:ph type="title"/>
          </p:nvPr>
        </p:nvSpPr>
        <p:spPr/>
        <p:txBody>
          <a:bodyPr/>
          <a:lstStyle/>
          <a:p>
            <a:r>
              <a:rPr lang="en-US" dirty="0">
                <a:solidFill>
                  <a:schemeClr val="tx1"/>
                </a:solidFill>
              </a:rPr>
              <a:t>Motion 692</a:t>
            </a:r>
            <a:endParaRPr lang="en-US" dirty="0"/>
          </a:p>
        </p:txBody>
      </p:sp>
      <p:sp>
        <p:nvSpPr>
          <p:cNvPr id="3" name="Content Placeholder 2">
            <a:extLst>
              <a:ext uri="{FF2B5EF4-FFF2-40B4-BE49-F238E27FC236}">
                <a16:creationId xmlns:a16="http://schemas.microsoft.com/office/drawing/2014/main" id="{B589EAFD-716A-2909-683A-5159478F35D8}"/>
              </a:ext>
            </a:extLst>
          </p:cNvPr>
          <p:cNvSpPr>
            <a:spLocks noGrp="1"/>
          </p:cNvSpPr>
          <p:nvPr>
            <p:ph idx="1"/>
          </p:nvPr>
        </p:nvSpPr>
        <p:spPr/>
        <p:txBody>
          <a:bodyPr/>
          <a:lstStyle/>
          <a:p>
            <a:r>
              <a:rPr lang="en-US" dirty="0"/>
              <a:t>Move to incorporate the changes in document </a:t>
            </a:r>
            <a:r>
              <a:rPr lang="en-US" dirty="0">
                <a:hlinkClick r:id="rId2"/>
              </a:rPr>
              <a:t>11-24/1006r4</a:t>
            </a:r>
            <a:r>
              <a:rPr lang="en-US" dirty="0"/>
              <a:t> to the latest TGbe draft.</a:t>
            </a:r>
          </a:p>
          <a:p>
            <a:endParaRPr lang="en-US" dirty="0"/>
          </a:p>
          <a:p>
            <a:r>
              <a:rPr lang="en-US" dirty="0"/>
              <a:t>Move: Jay Yang			Second: Binita Gupta</a:t>
            </a:r>
          </a:p>
          <a:p>
            <a:r>
              <a:rPr lang="en-US" dirty="0"/>
              <a:t>Discussion: None.</a:t>
            </a:r>
          </a:p>
          <a:p>
            <a:r>
              <a:rPr lang="en-US" sz="2400" dirty="0"/>
              <a:t>Result: </a:t>
            </a:r>
            <a:r>
              <a:rPr lang="en-US" sz="2400" dirty="0">
                <a:highlight>
                  <a:srgbClr val="00FF00"/>
                </a:highlight>
              </a:rPr>
              <a:t>Approved by unanimous consent.</a:t>
            </a:r>
          </a:p>
        </p:txBody>
      </p:sp>
      <p:sp>
        <p:nvSpPr>
          <p:cNvPr id="4" name="Slide Number Placeholder 3">
            <a:extLst>
              <a:ext uri="{FF2B5EF4-FFF2-40B4-BE49-F238E27FC236}">
                <a16:creationId xmlns:a16="http://schemas.microsoft.com/office/drawing/2014/main" id="{7861CE3F-4ABB-4A43-585B-B6293D232ED7}"/>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7ABBD7BA-EEC4-1B27-3425-BD51287C130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DE07A96-09FB-F61D-FEF7-1D1911ED268D}"/>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599509578"/>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EEE11-0915-163F-FCF6-AB443279EFCC}"/>
              </a:ext>
            </a:extLst>
          </p:cNvPr>
          <p:cNvSpPr>
            <a:spLocks noGrp="1"/>
          </p:cNvSpPr>
          <p:nvPr>
            <p:ph type="title"/>
          </p:nvPr>
        </p:nvSpPr>
        <p:spPr>
          <a:xfrm>
            <a:off x="685800" y="685800"/>
            <a:ext cx="7770813" cy="1065213"/>
          </a:xfrm>
        </p:spPr>
        <p:txBody>
          <a:bodyPr/>
          <a:lstStyle/>
          <a:p>
            <a:r>
              <a:rPr lang="en-US" dirty="0"/>
              <a:t>2</a:t>
            </a:r>
            <a:r>
              <a:rPr lang="en-US" baseline="30000" dirty="0"/>
              <a:t>nd</a:t>
            </a:r>
            <a:r>
              <a:rPr lang="en-US" dirty="0"/>
              <a:t> Recirculation SA Ballot Motion</a:t>
            </a:r>
          </a:p>
        </p:txBody>
      </p:sp>
      <p:sp>
        <p:nvSpPr>
          <p:cNvPr id="3" name="Content Placeholder 2">
            <a:extLst>
              <a:ext uri="{FF2B5EF4-FFF2-40B4-BE49-F238E27FC236}">
                <a16:creationId xmlns:a16="http://schemas.microsoft.com/office/drawing/2014/main" id="{3481DB5A-239A-7442-182B-1E515E20B7C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solidFill>
                  <a:schemeClr val="tx1"/>
                </a:solidFill>
              </a:rPr>
              <a:t>Having approved comment resolutions for all of the comments received from the first recirculation SA ballot on P802.11be D6.0 as contained in </a:t>
            </a:r>
            <a:r>
              <a:rPr lang="en-US" sz="1800" dirty="0">
                <a:solidFill>
                  <a:schemeClr val="tx1"/>
                </a:solidFill>
                <a:hlinkClick r:id="rId2">
                  <a:extLst>
                    <a:ext uri="{A12FA001-AC4F-418D-AE19-62706E023703}">
                      <ahyp:hlinkClr xmlns:ahyp="http://schemas.microsoft.com/office/drawing/2018/hyperlinkcolor" val="tx"/>
                    </a:ext>
                  </a:extLst>
                </a:hlinkClick>
              </a:rPr>
              <a:t>11-24/994r7</a:t>
            </a:r>
            <a:r>
              <a:rPr lang="en-US" sz="1800" dirty="0">
                <a:solidFill>
                  <a:schemeClr val="tx1"/>
                </a:solidFill>
              </a:rPr>
              <a:t> [and Motions 690-692 in </a:t>
            </a:r>
            <a:r>
              <a:rPr lang="en-US" sz="1800" dirty="0">
                <a:solidFill>
                  <a:schemeClr val="tx1"/>
                </a:solidFill>
                <a:hlinkClick r:id="rId3">
                  <a:extLst>
                    <a:ext uri="{A12FA001-AC4F-418D-AE19-62706E023703}">
                      <ahyp:hlinkClr xmlns:ahyp="http://schemas.microsoft.com/office/drawing/2018/hyperlinkcolor" val="tx"/>
                    </a:ext>
                  </a:extLst>
                </a:hlinkClick>
              </a:rPr>
              <a:t>11-23/442r60</a:t>
            </a:r>
            <a:r>
              <a:rPr lang="en-US" sz="1800" dirty="0">
                <a:solidFill>
                  <a:schemeClr val="tx1"/>
                </a:solidFill>
              </a:rPr>
              <a:t>],</a:t>
            </a:r>
            <a:br>
              <a:rPr lang="en-US" sz="1800" dirty="0">
                <a:solidFill>
                  <a:schemeClr val="tx1"/>
                </a:solidFill>
              </a:rPr>
            </a:br>
            <a:r>
              <a:rPr lang="en-US" sz="1800" dirty="0">
                <a:solidFill>
                  <a:schemeClr val="tx1"/>
                </a:solidFill>
              </a:rPr>
              <a:t>Instruct the editor to prepare P802.11be D7.0 incorporating these resolutions and,</a:t>
            </a:r>
            <a:br>
              <a:rPr lang="en-US" sz="1800" dirty="0">
                <a:solidFill>
                  <a:schemeClr val="tx1"/>
                </a:solidFill>
              </a:rPr>
            </a:br>
            <a:r>
              <a:rPr lang="en-US" sz="1800" dirty="0">
                <a:solidFill>
                  <a:schemeClr val="tx1"/>
                </a:solidFill>
              </a:rPr>
              <a:t>Approve a 10-day SA Recirculation Ballot asking the question “Should P802.11be D7.0 be forwarded to RevCom?”</a:t>
            </a:r>
          </a:p>
          <a:p>
            <a:pPr>
              <a:buFont typeface="Arial" panose="020B0604020202020204" pitchFamily="34" charset="0"/>
              <a:buChar char="•"/>
            </a:pPr>
            <a:endParaRPr lang="en-US" sz="1800" dirty="0">
              <a:solidFill>
                <a:schemeClr val="tx1"/>
              </a:solidFill>
            </a:endParaRPr>
          </a:p>
          <a:p>
            <a:pPr marL="0" indent="0"/>
            <a:r>
              <a:rPr lang="en-US" sz="1800" dirty="0">
                <a:solidFill>
                  <a:schemeClr val="tx1"/>
                </a:solidFill>
              </a:rPr>
              <a:t>Move: Kumail Haider			Second: Abhishek Patil</a:t>
            </a:r>
          </a:p>
          <a:p>
            <a:pPr marL="0" indent="0"/>
            <a:r>
              <a:rPr lang="en-US" sz="1800" dirty="0">
                <a:solidFill>
                  <a:schemeClr val="tx1"/>
                </a:solidFill>
              </a:rPr>
              <a:t>Discussion: None.</a:t>
            </a:r>
            <a:endParaRPr lang="en-US" sz="1800" b="0" dirty="0">
              <a:solidFill>
                <a:schemeClr val="tx1"/>
              </a:solidFill>
            </a:endParaRPr>
          </a:p>
          <a:p>
            <a:r>
              <a:rPr lang="en-US" sz="1800" dirty="0">
                <a:solidFill>
                  <a:schemeClr val="tx1"/>
                </a:solidFill>
              </a:rPr>
              <a:t>Preliminary Result: 95% (+4) Y, 0N, 5% Abstain (% out of 75 votes)</a:t>
            </a:r>
          </a:p>
          <a:p>
            <a:r>
              <a:rPr lang="en-US" sz="1800" dirty="0">
                <a:solidFill>
                  <a:schemeClr val="tx1"/>
                </a:solidFill>
              </a:rPr>
              <a:t>Result: </a:t>
            </a:r>
            <a:r>
              <a:rPr lang="en-US" sz="1800" dirty="0">
                <a:solidFill>
                  <a:schemeClr val="tx1"/>
                </a:solidFill>
                <a:highlight>
                  <a:srgbClr val="00FF00"/>
                </a:highlight>
              </a:rPr>
              <a:t>75Y, 0N, 4A (passes)</a:t>
            </a:r>
          </a:p>
        </p:txBody>
      </p:sp>
      <p:sp>
        <p:nvSpPr>
          <p:cNvPr id="4" name="Slide Number Placeholder 3">
            <a:extLst>
              <a:ext uri="{FF2B5EF4-FFF2-40B4-BE49-F238E27FC236}">
                <a16:creationId xmlns:a16="http://schemas.microsoft.com/office/drawing/2014/main" id="{A890C153-C3F2-A130-702A-23B47E06112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F71DBA41-2A93-0426-67BE-381C3CAD777B}"/>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5EA98D-9036-62C5-76A4-B7E2F261DBE6}"/>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240600588"/>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4FBCCF06-7163-5BC7-53F3-038034014EDF}"/>
              </a:ext>
            </a:extLst>
          </p:cNvPr>
          <p:cNvSpPr>
            <a:spLocks noGrp="1"/>
          </p:cNvSpPr>
          <p:nvPr>
            <p:ph type="title"/>
          </p:nvPr>
        </p:nvSpPr>
        <p:spPr/>
        <p:txBody>
          <a:bodyPr/>
          <a:lstStyle/>
          <a:p>
            <a:r>
              <a:rPr lang="en-GB" sz="2800" dirty="0"/>
              <a:t>P802.11</a:t>
            </a:r>
            <a:r>
              <a:rPr lang="en-US" sz="2800" dirty="0"/>
              <a:t>be</a:t>
            </a:r>
            <a:r>
              <a:rPr lang="en-GB" sz="2800" dirty="0"/>
              <a:t> Conditional Forward to </a:t>
            </a:r>
            <a:r>
              <a:rPr lang="en-GB" sz="2800" dirty="0" err="1"/>
              <a:t>REVcom</a:t>
            </a:r>
            <a:endParaRPr lang="en-US" sz="2800" dirty="0"/>
          </a:p>
        </p:txBody>
      </p:sp>
      <p:sp>
        <p:nvSpPr>
          <p:cNvPr id="13" name="Content Placeholder 12">
            <a:extLst>
              <a:ext uri="{FF2B5EF4-FFF2-40B4-BE49-F238E27FC236}">
                <a16:creationId xmlns:a16="http://schemas.microsoft.com/office/drawing/2014/main" id="{C6BE0195-DB02-0A0E-F8FD-AF77D0229B70}"/>
              </a:ext>
            </a:extLst>
          </p:cNvPr>
          <p:cNvSpPr>
            <a:spLocks noGrp="1"/>
          </p:cNvSpPr>
          <p:nvPr>
            <p:ph idx="1"/>
          </p:nvPr>
        </p:nvSpPr>
        <p:spPr>
          <a:xfrm>
            <a:off x="685800" y="1981200"/>
            <a:ext cx="7770813" cy="4494213"/>
          </a:xfrm>
        </p:spPr>
        <p:txBody>
          <a:bodyPr/>
          <a:lstStyle/>
          <a:p>
            <a:r>
              <a:rPr lang="en-US" sz="2000" dirty="0">
                <a:solidFill>
                  <a:schemeClr val="tx1"/>
                </a:solidFill>
              </a:rPr>
              <a:t>Approve document </a:t>
            </a:r>
            <a:r>
              <a:rPr lang="en-US" sz="2000" dirty="0">
                <a:solidFill>
                  <a:schemeClr val="tx1"/>
                </a:solidFill>
                <a:hlinkClick r:id="rId2"/>
              </a:rPr>
              <a:t>11-24-1283</a:t>
            </a:r>
            <a:r>
              <a:rPr lang="en-US" sz="2000" dirty="0">
                <a:solidFill>
                  <a:schemeClr val="tx1"/>
                </a:solidFill>
              </a:rPr>
              <a:t> as the report to the IEEE 802 Executive Committee (EC) on the requirements for conditional approval to forward P802.11be D7.0 to RevCom, and</a:t>
            </a:r>
          </a:p>
          <a:p>
            <a:r>
              <a:rPr lang="en-US" sz="2000" dirty="0">
                <a:solidFill>
                  <a:schemeClr val="tx1"/>
                </a:solidFill>
              </a:rPr>
              <a:t>Request the IEEE 802 EC to conditionally approve forwarding P802.11be D7.0 to RevCom.</a:t>
            </a:r>
          </a:p>
          <a:p>
            <a:endParaRPr lang="en-US" sz="2000" dirty="0">
              <a:solidFill>
                <a:schemeClr val="tx1"/>
              </a:solidFill>
            </a:endParaRPr>
          </a:p>
          <a:p>
            <a:pPr marL="0" indent="0"/>
            <a:r>
              <a:rPr lang="en-US" sz="2000" dirty="0"/>
              <a:t>Move: Abhishek Patil			Second: Binita Gupta</a:t>
            </a:r>
          </a:p>
          <a:p>
            <a:pPr marL="0" indent="0"/>
            <a:r>
              <a:rPr lang="en-US" sz="2000" dirty="0"/>
              <a:t>Discussion: None.</a:t>
            </a:r>
            <a:endParaRPr lang="en-US" sz="2000" b="0" dirty="0"/>
          </a:p>
          <a:p>
            <a:r>
              <a:rPr lang="en-US" sz="2000" dirty="0"/>
              <a:t>Preliminary Result: 93% (+3)Y, 0 N, 7% A (% out of 70 votes )</a:t>
            </a:r>
          </a:p>
          <a:p>
            <a:r>
              <a:rPr lang="en-US" sz="2000" dirty="0"/>
              <a:t>Result: </a:t>
            </a:r>
            <a:r>
              <a:rPr lang="en-US" sz="2000" dirty="0">
                <a:highlight>
                  <a:srgbClr val="00FF00"/>
                </a:highlight>
              </a:rPr>
              <a:t>68Y, 0N, 5A (passes)</a:t>
            </a:r>
          </a:p>
          <a:p>
            <a:endParaRPr lang="en-US" sz="2000" dirty="0">
              <a:solidFill>
                <a:schemeClr val="tx1"/>
              </a:solidFill>
            </a:endParaRPr>
          </a:p>
        </p:txBody>
      </p:sp>
      <p:sp>
        <p:nvSpPr>
          <p:cNvPr id="6" name="Slide Number Placeholder 5">
            <a:extLst>
              <a:ext uri="{FF2B5EF4-FFF2-40B4-BE49-F238E27FC236}">
                <a16:creationId xmlns:a16="http://schemas.microsoft.com/office/drawing/2014/main" id="{CD330A40-635F-0CA0-C7B3-DC418F3B5491}"/>
              </a:ext>
            </a:extLst>
          </p:cNvPr>
          <p:cNvSpPr>
            <a:spLocks noGrp="1"/>
          </p:cNvSpPr>
          <p:nvPr>
            <p:ph type="sldNum" idx="12"/>
          </p:nvPr>
        </p:nvSpPr>
        <p:spPr/>
        <p:txBody>
          <a:bodyPr/>
          <a:lstStyle/>
          <a:p>
            <a:r>
              <a:rPr lang="en-GB"/>
              <a:t>Slide </a:t>
            </a:r>
            <a:fld id="{3ABCC52B-A3F7-440B-BBF2-55191E6E7773}" type="slidenum">
              <a:rPr lang="en-GB" smtClean="0"/>
              <a:pPr/>
              <a:t>223</a:t>
            </a:fld>
            <a:endParaRPr lang="en-GB"/>
          </a:p>
        </p:txBody>
      </p:sp>
      <p:sp>
        <p:nvSpPr>
          <p:cNvPr id="5" name="Footer Placeholder 4">
            <a:extLst>
              <a:ext uri="{FF2B5EF4-FFF2-40B4-BE49-F238E27FC236}">
                <a16:creationId xmlns:a16="http://schemas.microsoft.com/office/drawing/2014/main" id="{A113E43F-CA34-0AEB-175A-4E6F7368207D}"/>
              </a:ext>
            </a:extLst>
          </p:cNvPr>
          <p:cNvSpPr>
            <a:spLocks noGrp="1"/>
          </p:cNvSpPr>
          <p:nvPr>
            <p:ph type="ftr" idx="14"/>
          </p:nvPr>
        </p:nvSpPr>
        <p:spPr/>
        <p:txBody>
          <a:bodyPr/>
          <a:lstStyle/>
          <a:p>
            <a:r>
              <a:rPr lang="en-GB"/>
              <a:t>Alfred Asterjadhi, Qualcomm Technologies, Inc.</a:t>
            </a:r>
            <a:endParaRPr lang="en-GB" dirty="0"/>
          </a:p>
        </p:txBody>
      </p:sp>
      <p:sp>
        <p:nvSpPr>
          <p:cNvPr id="4" name="Date Placeholder 3">
            <a:extLst>
              <a:ext uri="{FF2B5EF4-FFF2-40B4-BE49-F238E27FC236}">
                <a16:creationId xmlns:a16="http://schemas.microsoft.com/office/drawing/2014/main" id="{98D165AA-9DB3-278D-1756-FD496B67973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677227096"/>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August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August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Tree>
    <p:extLst>
      <p:ext uri="{BB962C8B-B14F-4D97-AF65-F5344CB8AC3E}">
        <p14:creationId xmlns:p14="http://schemas.microsoft.com/office/powerpoint/2010/main" val="1027542442"/>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75892-C6C9-B72E-534F-768477931A67}"/>
              </a:ext>
            </a:extLst>
          </p:cNvPr>
          <p:cNvSpPr>
            <a:spLocks noGrp="1"/>
          </p:cNvSpPr>
          <p:nvPr>
            <p:ph type="title"/>
          </p:nvPr>
        </p:nvSpPr>
        <p:spPr/>
        <p:txBody>
          <a:bodyPr/>
          <a:lstStyle/>
          <a:p>
            <a:r>
              <a:rPr lang="en-US" dirty="0">
                <a:solidFill>
                  <a:schemeClr val="tx1"/>
                </a:solidFill>
              </a:rPr>
              <a:t>Motion 693</a:t>
            </a:r>
            <a:endParaRPr lang="en-US" dirty="0"/>
          </a:p>
        </p:txBody>
      </p:sp>
      <p:sp>
        <p:nvSpPr>
          <p:cNvPr id="3" name="Content Placeholder 2">
            <a:extLst>
              <a:ext uri="{FF2B5EF4-FFF2-40B4-BE49-F238E27FC236}">
                <a16:creationId xmlns:a16="http://schemas.microsoft.com/office/drawing/2014/main" id="{B589EAFD-716A-2909-683A-5159478F35D8}"/>
              </a:ext>
            </a:extLst>
          </p:cNvPr>
          <p:cNvSpPr>
            <a:spLocks noGrp="1"/>
          </p:cNvSpPr>
          <p:nvPr>
            <p:ph idx="1"/>
          </p:nvPr>
        </p:nvSpPr>
        <p:spPr/>
        <p:txBody>
          <a:bodyPr/>
          <a:lstStyle/>
          <a:p>
            <a:r>
              <a:rPr lang="en-US" sz="1600" dirty="0"/>
              <a:t>Move to approve resolutions to the CIDs:</a:t>
            </a:r>
          </a:p>
          <a:p>
            <a:pPr>
              <a:buFont typeface="Arial" panose="020B0604020202020204" pitchFamily="34" charset="0"/>
              <a:buChar char="•"/>
            </a:pPr>
            <a:r>
              <a:rPr lang="en-US" sz="1200" b="0" dirty="0">
                <a:solidFill>
                  <a:schemeClr val="tx1"/>
                </a:solidFill>
              </a:rPr>
              <a:t>24000,</a:t>
            </a:r>
            <a:r>
              <a:rPr lang="en-US" sz="1200" b="0" dirty="0">
                <a:solidFill>
                  <a:srgbClr val="FF0000"/>
                </a:solidFill>
              </a:rPr>
              <a:t> </a:t>
            </a:r>
            <a:r>
              <a:rPr lang="en-US" sz="1200" b="0" dirty="0">
                <a:solidFill>
                  <a:schemeClr val="tx1"/>
                </a:solidFill>
              </a:rPr>
              <a:t>24001, 24002, 24003, 24004, 24005, 24006, 24007, 24008, 24009, 24010, 24011, 24012, 24013, 24014, 24015,</a:t>
            </a:r>
            <a:r>
              <a:rPr lang="en-US" sz="1200" b="0" dirty="0">
                <a:solidFill>
                  <a:srgbClr val="FF0000"/>
                </a:solidFill>
              </a:rPr>
              <a:t> </a:t>
            </a:r>
            <a:r>
              <a:rPr lang="en-US" sz="1200" b="0" dirty="0">
                <a:solidFill>
                  <a:schemeClr val="tx1"/>
                </a:solidFill>
              </a:rPr>
              <a:t>24016, 24017, 24018</a:t>
            </a:r>
            <a:r>
              <a:rPr lang="en-US" sz="1200" b="0" dirty="0"/>
              <a:t> in </a:t>
            </a:r>
            <a:r>
              <a:rPr lang="en-US" sz="1200" b="0" dirty="0">
                <a:hlinkClick r:id="rId2"/>
              </a:rPr>
              <a:t>11-24/1408r2</a:t>
            </a:r>
            <a:r>
              <a:rPr lang="en-US" sz="1200" b="0" dirty="0"/>
              <a:t> [19 CIDs]</a:t>
            </a:r>
            <a:endParaRPr lang="en-US" sz="1200" dirty="0"/>
          </a:p>
          <a:p>
            <a:endParaRPr lang="en-US" altLang="en-US" sz="1600" dirty="0"/>
          </a:p>
          <a:p>
            <a:r>
              <a:rPr lang="en-US" sz="1600" dirty="0"/>
              <a:t>Move: Abhishek Patil		Second: Binita Gupta</a:t>
            </a:r>
          </a:p>
          <a:p>
            <a:r>
              <a:rPr lang="en-US" sz="1600" dirty="0"/>
              <a:t>Discussion: None.</a:t>
            </a:r>
          </a:p>
          <a:p>
            <a:r>
              <a:rPr lang="en-US" sz="1600" dirty="0"/>
              <a:t>Preliminary Result: 24 (+2)Y, 4N, 2A (pass)</a:t>
            </a:r>
          </a:p>
          <a:p>
            <a:r>
              <a:rPr lang="en-US" sz="1600" dirty="0"/>
              <a:t>Result:</a:t>
            </a:r>
            <a:r>
              <a:rPr lang="en-US" sz="1600" dirty="0">
                <a:highlight>
                  <a:srgbClr val="00FF00"/>
                </a:highlight>
              </a:rPr>
              <a:t> 26Y, 4N, 2A (pass)</a:t>
            </a:r>
          </a:p>
        </p:txBody>
      </p:sp>
      <p:sp>
        <p:nvSpPr>
          <p:cNvPr id="4" name="Slide Number Placeholder 3">
            <a:extLst>
              <a:ext uri="{FF2B5EF4-FFF2-40B4-BE49-F238E27FC236}">
                <a16:creationId xmlns:a16="http://schemas.microsoft.com/office/drawing/2014/main" id="{7861CE3F-4ABB-4A43-585B-B6293D232ED7}"/>
              </a:ext>
            </a:extLst>
          </p:cNvPr>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a:extLst>
              <a:ext uri="{FF2B5EF4-FFF2-40B4-BE49-F238E27FC236}">
                <a16:creationId xmlns:a16="http://schemas.microsoft.com/office/drawing/2014/main" id="{7ABBD7BA-EEC4-1B27-3425-BD51287C1307}"/>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DE07A96-09FB-F61D-FEF7-1D1911ED268D}"/>
              </a:ext>
            </a:extLst>
          </p:cNvPr>
          <p:cNvSpPr>
            <a:spLocks noGrp="1"/>
          </p:cNvSpPr>
          <p:nvPr>
            <p:ph type="dt" idx="15"/>
          </p:nvPr>
        </p:nvSpPr>
        <p:spPr/>
        <p:txBody>
          <a:bodyPr/>
          <a:lstStyle/>
          <a:p>
            <a:r>
              <a:rPr lang="en-US" dirty="0"/>
              <a:t>August 2024</a:t>
            </a:r>
            <a:endParaRPr lang="en-GB" dirty="0"/>
          </a:p>
        </p:txBody>
      </p:sp>
    </p:spTree>
    <p:extLst>
      <p:ext uri="{BB962C8B-B14F-4D97-AF65-F5344CB8AC3E}">
        <p14:creationId xmlns:p14="http://schemas.microsoft.com/office/powerpoint/2010/main" val="1936194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253759DA-BC77-4B02-8E96-D1013FDE593D}">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288215</TotalTime>
  <Words>32617</Words>
  <Application>Microsoft Office PowerPoint</Application>
  <PresentationFormat>On-screen Show (4:3)</PresentationFormat>
  <Paragraphs>2935</Paragraphs>
  <Slides>225</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225</vt:i4>
      </vt:variant>
    </vt:vector>
  </HeadingPairs>
  <TitlesOfParts>
    <vt:vector size="236" baseType="lpstr">
      <vt:lpstr>DengXian</vt:lpstr>
      <vt:lpstr>Malgun Gothic</vt:lpstr>
      <vt:lpstr>MS Mincho</vt:lpstr>
      <vt:lpstr>Arial</vt:lpstr>
      <vt:lpstr>Arial Black</vt:lpstr>
      <vt:lpstr>Arial Unicode MS</vt:lpstr>
      <vt:lpstr>Calibri</vt:lpstr>
      <vt:lpstr>Consolas</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14</vt:lpstr>
      <vt:lpstr>Approve TG Minutes</vt:lpstr>
      <vt:lpstr>Motion 638 (MAC)</vt:lpstr>
      <vt:lpstr>Motion 639 (PHY)</vt:lpstr>
      <vt:lpstr>Motion 640 (Joint)</vt:lpstr>
      <vt:lpstr>Motion 641 (MAC)</vt:lpstr>
      <vt:lpstr>Motion 642 (MAC)</vt:lpstr>
      <vt:lpstr>Motion 643 (MAC)</vt:lpstr>
      <vt:lpstr>Motion 644 (MAC)</vt:lpstr>
      <vt:lpstr>Motion 645 (PHY)</vt:lpstr>
      <vt:lpstr>Motion 646 (Joint)</vt:lpstr>
      <vt:lpstr>Motion 647 (Joint)</vt:lpstr>
      <vt:lpstr>Motion 648 (Quarantine 2)</vt:lpstr>
      <vt:lpstr>Motion 649 (Quarantine 3)</vt:lpstr>
      <vt:lpstr>Motion 650 (Withdrawal)</vt:lpstr>
      <vt:lpstr>Motion 651 (Post-Q1)</vt:lpstr>
      <vt:lpstr>Motion 652 (Post-Q1)</vt:lpstr>
      <vt:lpstr>Motion 653 (Post-Q1)</vt:lpstr>
      <vt:lpstr>Motions on November 16        AM1</vt:lpstr>
      <vt:lpstr>Motion 654 (MAC)</vt:lpstr>
      <vt:lpstr>Motion 655 (Joint)</vt:lpstr>
      <vt:lpstr>Motion 656 (Joint)</vt:lpstr>
      <vt:lpstr>Motion 657 (Quarantine 4)</vt:lpstr>
      <vt:lpstr>Motion 658 (Quarantine 5)</vt:lpstr>
      <vt:lpstr>Motion 659 (MDR)</vt:lpstr>
      <vt:lpstr>Motion 660 (Post-Q1)</vt:lpstr>
      <vt:lpstr>Motion 661 (Post-Q2)</vt:lpstr>
      <vt:lpstr>Motion 662 (Post-Q3)</vt:lpstr>
      <vt:lpstr>Motion 663 (Post-Q4)</vt:lpstr>
      <vt:lpstr>Motion 664 (Quarantine 6)</vt:lpstr>
      <vt:lpstr>Motions on November 16        AM1</vt:lpstr>
      <vt:lpstr>Motion 665 (Joint)</vt:lpstr>
      <vt:lpstr>Motion 666 (Quarantine 2)</vt:lpstr>
      <vt:lpstr>Motion 667 (Quarantine 5)</vt:lpstr>
      <vt:lpstr>Motion 668 (Quarantine 6)</vt:lpstr>
      <vt:lpstr>Motion 669 (Withdrawal)</vt:lpstr>
      <vt:lpstr>Timeline Update</vt:lpstr>
      <vt:lpstr>EC Report Motion</vt:lpstr>
      <vt:lpstr>Conditional SA Ballot Approval</vt:lpstr>
      <vt:lpstr>WG LB Motion</vt:lpstr>
      <vt:lpstr>Motions on December 20-21</vt:lpstr>
      <vt:lpstr>Motion 670 (Withdrawal)</vt:lpstr>
      <vt:lpstr>Motion 671 (Withdrawal)</vt:lpstr>
      <vt:lpstr>Motion 672</vt:lpstr>
      <vt:lpstr>SA Ballot Motion</vt:lpstr>
      <vt:lpstr>Motions on February 28th</vt:lpstr>
      <vt:lpstr>Motion 673 (MAC)</vt:lpstr>
      <vt:lpstr>Motions on March 14th</vt:lpstr>
      <vt:lpstr>Motion 674 (MAC)</vt:lpstr>
      <vt:lpstr>Motion 675 (Joint)</vt:lpstr>
      <vt:lpstr>Motion 676 (MAC)</vt:lpstr>
      <vt:lpstr>Motion 677 (Joint)</vt:lpstr>
      <vt:lpstr>Motion 678 (PHY)</vt:lpstr>
      <vt:lpstr>Motion 679 (Joint)</vt:lpstr>
      <vt:lpstr>Motion 680</vt:lpstr>
      <vt:lpstr>Motions on April 17th</vt:lpstr>
      <vt:lpstr>Motion 676 (MAC/Joint)</vt:lpstr>
      <vt:lpstr>Motion 677 (Withdrawal)</vt:lpstr>
      <vt:lpstr>Motions on May 13th</vt:lpstr>
      <vt:lpstr>Motion 678 (MAC)</vt:lpstr>
      <vt:lpstr>Motions on May 15th</vt:lpstr>
      <vt:lpstr>Motion 679 (MAC)</vt:lpstr>
      <vt:lpstr>Motion 680 (Bug Fix)</vt:lpstr>
      <vt:lpstr>Motion 681 (Another Bug Fix)</vt:lpstr>
      <vt:lpstr>Motion 682 (Withdrawal)</vt:lpstr>
      <vt:lpstr>Motion 683 (No Consensus CIDs)</vt:lpstr>
      <vt:lpstr>Recirculation SA Ballot Motion</vt:lpstr>
      <vt:lpstr>Motions on July 3rd</vt:lpstr>
      <vt:lpstr>Motion 684 (Joint)</vt:lpstr>
      <vt:lpstr>Motion 685 (Joint)</vt:lpstr>
      <vt:lpstr>Motion 686 (MAC)</vt:lpstr>
      <vt:lpstr>Motion 687 (PHY)</vt:lpstr>
      <vt:lpstr>Motion 688 (Joint)</vt:lpstr>
      <vt:lpstr>Motions on July 10th</vt:lpstr>
      <vt:lpstr>Motion 689 (Joint)</vt:lpstr>
      <vt:lpstr>Motions on July 15th</vt:lpstr>
      <vt:lpstr>Motion 690 (Joint)</vt:lpstr>
      <vt:lpstr>Motion 691 (Withdrawal)</vt:lpstr>
      <vt:lpstr>Motion 692</vt:lpstr>
      <vt:lpstr>2nd Recirculation SA Ballot Motion</vt:lpstr>
      <vt:lpstr>P802.11be Conditional Forward to REVcom</vt:lpstr>
      <vt:lpstr>Motions on August 14th</vt:lpstr>
      <vt:lpstr>Motion 693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2024-08-14T17:43:16Z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