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8"/>
  </p:notesMasterIdLst>
  <p:handoutMasterIdLst>
    <p:handoutMasterId r:id="rId229"/>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 id="1278" r:id="rId220"/>
    <p:sldId id="1276" r:id="rId221"/>
    <p:sldId id="1279" r:id="rId222"/>
    <p:sldId id="1282" r:id="rId223"/>
    <p:sldId id="1284" r:id="rId224"/>
    <p:sldId id="1283" r:id="rId225"/>
    <p:sldId id="1281" r:id="rId226"/>
    <p:sldId id="1280" r:id="rId2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71" dt="2024-07-16T15:24:13.8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handoutMaster" Target="handoutMasters/handoutMaster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presProps" Target="presProp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slide" Target="slides/slide22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231" Type="http://schemas.openxmlformats.org/officeDocument/2006/relationships/viewProps" Target="viewProps.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theme" Target="theme/theme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tableStyles" Target="tableStyles.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microsoft.com/office/2016/11/relationships/changesInfo" Target="changesInfos/changesInfo1.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microsoft.com/office/2015/10/relationships/revisionInfo" Target="revisionInfo.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sldOrd modMainMaster">
      <pc:chgData name="Alfred Asterjadhi" userId="39de57b9-85c0-4fd1-aaac-8ca2b6560ad0" providerId="ADAL" clId="{A393043D-EF8D-4DE1-8ACA-39AB47E31D8C}" dt="2024-07-16T16:57:19.909" v="2813" actId="20577"/>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10T16:00:06.283" v="1972"/>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10T16:00:06.283" v="1972"/>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ord">
        <pc:chgData name="Alfred Asterjadhi" userId="39de57b9-85c0-4fd1-aaac-8ca2b6560ad0" providerId="ADAL" clId="{A393043D-EF8D-4DE1-8ACA-39AB47E31D8C}" dt="2024-07-05T16:31:25.866" v="1654"/>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16T16:55:59.205" v="2796" actId="13926"/>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16T16:55:59.205" v="2796" actId="13926"/>
          <ac:spMkLst>
            <pc:docMk/>
            <pc:sldMk cId="2677227096" sldId="1280"/>
            <ac:spMk id="13" creationId="{C6BE0195-DB02-0A0E-F8FD-AF77D0229B70}"/>
          </ac:spMkLst>
        </pc:spChg>
      </pc:sldChg>
      <pc:sldChg chg="modSp add mod">
        <pc:chgData name="Alfred Asterjadhi" userId="39de57b9-85c0-4fd1-aaac-8ca2b6560ad0" providerId="ADAL" clId="{A393043D-EF8D-4DE1-8ACA-39AB47E31D8C}" dt="2024-07-16T16:54:59.823" v="2733" actId="13926"/>
        <pc:sldMkLst>
          <pc:docMk/>
          <pc:sldMk cId="1240600588" sldId="1281"/>
        </pc:sldMkLst>
        <pc:spChg chg="mod">
          <ac:chgData name="Alfred Asterjadhi" userId="39de57b9-85c0-4fd1-aaac-8ca2b6560ad0" providerId="ADAL" clId="{A393043D-EF8D-4DE1-8ACA-39AB47E31D8C}" dt="2024-07-16T16:54:59.823" v="2733" actId="13926"/>
          <ac:spMkLst>
            <pc:docMk/>
            <pc:sldMk cId="1240600588" sldId="1281"/>
            <ac:spMk id="3" creationId="{3481DB5A-239A-7442-182B-1E515E20B7C0}"/>
          </ac:spMkLst>
        </pc:spChg>
      </pc:sldChg>
      <pc:sldChg chg="modSp add del mod">
        <pc:chgData name="Alfred Asterjadhi" userId="39de57b9-85c0-4fd1-aaac-8ca2b6560ad0" providerId="ADAL" clId="{A393043D-EF8D-4DE1-8ACA-39AB47E31D8C}" dt="2024-07-10T17:14:40.497" v="1973" actId="2696"/>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Chg chg="addSp delSp modSp add mod chgLayout">
        <pc:chgData name="Alfred Asterjadhi" userId="39de57b9-85c0-4fd1-aaac-8ca2b6560ad0" providerId="ADAL" clId="{A393043D-EF8D-4DE1-8ACA-39AB47E31D8C}" dt="2024-07-16T15:11:29.980" v="2314" actId="13926"/>
        <pc:sldMkLst>
          <pc:docMk/>
          <pc:sldMk cId="3176264218" sldId="1282"/>
        </pc:sldMkLst>
        <pc:spChg chg="mod ord">
          <ac:chgData name="Alfred Asterjadhi" userId="39de57b9-85c0-4fd1-aaac-8ca2b6560ad0" providerId="ADAL" clId="{A393043D-EF8D-4DE1-8ACA-39AB47E31D8C}" dt="2024-07-11T16:26:10.551" v="2076" actId="20577"/>
          <ac:spMkLst>
            <pc:docMk/>
            <pc:sldMk cId="3176264218" sldId="1282"/>
            <ac:spMk id="2" creationId="{42854970-17D9-6F05-4C71-EBC4E41912A3}"/>
          </ac:spMkLst>
        </pc:spChg>
        <pc:spChg chg="mod ord">
          <ac:chgData name="Alfred Asterjadhi" userId="39de57b9-85c0-4fd1-aaac-8ca2b6560ad0" providerId="ADAL" clId="{A393043D-EF8D-4DE1-8ACA-39AB47E31D8C}" dt="2024-07-16T15:11:29.980" v="2314" actId="13926"/>
          <ac:spMkLst>
            <pc:docMk/>
            <pc:sldMk cId="3176264218" sldId="1282"/>
            <ac:spMk id="3" creationId="{15B06966-A502-80FA-16A5-81986652AE22}"/>
          </ac:spMkLst>
        </pc:spChg>
        <pc:spChg chg="mod ord">
          <ac:chgData name="Alfred Asterjadhi" userId="39de57b9-85c0-4fd1-aaac-8ca2b6560ad0" providerId="ADAL" clId="{A393043D-EF8D-4DE1-8ACA-39AB47E31D8C}" dt="2024-07-10T17:16:17.256" v="2010" actId="6264"/>
          <ac:spMkLst>
            <pc:docMk/>
            <pc:sldMk cId="3176264218" sldId="1282"/>
            <ac:spMk id="4" creationId="{F0A9AAD6-2547-12FC-1EC4-03466B321386}"/>
          </ac:spMkLst>
        </pc:spChg>
        <pc:spChg chg="mod ord">
          <ac:chgData name="Alfred Asterjadhi" userId="39de57b9-85c0-4fd1-aaac-8ca2b6560ad0" providerId="ADAL" clId="{A393043D-EF8D-4DE1-8ACA-39AB47E31D8C}" dt="2024-07-10T17:16:17.256" v="2010" actId="6264"/>
          <ac:spMkLst>
            <pc:docMk/>
            <pc:sldMk cId="3176264218" sldId="1282"/>
            <ac:spMk id="5" creationId="{B50A12A7-8CA1-49FC-463B-7F6AAC7CCFA5}"/>
          </ac:spMkLst>
        </pc:spChg>
        <pc:spChg chg="mod ord">
          <ac:chgData name="Alfred Asterjadhi" userId="39de57b9-85c0-4fd1-aaac-8ca2b6560ad0" providerId="ADAL" clId="{A393043D-EF8D-4DE1-8ACA-39AB47E31D8C}" dt="2024-07-10T17:16:17.256" v="2010" actId="6264"/>
          <ac:spMkLst>
            <pc:docMk/>
            <pc:sldMk cId="3176264218" sldId="1282"/>
            <ac:spMk id="6" creationId="{FE16CE31-A6D3-44E2-0257-B9636FAB81AA}"/>
          </ac:spMkLst>
        </pc:spChg>
        <pc:spChg chg="add del mod">
          <ac:chgData name="Alfred Asterjadhi" userId="39de57b9-85c0-4fd1-aaac-8ca2b6560ad0" providerId="ADAL" clId="{A393043D-EF8D-4DE1-8ACA-39AB47E31D8C}" dt="2024-07-10T17:16:17.256" v="2010" actId="6264"/>
          <ac:spMkLst>
            <pc:docMk/>
            <pc:sldMk cId="3176264218" sldId="1282"/>
            <ac:spMk id="7" creationId="{D0A351FD-6111-FE14-CEA7-83C33CC9145D}"/>
          </ac:spMkLst>
        </pc:spChg>
        <pc:spChg chg="add del mod">
          <ac:chgData name="Alfred Asterjadhi" userId="39de57b9-85c0-4fd1-aaac-8ca2b6560ad0" providerId="ADAL" clId="{A393043D-EF8D-4DE1-8ACA-39AB47E31D8C}" dt="2024-07-10T17:16:17.256" v="2010" actId="6264"/>
          <ac:spMkLst>
            <pc:docMk/>
            <pc:sldMk cId="3176264218" sldId="1282"/>
            <ac:spMk id="8" creationId="{91737713-14F7-6089-0C47-523EAE456513}"/>
          </ac:spMkLst>
        </pc:spChg>
        <pc:spChg chg="add del mod">
          <ac:chgData name="Alfred Asterjadhi" userId="39de57b9-85c0-4fd1-aaac-8ca2b6560ad0" providerId="ADAL" clId="{A393043D-EF8D-4DE1-8ACA-39AB47E31D8C}" dt="2024-07-10T17:16:17.256" v="2010" actId="6264"/>
          <ac:spMkLst>
            <pc:docMk/>
            <pc:sldMk cId="3176264218" sldId="1282"/>
            <ac:spMk id="9" creationId="{0DF4CE75-5FF0-ACE5-1D2F-187B067AA2E1}"/>
          </ac:spMkLst>
        </pc:spChg>
        <pc:spChg chg="add del mod">
          <ac:chgData name="Alfred Asterjadhi" userId="39de57b9-85c0-4fd1-aaac-8ca2b6560ad0" providerId="ADAL" clId="{A393043D-EF8D-4DE1-8ACA-39AB47E31D8C}" dt="2024-07-10T17:16:17.256" v="2010" actId="6264"/>
          <ac:spMkLst>
            <pc:docMk/>
            <pc:sldMk cId="3176264218" sldId="1282"/>
            <ac:spMk id="10" creationId="{6747A858-A1DE-3019-5BE8-BFEAA4194027}"/>
          </ac:spMkLst>
        </pc:spChg>
        <pc:spChg chg="add del mod">
          <ac:chgData name="Alfred Asterjadhi" userId="39de57b9-85c0-4fd1-aaac-8ca2b6560ad0" providerId="ADAL" clId="{A393043D-EF8D-4DE1-8ACA-39AB47E31D8C}" dt="2024-07-10T17:16:17.256" v="2010" actId="6264"/>
          <ac:spMkLst>
            <pc:docMk/>
            <pc:sldMk cId="3176264218" sldId="1282"/>
            <ac:spMk id="11" creationId="{B607CE24-BE9E-B2DB-6C03-F8AB9DB66999}"/>
          </ac:spMkLst>
        </pc:spChg>
      </pc:sldChg>
      <pc:sldChg chg="modSp new mod">
        <pc:chgData name="Alfred Asterjadhi" userId="39de57b9-85c0-4fd1-aaac-8ca2b6560ad0" providerId="ADAL" clId="{A393043D-EF8D-4DE1-8ACA-39AB47E31D8C}" dt="2024-07-16T16:57:19.909" v="2813" actId="20577"/>
        <pc:sldMkLst>
          <pc:docMk/>
          <pc:sldMk cId="2599509578" sldId="1283"/>
        </pc:sldMkLst>
        <pc:spChg chg="mod">
          <ac:chgData name="Alfred Asterjadhi" userId="39de57b9-85c0-4fd1-aaac-8ca2b6560ad0" providerId="ADAL" clId="{A393043D-EF8D-4DE1-8ACA-39AB47E31D8C}" dt="2024-07-16T15:12:41.879" v="2351" actId="20577"/>
          <ac:spMkLst>
            <pc:docMk/>
            <pc:sldMk cId="2599509578" sldId="1283"/>
            <ac:spMk id="2" creationId="{A9875892-C6C9-B72E-534F-768477931A67}"/>
          </ac:spMkLst>
        </pc:spChg>
        <pc:spChg chg="mod">
          <ac:chgData name="Alfred Asterjadhi" userId="39de57b9-85c0-4fd1-aaac-8ca2b6560ad0" providerId="ADAL" clId="{A393043D-EF8D-4DE1-8ACA-39AB47E31D8C}" dt="2024-07-16T15:16:25" v="2519"/>
          <ac:spMkLst>
            <pc:docMk/>
            <pc:sldMk cId="2599509578" sldId="1283"/>
            <ac:spMk id="3" creationId="{B589EAFD-716A-2909-683A-5159478F35D8}"/>
          </ac:spMkLst>
        </pc:spChg>
        <pc:spChg chg="mod">
          <ac:chgData name="Alfred Asterjadhi" userId="39de57b9-85c0-4fd1-aaac-8ca2b6560ad0" providerId="ADAL" clId="{A393043D-EF8D-4DE1-8ACA-39AB47E31D8C}" dt="2024-07-16T16:57:19.909" v="2813" actId="20577"/>
          <ac:spMkLst>
            <pc:docMk/>
            <pc:sldMk cId="2599509578" sldId="1283"/>
            <ac:spMk id="6" creationId="{DDE07A96-09FB-F61D-FEF7-1D1911ED268D}"/>
          </ac:spMkLst>
        </pc:spChg>
      </pc:sldChg>
      <pc:sldChg chg="modSp add mod">
        <pc:chgData name="Alfred Asterjadhi" userId="39de57b9-85c0-4fd1-aaac-8ca2b6560ad0" providerId="ADAL" clId="{A393043D-EF8D-4DE1-8ACA-39AB47E31D8C}" dt="2024-07-16T15:12:26.663" v="2348"/>
        <pc:sldMkLst>
          <pc:docMk/>
          <pc:sldMk cId="14850378" sldId="1284"/>
        </pc:sldMkLst>
        <pc:spChg chg="mod">
          <ac:chgData name="Alfred Asterjadhi" userId="39de57b9-85c0-4fd1-aaac-8ca2b6560ad0" providerId="ADAL" clId="{A393043D-EF8D-4DE1-8ACA-39AB47E31D8C}" dt="2024-07-16T12:01:23.863" v="2185" actId="20577"/>
          <ac:spMkLst>
            <pc:docMk/>
            <pc:sldMk cId="14850378" sldId="1284"/>
            <ac:spMk id="2" creationId="{60091147-3F11-E3F0-0529-D4241F7503DC}"/>
          </ac:spMkLst>
        </pc:spChg>
        <pc:spChg chg="mod">
          <ac:chgData name="Alfred Asterjadhi" userId="39de57b9-85c0-4fd1-aaac-8ca2b6560ad0" providerId="ADAL" clId="{A393043D-EF8D-4DE1-8ACA-39AB47E31D8C}" dt="2024-07-16T12:01:50.100" v="2191" actId="20577"/>
          <ac:spMkLst>
            <pc:docMk/>
            <pc:sldMk cId="14850378" sldId="1284"/>
            <ac:spMk id="6" creationId="{3ABF8DFC-3C83-6EBE-F513-4B5FD8FC823B}"/>
          </ac:spMkLst>
        </pc:spChg>
        <pc:spChg chg="mod">
          <ac:chgData name="Alfred Asterjadhi" userId="39de57b9-85c0-4fd1-aaac-8ca2b6560ad0" providerId="ADAL" clId="{A393043D-EF8D-4DE1-8ACA-39AB47E31D8C}" dt="2024-07-16T15:12:26.663" v="2348"/>
          <ac:spMkLst>
            <pc:docMk/>
            <pc:sldMk cId="14850378" sldId="1284"/>
            <ac:spMk id="10" creationId="{538CB5A4-347B-062B-6730-6D6D20E67834}"/>
          </ac:spMkLst>
        </pc:spChg>
      </pc:sldChg>
      <pc:sldMasterChg chg="modSp mod modSldLayout">
        <pc:chgData name="Alfred Asterjadhi" userId="39de57b9-85c0-4fd1-aaac-8ca2b6560ad0" providerId="ADAL" clId="{A393043D-EF8D-4DE1-8ACA-39AB47E31D8C}" dt="2024-07-16T16:56:33.230" v="2800" actId="6549"/>
        <pc:sldMasterMkLst>
          <pc:docMk/>
          <pc:sldMasterMk cId="0" sldId="2147483648"/>
        </pc:sldMasterMkLst>
        <pc:spChg chg="mod">
          <ac:chgData name="Alfred Asterjadhi" userId="39de57b9-85c0-4fd1-aaac-8ca2b6560ad0" providerId="ADAL" clId="{A393043D-EF8D-4DE1-8ACA-39AB47E31D8C}" dt="2024-07-16T16:56:33.230" v="2800" actId="6549"/>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802.11-23/442r60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3-00be-recirc-sa-cr-misc.docx" TargetMode="External"/><Relationship Id="rId13" Type="http://schemas.openxmlformats.org/officeDocument/2006/relationships/hyperlink" Target="https://mentor.ieee.org/802.11/dcn/24/11-24-1007-02-00be-cr-for-cid-23173.docx" TargetMode="External"/><Relationship Id="rId3" Type="http://schemas.openxmlformats.org/officeDocument/2006/relationships/hyperlink" Target="https://mentor.ieee.org/802.11/dcn/24/11-24-1043-02-00be-cr-for-cids-for-5-1-5-1-and-9-4-2-3-25-part-2.docx" TargetMode="External"/><Relationship Id="rId7" Type="http://schemas.openxmlformats.org/officeDocument/2006/relationships/hyperlink" Target="https://mentor.ieee.org/802.11/dcn/24/11-24-1018-04-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4-00be-resolutions-for-cids-assigned-to-sanket-sa-ballot-on-d6-0.docx" TargetMode="External"/><Relationship Id="rId16" Type="http://schemas.openxmlformats.org/officeDocument/2006/relationships/hyperlink" Target="https://mentor.ieee.org/802.11/dcn/24/11-24-1004-01-00be-tgbe-sa2-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1-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1-00be-recirculation-sa-ballot-cr-for-9-6-13-9.docx" TargetMode="External"/><Relationship Id="rId9" Type="http://schemas.openxmlformats.org/officeDocument/2006/relationships/hyperlink" Target="https://mentor.ieee.org/802.11/dcn/24/11-24-1028-04-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8" Type="http://schemas.openxmlformats.org/officeDocument/2006/relationships/hyperlink" Target="https://mentor.ieee.org/802.11/dcn/24/11-24-1067-02-00be-recirculation-sa-ballot-cr-for-mlo.docx" TargetMode="External"/><Relationship Id="rId3" Type="http://schemas.openxmlformats.org/officeDocument/2006/relationships/hyperlink" Target="https://mentor.ieee.org/802.11/dcn/24/11-24-1043-03-00be-cr-for-cids-for-5-1-5-1-and-9-4-2-3-25-part-2.docx" TargetMode="External"/><Relationship Id="rId7" Type="http://schemas.openxmlformats.org/officeDocument/2006/relationships/hyperlink" Target="https://mentor.ieee.org/802.11/dcn/24/11-24-1019-02-00be-recirc-sa-cr-for-misc-cids.docx" TargetMode="External"/><Relationship Id="rId2" Type="http://schemas.openxmlformats.org/officeDocument/2006/relationships/hyperlink" Target="https://mentor.ieee.org/802.11/dcn/24/11-24-1252-04-00be-mib-fixe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28-05-00be-recirc-sa-cr-for-d6-0-cids.docx" TargetMode="External"/><Relationship Id="rId4" Type="http://schemas.openxmlformats.org/officeDocument/2006/relationships/hyperlink" Target="https://mentor.ieee.org/802.11/dcn/24/11-24-0991-06-00be-cr-for-miscellaneous-cid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4/11-24-1006-04-00be-recycle-sa-for-cids-in-subcaluse12-2-12.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0994-07-00be-ieee-802-11be-recirculation-sa-ballot-comment.xlsx" TargetMode="External"/><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2" Type="http://schemas.openxmlformats.org/officeDocument/2006/relationships/hyperlink" Target="https://mentor.ieee.org/802.11/dcn/24/11-24-1283-01-00be-p802-11be-report-to-ec-on-conditional-approval-to-forward-draft-to-revcom.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23013</a:t>
            </a:r>
            <a:r>
              <a:rPr lang="en-US" sz="1200" b="0" strike="sngStrike" dirty="0">
                <a:solidFill>
                  <a:schemeClr val="tx1"/>
                </a:solidFill>
                <a:effectLst/>
                <a:ea typeface="Malgun Gothic" panose="020B0503020000020004" pitchFamily="34" charset="-127"/>
                <a:cs typeface="Times New Roman" panose="02020603050405020304" pitchFamily="18" charset="0"/>
              </a:rPr>
              <a:t>,</a:t>
            </a:r>
            <a:r>
              <a:rPr lang="en-US" sz="1200" b="0" strike="sngStrike" dirty="0">
                <a:solidFill>
                  <a:srgbClr val="FF0000"/>
                </a:solidFill>
                <a:effectLst/>
                <a:ea typeface="Malgun Gothic" panose="020B0503020000020004" pitchFamily="34" charset="-127"/>
                <a:cs typeface="Times New Roman" panose="02020603050405020304" pitchFamily="18" charset="0"/>
              </a:rPr>
              <a:t>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23158, 23159, 23161, 23163, 23164,</a:t>
            </a:r>
            <a:r>
              <a:rPr lang="en-US" sz="1200" b="0" strike="sngStrike" dirty="0">
                <a:solidFill>
                  <a:srgbClr val="FF0000"/>
                </a:solidFill>
                <a:ea typeface="Malgun Gothic" panose="020B0503020000020004" pitchFamily="34" charset="-127"/>
                <a:cs typeface="Times New Roman" panose="02020603050405020304" pitchFamily="18" charset="0"/>
              </a:rPr>
              <a:t> 23165</a:t>
            </a:r>
            <a:r>
              <a:rPr lang="en-US" sz="1200" b="0" dirty="0">
                <a:solidFill>
                  <a:srgbClr val="FF0000"/>
                </a:solidFill>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23002, 23154, 23160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11-24/1051r4</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23041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11-24/1043r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23056, 23071, 23072, 23073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11-24/1061r1</a:t>
            </a:r>
            <a:r>
              <a:rPr lang="en-US" sz="1200" b="0" dirty="0">
                <a:ea typeface="Malgun Gothic" panose="020B0503020000020004" pitchFamily="34" charset="-127"/>
                <a:cs typeface="Times New Roman" panose="02020603050405020304" pitchFamily="18" charset="0"/>
              </a:rPr>
              <a:t> &amp; </a:t>
            </a:r>
            <a:r>
              <a:rPr lang="en-US" sz="1200" b="0" strike="sngStrike" dirty="0">
                <a:solidFill>
                  <a:srgbClr val="FF0000"/>
                </a:solidFill>
                <a:ea typeface="Malgun Gothic" panose="020B0503020000020004" pitchFamily="34" charset="-127"/>
                <a:cs typeface="Times New Roman" panose="02020603050405020304" pitchFamily="18" charset="0"/>
              </a:rPr>
              <a:t>23044 in </a:t>
            </a:r>
            <a:r>
              <a:rPr lang="en-US" sz="1200" b="0" strike="sngStrike" dirty="0">
                <a:solidFill>
                  <a:srgbClr val="FF0000"/>
                </a:solidFill>
                <a:ea typeface="Malgun Gothic" panose="020B0503020000020004" pitchFamily="34" charset="-127"/>
                <a:cs typeface="Times New Roman" panose="02020603050405020304" pitchFamily="18" charset="0"/>
                <a:hlinkClick r:id="rId6">
                  <a:extLst>
                    <a:ext uri="{A12FA001-AC4F-418D-AE19-62706E023703}">
                      <ahyp:hlinkClr xmlns:ahyp="http://schemas.microsoft.com/office/drawing/2018/hyperlinkcolor" val="tx"/>
                    </a:ext>
                  </a:extLst>
                </a:hlinkClick>
              </a:rPr>
              <a:t>11-24/991r5</a:t>
            </a:r>
            <a:r>
              <a:rPr lang="en-US" sz="1200" b="0" strike="sngStrike" dirty="0">
                <a:solidFill>
                  <a:srgbClr val="FF0000"/>
                </a:solidFill>
                <a:ea typeface="Malgun Gothic" panose="020B0503020000020004" pitchFamily="34" charset="-127"/>
                <a:cs typeface="Times New Roman" panose="02020603050405020304" pitchFamily="18" charset="0"/>
              </a:rPr>
              <a:t> &amp; </a:t>
            </a:r>
            <a:r>
              <a:rPr lang="en-US" sz="1200" b="0" dirty="0">
                <a:solidFill>
                  <a:schemeClr val="tx1"/>
                </a:solidFill>
                <a:ea typeface="Malgun Gothic" panose="020B0503020000020004" pitchFamily="34" charset="-127"/>
                <a:cs typeface="Times New Roman" panose="02020603050405020304" pitchFamily="18" charset="0"/>
              </a:rPr>
              <a:t>23007 and resolutions for the bug fixes (1 to 4) provided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11-24/1018r4</a:t>
            </a:r>
            <a:r>
              <a:rPr lang="en-US" sz="1200" b="0" dirty="0">
                <a:effectLst/>
                <a:ea typeface="Malgun Gothic" panose="020B0503020000020004" pitchFamily="34" charset="-127"/>
                <a:cs typeface="Times New Roman" panose="02020603050405020304" pitchFamily="18" charset="0"/>
              </a:rPr>
              <a:t> &amp; </a:t>
            </a:r>
            <a:r>
              <a:rPr lang="en-US" sz="1200" b="0" dirty="0">
                <a:solidFill>
                  <a:schemeClr val="tx1"/>
                </a:solidFill>
                <a:effectLst/>
                <a:ea typeface="Malgun Gothic" panose="020B0503020000020004" pitchFamily="34" charset="-127"/>
                <a:cs typeface="Times New Roman" panose="02020603050405020304" pitchFamily="18" charset="0"/>
              </a:rPr>
              <a:t>23055, </a:t>
            </a:r>
            <a:r>
              <a:rPr lang="en-US" sz="1200" b="0" dirty="0">
                <a:solidFill>
                  <a:schemeClr val="tx1"/>
                </a:solidFill>
                <a:effectLst/>
                <a:ea typeface="Calibri" panose="020F0502020204030204" pitchFamily="34" charset="0"/>
              </a:rPr>
              <a:t>23057, </a:t>
            </a:r>
            <a:r>
              <a:rPr lang="en-US" sz="1200" b="0" dirty="0">
                <a:solidFill>
                  <a:schemeClr val="tx1"/>
                </a:solidFill>
                <a:effectLst/>
                <a:ea typeface="Malgun Gothic" panose="020B0503020000020004" pitchFamily="34" charset="-127"/>
                <a:cs typeface="Times New Roman" panose="02020603050405020304" pitchFamily="18" charset="0"/>
              </a:rPr>
              <a:t>23145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11-24/1049r3</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23019, 23170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11-24/1028r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11-24/1012r5</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11-24/1048r0</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i="1" strike="sngStrike" dirty="0">
                <a:solidFill>
                  <a:srgbClr val="FF0000"/>
                </a:solidFill>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23094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23137</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11-24/1007r2</a:t>
            </a:r>
            <a:r>
              <a:rPr lang="en-US" sz="1200" b="0" dirty="0">
                <a:solidFill>
                  <a:schemeClr val="tx1"/>
                </a:solidFill>
                <a:effectLst/>
                <a:ea typeface="Malgun Gothic" panose="020B0503020000020004" pitchFamily="34" charset="-127"/>
                <a:cs typeface="Times New Roman" panose="02020603050405020304" pitchFamily="18" charset="0"/>
              </a:rPr>
              <a:t> &amp; 23074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23020, 23089, 23090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5">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&amp; 23011, 23088, 23091, 23092, 23093, 23102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t>
            </a:r>
            <a:r>
              <a:rPr lang="en-US" sz="1200" b="0" i="1" strike="sngStrike" dirty="0">
                <a:solidFill>
                  <a:srgbClr val="FF0000"/>
                </a:solidFill>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rPr>
              <a:t>23143, 23144, 23078, 23079, 23105, 23077, 23075, 23169, 23047, 23076  in </a:t>
            </a:r>
            <a:r>
              <a:rPr lang="en-US" sz="1200" b="0" dirty="0">
                <a:effectLst/>
                <a:ea typeface="Calibri" panose="020F0502020204030204" pitchFamily="34" charset="0"/>
                <a:hlinkClick r:id="rId16"/>
              </a:rPr>
              <a:t>11-24/1004r1</a:t>
            </a:r>
            <a:r>
              <a:rPr lang="en-US" sz="1200" b="0" dirty="0">
                <a:effectLst/>
                <a:ea typeface="Calibri" panose="020F0502020204030204" pitchFamily="34" charset="0"/>
              </a:rPr>
              <a:t> </a:t>
            </a:r>
            <a:r>
              <a:rPr lang="en-US" sz="1200" b="0" i="1" dirty="0">
                <a:effectLst/>
                <a:ea typeface="Calibri" panose="020F0502020204030204" pitchFamily="34" charset="0"/>
              </a:rPr>
              <a:t>[11 CID]</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Subir Das		Second: Sanket Kalamkar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the Joint telco of July 10th,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a:xfrm>
            <a:off x="685800" y="685800"/>
            <a:ext cx="7770813" cy="1065213"/>
          </a:xfrm>
        </p:spPr>
        <p:txBody>
          <a:bodyPr/>
          <a:lstStyle/>
          <a:p>
            <a:r>
              <a:rPr lang="en-US" dirty="0"/>
              <a:t>Motion 690 (Joint)</a:t>
            </a:r>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113213"/>
          </a:xfrm>
        </p:spPr>
        <p:txBody>
          <a:bodyPr/>
          <a:lstStyle/>
          <a:p>
            <a:r>
              <a:rPr lang="en-US" sz="1600" dirty="0"/>
              <a:t>Move to approve resolutions to the CIDs:</a:t>
            </a:r>
          </a:p>
          <a:p>
            <a:pPr>
              <a:buFont typeface="Arial" panose="020B0604020202020204" pitchFamily="34" charset="0"/>
              <a:buChar char="•"/>
            </a:pPr>
            <a:r>
              <a:rPr lang="en-US" sz="1200" b="0" dirty="0">
                <a:solidFill>
                  <a:schemeClr val="tx1"/>
                </a:solidFill>
              </a:rPr>
              <a:t>23146, 23147, 23148, 23165 in </a:t>
            </a:r>
            <a:r>
              <a:rPr lang="en-US" sz="1200" b="0" dirty="0">
                <a:solidFill>
                  <a:schemeClr val="tx1"/>
                </a:solidFill>
                <a:hlinkClick r:id="rId2"/>
              </a:rPr>
              <a:t>11-24/1252r4</a:t>
            </a:r>
            <a:r>
              <a:rPr lang="en-US" sz="1200" b="0" dirty="0">
                <a:solidFill>
                  <a:schemeClr val="tx1"/>
                </a:solidFill>
              </a:rPr>
              <a:t> &amp; 23041 in </a:t>
            </a:r>
            <a:r>
              <a:rPr lang="en-US" sz="1200" b="0" dirty="0">
                <a:solidFill>
                  <a:schemeClr val="tx1"/>
                </a:solidFill>
                <a:hlinkClick r:id="rId3">
                  <a:extLst>
                    <a:ext uri="{A12FA001-AC4F-418D-AE19-62706E023703}">
                      <ahyp:hlinkClr xmlns:ahyp="http://schemas.microsoft.com/office/drawing/2018/hyperlinkcolor" val="tx"/>
                    </a:ext>
                  </a:extLst>
                </a:hlinkClick>
              </a:rPr>
              <a:t>11-24/1043r3</a:t>
            </a:r>
            <a:r>
              <a:rPr lang="en-US" sz="1200" b="0" dirty="0">
                <a:solidFill>
                  <a:srgbClr val="FF0000"/>
                </a:solidFill>
              </a:rPr>
              <a:t> </a:t>
            </a:r>
            <a:r>
              <a:rPr lang="en-US" sz="1200" b="0" dirty="0">
                <a:solidFill>
                  <a:schemeClr val="tx1"/>
                </a:solidFill>
              </a:rPr>
              <a:t>&amp; 23044 in </a:t>
            </a:r>
            <a:r>
              <a:rPr lang="en-US" sz="1200" b="0" dirty="0">
                <a:solidFill>
                  <a:schemeClr val="tx1"/>
                </a:solidFill>
                <a:hlinkClick r:id="rId4">
                  <a:extLst>
                    <a:ext uri="{A12FA001-AC4F-418D-AE19-62706E023703}">
                      <ahyp:hlinkClr xmlns:ahyp="http://schemas.microsoft.com/office/drawing/2018/hyperlinkcolor" val="tx"/>
                    </a:ext>
                  </a:extLst>
                </a:hlinkClick>
              </a:rPr>
              <a:t>11-24/991r6</a:t>
            </a:r>
            <a:r>
              <a:rPr lang="en-US" sz="1200" b="0" dirty="0">
                <a:solidFill>
                  <a:schemeClr val="tx1"/>
                </a:solidFill>
              </a:rPr>
              <a:t> </a:t>
            </a:r>
            <a:r>
              <a:rPr lang="en-US" sz="1200" b="0" i="1" dirty="0">
                <a:solidFill>
                  <a:schemeClr val="tx1"/>
                </a:solidFill>
              </a:rPr>
              <a:t>[6 CIDs]</a:t>
            </a:r>
          </a:p>
          <a:p>
            <a:pPr>
              <a:buFont typeface="Arial" panose="020B0604020202020204" pitchFamily="34" charset="0"/>
              <a:buChar char="•"/>
            </a:pPr>
            <a:r>
              <a:rPr lang="en-US" sz="1200" b="0" dirty="0">
                <a:solidFill>
                  <a:schemeClr val="tx1"/>
                </a:solidFill>
              </a:rPr>
              <a:t>23019 in </a:t>
            </a:r>
            <a:r>
              <a:rPr lang="en-US" sz="1200" b="0" dirty="0">
                <a:solidFill>
                  <a:schemeClr val="tx1"/>
                </a:solidFill>
                <a:hlinkClick r:id="rId5">
                  <a:extLst>
                    <a:ext uri="{A12FA001-AC4F-418D-AE19-62706E023703}">
                      <ahyp:hlinkClr xmlns:ahyp="http://schemas.microsoft.com/office/drawing/2018/hyperlinkcolor" val="tx"/>
                    </a:ext>
                  </a:extLst>
                </a:hlinkClick>
              </a:rPr>
              <a:t>11-24/1028r5</a:t>
            </a:r>
            <a:r>
              <a:rPr lang="en-US" sz="1200" b="0" dirty="0">
                <a:solidFill>
                  <a:schemeClr val="tx1"/>
                </a:solidFill>
              </a:rPr>
              <a:t> &amp; 23133, 23167, 23168 in </a:t>
            </a:r>
            <a:r>
              <a:rPr lang="en-US" sz="1200" b="0" dirty="0">
                <a:solidFill>
                  <a:schemeClr val="tx1"/>
                </a:solidFill>
                <a:hlinkClick r:id="rId6">
                  <a:extLst>
                    <a:ext uri="{A12FA001-AC4F-418D-AE19-62706E023703}">
                      <ahyp:hlinkClr xmlns:ahyp="http://schemas.microsoft.com/office/drawing/2018/hyperlinkcolor" val="tx"/>
                    </a:ext>
                  </a:extLst>
                </a:hlinkClick>
              </a:rPr>
              <a:t>11-24/1048r0</a:t>
            </a:r>
            <a:r>
              <a:rPr lang="en-US" sz="1200" b="0" dirty="0">
                <a:solidFill>
                  <a:schemeClr val="tx1"/>
                </a:solidFill>
              </a:rPr>
              <a:t> [6 CIDs]</a:t>
            </a:r>
          </a:p>
          <a:p>
            <a:pPr>
              <a:buFont typeface="Arial" panose="020B0604020202020204" pitchFamily="34" charset="0"/>
              <a:buChar char="•"/>
            </a:pPr>
            <a:r>
              <a:rPr lang="en-US" sz="1200" b="0" dirty="0">
                <a:solidFill>
                  <a:schemeClr val="tx1"/>
                </a:solidFill>
              </a:rPr>
              <a:t>23020, 23089, 23090 in </a:t>
            </a:r>
            <a:r>
              <a:rPr lang="en-US" sz="1200" b="0" dirty="0">
                <a:solidFill>
                  <a:schemeClr val="tx1"/>
                </a:solidFill>
                <a:hlinkClick r:id="rId7">
                  <a:extLst>
                    <a:ext uri="{A12FA001-AC4F-418D-AE19-62706E023703}">
                      <ahyp:hlinkClr xmlns:ahyp="http://schemas.microsoft.com/office/drawing/2018/hyperlinkcolor" val="tx"/>
                    </a:ext>
                  </a:extLst>
                </a:hlinkClick>
              </a:rPr>
              <a:t>11-24/1019r2</a:t>
            </a:r>
            <a:r>
              <a:rPr lang="en-US" sz="1200" b="0" dirty="0">
                <a:solidFill>
                  <a:schemeClr val="tx1"/>
                </a:solidFill>
              </a:rPr>
              <a:t> &amp; 23011, 23088, 23091, 23092, 23093, 23102 in </a:t>
            </a:r>
            <a:r>
              <a:rPr lang="en-US" sz="1200" b="0" dirty="0">
                <a:solidFill>
                  <a:schemeClr val="tx1"/>
                </a:solidFill>
                <a:hlinkClick r:id="rId8">
                  <a:extLst>
                    <a:ext uri="{A12FA001-AC4F-418D-AE19-62706E023703}">
                      <ahyp:hlinkClr xmlns:ahyp="http://schemas.microsoft.com/office/drawing/2018/hyperlinkcolor" val="tx"/>
                    </a:ext>
                  </a:extLst>
                </a:hlinkClick>
              </a:rPr>
              <a:t>11-24/1067r2</a:t>
            </a:r>
            <a:r>
              <a:rPr lang="en-US" sz="1200" b="0" dirty="0">
                <a:solidFill>
                  <a:schemeClr val="tx1"/>
                </a:solidFill>
              </a:rPr>
              <a:t> </a:t>
            </a:r>
            <a:r>
              <a:rPr lang="en-US" sz="1200" b="0" dirty="0"/>
              <a:t>[9 CIDs]</a:t>
            </a:r>
            <a:endParaRPr lang="en-US" sz="1200" dirty="0"/>
          </a:p>
          <a:p>
            <a:r>
              <a:rPr lang="en-US" altLang="en-US" sz="1600" dirty="0"/>
              <a:t>and incorporate the text changes into the latest TGbe draft.</a:t>
            </a:r>
          </a:p>
          <a:p>
            <a:endParaRPr lang="en-US" altLang="en-US" sz="1600" dirty="0"/>
          </a:p>
          <a:p>
            <a:r>
              <a:rPr lang="en-US" sz="1600" dirty="0"/>
              <a:t>Move: Brian Hart		Second: Abhishek Patil</a:t>
            </a:r>
          </a:p>
          <a:p>
            <a:r>
              <a:rPr lang="en-US" sz="1600" dirty="0"/>
              <a:t>Discussion: None.</a:t>
            </a:r>
          </a:p>
          <a:p>
            <a:r>
              <a:rPr lang="en-US" sz="1600" dirty="0"/>
              <a:t>Result: </a:t>
            </a:r>
            <a:r>
              <a:rPr lang="en-US" sz="1600" dirty="0">
                <a:highlight>
                  <a:srgbClr val="00FF00"/>
                </a:highlight>
              </a:rPr>
              <a:t>Approved by unanimous consent.</a:t>
            </a:r>
          </a:p>
          <a:p>
            <a:endParaRPr lang="en-US" sz="1600" dirty="0"/>
          </a:p>
          <a:p>
            <a:r>
              <a:rPr lang="en-US" sz="1600" dirty="0"/>
              <a:t>Note: These are CR docs that obtained ≥ 75% support during the straw poll phase of the Joint telco of July 15th, and July 16</a:t>
            </a:r>
            <a:r>
              <a:rPr lang="en-US" sz="1600" baseline="30000" dirty="0"/>
              <a:t>th</a:t>
            </a:r>
            <a:r>
              <a:rPr lang="en-US" sz="1600" dirty="0"/>
              <a:t>,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7626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691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23170 </a:t>
            </a:r>
            <a:r>
              <a:rPr lang="en-US" sz="1200" b="0" i="1" dirty="0">
                <a:solidFill>
                  <a:schemeClr val="tx1"/>
                </a:solidFill>
              </a:rPr>
              <a:t>[1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Abhishek Patil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by unanimous consent.</a:t>
            </a:r>
          </a:p>
          <a:p>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85037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75892-C6C9-B72E-534F-768477931A67}"/>
              </a:ext>
            </a:extLst>
          </p:cNvPr>
          <p:cNvSpPr>
            <a:spLocks noGrp="1"/>
          </p:cNvSpPr>
          <p:nvPr>
            <p:ph type="title"/>
          </p:nvPr>
        </p:nvSpPr>
        <p:spPr/>
        <p:txBody>
          <a:bodyPr/>
          <a:lstStyle/>
          <a:p>
            <a:r>
              <a:rPr lang="en-US" dirty="0">
                <a:solidFill>
                  <a:schemeClr val="tx1"/>
                </a:solidFill>
              </a:rPr>
              <a:t>Motion 692</a:t>
            </a:r>
            <a:endParaRPr lang="en-US" dirty="0"/>
          </a:p>
        </p:txBody>
      </p:sp>
      <p:sp>
        <p:nvSpPr>
          <p:cNvPr id="3" name="Content Placeholder 2">
            <a:extLst>
              <a:ext uri="{FF2B5EF4-FFF2-40B4-BE49-F238E27FC236}">
                <a16:creationId xmlns:a16="http://schemas.microsoft.com/office/drawing/2014/main" id="{B589EAFD-716A-2909-683A-5159478F35D8}"/>
              </a:ext>
            </a:extLst>
          </p:cNvPr>
          <p:cNvSpPr>
            <a:spLocks noGrp="1"/>
          </p:cNvSpPr>
          <p:nvPr>
            <p:ph idx="1"/>
          </p:nvPr>
        </p:nvSpPr>
        <p:spPr/>
        <p:txBody>
          <a:bodyPr/>
          <a:lstStyle/>
          <a:p>
            <a:r>
              <a:rPr lang="en-US" dirty="0"/>
              <a:t>Move to incorporate the changes in document </a:t>
            </a:r>
            <a:r>
              <a:rPr lang="en-US" dirty="0">
                <a:hlinkClick r:id="rId2"/>
              </a:rPr>
              <a:t>11-24/1006r4</a:t>
            </a:r>
            <a:r>
              <a:rPr lang="en-US" dirty="0"/>
              <a:t> to the latest TGbe draft.</a:t>
            </a:r>
          </a:p>
          <a:p>
            <a:endParaRPr lang="en-US" dirty="0"/>
          </a:p>
          <a:p>
            <a:r>
              <a:rPr lang="en-US" dirty="0"/>
              <a:t>Move: Jay Yang			Second: Binita Gupta</a:t>
            </a:r>
          </a:p>
          <a:p>
            <a:r>
              <a:rPr lang="en-US" dirty="0"/>
              <a:t>Discussion: None.</a:t>
            </a:r>
          </a:p>
          <a:p>
            <a:r>
              <a:rPr lang="en-US" sz="2400" dirty="0"/>
              <a:t>Result: </a:t>
            </a:r>
            <a:r>
              <a:rPr lang="en-US" sz="24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861CE3F-4ABB-4A43-585B-B6293D232ED7}"/>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7ABBD7BA-EEC4-1B27-3425-BD51287C130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DE07A96-09FB-F61D-FEF7-1D1911ED268D}"/>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59950957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solidFill>
                  <a:schemeClr val="tx1"/>
                </a:solidFill>
              </a:rPr>
              <a:t>Having approved comment resolutions for all of the comments received from the first recirculation SA ballot on P802.11be D6.0 as contained in </a:t>
            </a:r>
            <a:r>
              <a:rPr lang="en-US" sz="1800" dirty="0">
                <a:solidFill>
                  <a:schemeClr val="tx1"/>
                </a:solidFill>
                <a:hlinkClick r:id="rId2">
                  <a:extLst>
                    <a:ext uri="{A12FA001-AC4F-418D-AE19-62706E023703}">
                      <ahyp:hlinkClr xmlns:ahyp="http://schemas.microsoft.com/office/drawing/2018/hyperlinkcolor" val="tx"/>
                    </a:ext>
                  </a:extLst>
                </a:hlinkClick>
              </a:rPr>
              <a:t>11-24/994r7</a:t>
            </a:r>
            <a:r>
              <a:rPr lang="en-US" sz="1800" dirty="0">
                <a:solidFill>
                  <a:schemeClr val="tx1"/>
                </a:solidFill>
              </a:rPr>
              <a:t> [and Motions 690-692 in </a:t>
            </a:r>
            <a:r>
              <a:rPr lang="en-US" sz="1800" dirty="0">
                <a:solidFill>
                  <a:schemeClr val="tx1"/>
                </a:solidFill>
                <a:hlinkClick r:id="rId3">
                  <a:extLst>
                    <a:ext uri="{A12FA001-AC4F-418D-AE19-62706E023703}">
                      <ahyp:hlinkClr xmlns:ahyp="http://schemas.microsoft.com/office/drawing/2018/hyperlinkcolor" val="tx"/>
                    </a:ext>
                  </a:extLst>
                </a:hlinkClick>
              </a:rPr>
              <a:t>11-23/442r60</a:t>
            </a:r>
            <a:r>
              <a:rPr lang="en-US" sz="1800" dirty="0">
                <a:solidFill>
                  <a:schemeClr val="tx1"/>
                </a:solidFill>
              </a:rPr>
              <a:t>],</a:t>
            </a:r>
            <a:br>
              <a:rPr lang="en-US" sz="1800" dirty="0">
                <a:solidFill>
                  <a:schemeClr val="tx1"/>
                </a:solidFill>
              </a:rPr>
            </a:br>
            <a:r>
              <a:rPr lang="en-US" sz="1800" dirty="0">
                <a:solidFill>
                  <a:schemeClr val="tx1"/>
                </a:solidFill>
              </a:rPr>
              <a:t>Instruct the editor to prepare P802.11be D7.0 incorporating these resolutions and,</a:t>
            </a:r>
            <a:br>
              <a:rPr lang="en-US" sz="1800" dirty="0">
                <a:solidFill>
                  <a:schemeClr val="tx1"/>
                </a:solidFill>
              </a:rPr>
            </a:br>
            <a:r>
              <a:rPr lang="en-US" sz="1800" dirty="0">
                <a:solidFill>
                  <a:schemeClr val="tx1"/>
                </a:solidFill>
              </a:rPr>
              <a:t>Approve a 10-day SA Recirculation Ballot asking the question “Should P802.11be D7.0 be forwarded to RevCom?”</a:t>
            </a:r>
          </a:p>
          <a:p>
            <a:pPr>
              <a:buFont typeface="Arial" panose="020B0604020202020204" pitchFamily="34" charset="0"/>
              <a:buChar char="•"/>
            </a:pPr>
            <a:endParaRPr lang="en-US" sz="1800" dirty="0">
              <a:solidFill>
                <a:schemeClr val="tx1"/>
              </a:solidFill>
            </a:endParaRPr>
          </a:p>
          <a:p>
            <a:pPr marL="0" indent="0"/>
            <a:r>
              <a:rPr lang="en-US" sz="1800" dirty="0">
                <a:solidFill>
                  <a:schemeClr val="tx1"/>
                </a:solidFill>
              </a:rPr>
              <a:t>Move: Kumail Haider			Second: Abhishek Patil</a:t>
            </a:r>
          </a:p>
          <a:p>
            <a:pPr marL="0" indent="0"/>
            <a:r>
              <a:rPr lang="en-US" sz="1800" dirty="0">
                <a:solidFill>
                  <a:schemeClr val="tx1"/>
                </a:solidFill>
              </a:rPr>
              <a:t>Discussion: None.</a:t>
            </a:r>
            <a:endParaRPr lang="en-US" sz="1800" b="0" dirty="0">
              <a:solidFill>
                <a:schemeClr val="tx1"/>
              </a:solidFill>
            </a:endParaRPr>
          </a:p>
          <a:p>
            <a:r>
              <a:rPr lang="en-US" sz="1800" dirty="0">
                <a:solidFill>
                  <a:schemeClr val="tx1"/>
                </a:solidFill>
              </a:rPr>
              <a:t>Preliminary Result: 95% (+4) Y, 0N, 5% Abstain (% out of 75 votes)</a:t>
            </a:r>
          </a:p>
          <a:p>
            <a:r>
              <a:rPr lang="en-US" sz="1800" dirty="0">
                <a:solidFill>
                  <a:schemeClr val="tx1"/>
                </a:solidFill>
              </a:rPr>
              <a:t>Result: </a:t>
            </a:r>
            <a:r>
              <a:rPr lang="en-US" sz="1800" dirty="0">
                <a:solidFill>
                  <a:schemeClr val="tx1"/>
                </a:solidFill>
                <a:highlight>
                  <a:srgbClr val="00FF00"/>
                </a:highlight>
              </a:rPr>
              <a:t>75Y, 0N, 4A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4060058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a:t>
            </a:r>
            <a:r>
              <a:rPr lang="en-US" sz="2000" dirty="0">
                <a:solidFill>
                  <a:schemeClr val="tx1"/>
                </a:solidFill>
                <a:hlinkClick r:id="rId2"/>
              </a:rPr>
              <a:t>11-24-1283</a:t>
            </a:r>
            <a:r>
              <a:rPr lang="en-US" sz="2000" dirty="0">
                <a:solidFill>
                  <a:schemeClr val="tx1"/>
                </a:solidFill>
              </a:rPr>
              <a:t>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Abhishek Patil			Second: Binita Gupta</a:t>
            </a:r>
          </a:p>
          <a:p>
            <a:pPr marL="0" indent="0"/>
            <a:r>
              <a:rPr lang="en-US" sz="2000" dirty="0"/>
              <a:t>Discussion: None.</a:t>
            </a:r>
            <a:endParaRPr lang="en-US" sz="2000" b="0" dirty="0"/>
          </a:p>
          <a:p>
            <a:r>
              <a:rPr lang="en-US" sz="2000" dirty="0"/>
              <a:t>Preliminary Result: 93% (+3)Y, 0 N, 7% A (% out of 70 votes )</a:t>
            </a:r>
          </a:p>
          <a:p>
            <a:r>
              <a:rPr lang="en-US" sz="2000" dirty="0"/>
              <a:t>Result: </a:t>
            </a:r>
            <a:r>
              <a:rPr lang="en-US" sz="2000" dirty="0">
                <a:highlight>
                  <a:srgbClr val="00FF00"/>
                </a:highlight>
              </a:rPr>
              <a:t>68Y, 0N, 5A (passes)</a:t>
            </a: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223</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288054</TotalTime>
  <Words>32497</Words>
  <Application>Microsoft Office PowerPoint</Application>
  <PresentationFormat>On-screen Show (4:3)</PresentationFormat>
  <Paragraphs>2920</Paragraphs>
  <Slides>223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223</vt:i4>
      </vt:variant>
    </vt:vector>
  </HeadingPairs>
  <TitlesOfParts>
    <vt:vector size="234"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lpstr>Motions on July 10th</vt:lpstr>
      <vt:lpstr>Motion 689 (Joint)</vt:lpstr>
      <vt:lpstr>Motions on July 15th</vt:lpstr>
      <vt:lpstr>Motion 690 (Joint)</vt:lpstr>
      <vt:lpstr>Motion 691 (Withdrawal)</vt:lpstr>
      <vt:lpstr>Motion 692</vt:lpstr>
      <vt:lpstr>2nd Recirculation SA Ballot Motion</vt:lpstr>
      <vt:lpstr>P802.11be Conditional Forward to REVcom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2024-07-16T16:57:22Z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