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slides/slide217.xml" ContentType="application/vnd.openxmlformats-officedocument.presentationml.slide+xml"/>
  <Override PartName="/ppt/slides/slide218.xml" ContentType="application/vnd.openxmlformats-officedocument.presentationml.slide+xml"/>
  <Override PartName="/ppt/slides/slide219.xml" ContentType="application/vnd.openxmlformats-officedocument.presentationml.slide+xml"/>
  <Override PartName="/ppt/slides/slide220.xml" ContentType="application/vnd.openxmlformats-officedocument.presentationml.slide+xml"/>
  <Override PartName="/ppt/slides/slide2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26"/>
  </p:notesMasterIdLst>
  <p:handoutMasterIdLst>
    <p:handoutMasterId r:id="rId227"/>
  </p:handoutMasterIdLst>
  <p:sldIdLst>
    <p:sldId id="256" r:id="rId5"/>
    <p:sldId id="257" r:id="rId6"/>
    <p:sldId id="552" r:id="rId7"/>
    <p:sldId id="1026" r:id="rId8"/>
    <p:sldId id="1039" r:id="rId9"/>
    <p:sldId id="1038" r:id="rId10"/>
    <p:sldId id="1040" r:id="rId11"/>
    <p:sldId id="710" r:id="rId12"/>
    <p:sldId id="1043" r:id="rId13"/>
    <p:sldId id="1047" r:id="rId14"/>
    <p:sldId id="1048" r:id="rId15"/>
    <p:sldId id="1050" r:id="rId16"/>
    <p:sldId id="1051" r:id="rId17"/>
    <p:sldId id="1052" r:id="rId18"/>
    <p:sldId id="1053" r:id="rId19"/>
    <p:sldId id="1054" r:id="rId20"/>
    <p:sldId id="1055" r:id="rId21"/>
    <p:sldId id="986" r:id="rId22"/>
    <p:sldId id="974" r:id="rId23"/>
    <p:sldId id="1042" r:id="rId24"/>
    <p:sldId id="1056" r:id="rId25"/>
    <p:sldId id="1057" r:id="rId26"/>
    <p:sldId id="1059" r:id="rId27"/>
    <p:sldId id="1060" r:id="rId28"/>
    <p:sldId id="1058" r:id="rId29"/>
    <p:sldId id="1063" r:id="rId30"/>
    <p:sldId id="1061" r:id="rId31"/>
    <p:sldId id="1077" r:id="rId32"/>
    <p:sldId id="1062" r:id="rId33"/>
    <p:sldId id="1065" r:id="rId34"/>
    <p:sldId id="1066" r:id="rId35"/>
    <p:sldId id="1067" r:id="rId36"/>
    <p:sldId id="1068" r:id="rId37"/>
    <p:sldId id="1069" r:id="rId38"/>
    <p:sldId id="1070" r:id="rId39"/>
    <p:sldId id="1071" r:id="rId40"/>
    <p:sldId id="1072" r:id="rId41"/>
    <p:sldId id="1073" r:id="rId42"/>
    <p:sldId id="1074" r:id="rId43"/>
    <p:sldId id="1075" r:id="rId44"/>
    <p:sldId id="1076" r:id="rId45"/>
    <p:sldId id="1078" r:id="rId46"/>
    <p:sldId id="1084" r:id="rId47"/>
    <p:sldId id="1086" r:id="rId48"/>
    <p:sldId id="1079" r:id="rId49"/>
    <p:sldId id="1080" r:id="rId50"/>
    <p:sldId id="1082" r:id="rId51"/>
    <p:sldId id="1083" r:id="rId52"/>
    <p:sldId id="1085" r:id="rId53"/>
    <p:sldId id="1087" r:id="rId54"/>
    <p:sldId id="1088" r:id="rId55"/>
    <p:sldId id="1091" r:id="rId56"/>
    <p:sldId id="1092" r:id="rId57"/>
    <p:sldId id="1089" r:id="rId58"/>
    <p:sldId id="1090" r:id="rId59"/>
    <p:sldId id="1094" r:id="rId60"/>
    <p:sldId id="1097" r:id="rId61"/>
    <p:sldId id="1095" r:id="rId62"/>
    <p:sldId id="1096" r:id="rId63"/>
    <p:sldId id="1107" r:id="rId64"/>
    <p:sldId id="1093" r:id="rId65"/>
    <p:sldId id="1100" r:id="rId66"/>
    <p:sldId id="1099" r:id="rId67"/>
    <p:sldId id="1098" r:id="rId68"/>
    <p:sldId id="1101" r:id="rId69"/>
    <p:sldId id="1102" r:id="rId70"/>
    <p:sldId id="1103" r:id="rId71"/>
    <p:sldId id="1104" r:id="rId72"/>
    <p:sldId id="1105" r:id="rId73"/>
    <p:sldId id="1106" r:id="rId74"/>
    <p:sldId id="1108" r:id="rId75"/>
    <p:sldId id="1116" r:id="rId76"/>
    <p:sldId id="1109" r:id="rId77"/>
    <p:sldId id="1110" r:id="rId78"/>
    <p:sldId id="1111" r:id="rId79"/>
    <p:sldId id="1112" r:id="rId80"/>
    <p:sldId id="1114" r:id="rId81"/>
    <p:sldId id="1120" r:id="rId82"/>
    <p:sldId id="1121" r:id="rId83"/>
    <p:sldId id="1122" r:id="rId84"/>
    <p:sldId id="1123" r:id="rId85"/>
    <p:sldId id="1127" r:id="rId86"/>
    <p:sldId id="1128" r:id="rId87"/>
    <p:sldId id="1129" r:id="rId88"/>
    <p:sldId id="1130" r:id="rId89"/>
    <p:sldId id="1132" r:id="rId90"/>
    <p:sldId id="1133" r:id="rId91"/>
    <p:sldId id="1134" r:id="rId92"/>
    <p:sldId id="1135" r:id="rId93"/>
    <p:sldId id="1131" r:id="rId94"/>
    <p:sldId id="1152" r:id="rId95"/>
    <p:sldId id="1124" r:id="rId96"/>
    <p:sldId id="1136" r:id="rId97"/>
    <p:sldId id="1137" r:id="rId98"/>
    <p:sldId id="1138" r:id="rId99"/>
    <p:sldId id="1142" r:id="rId100"/>
    <p:sldId id="1143" r:id="rId101"/>
    <p:sldId id="1144" r:id="rId102"/>
    <p:sldId id="1145" r:id="rId103"/>
    <p:sldId id="1146" r:id="rId104"/>
    <p:sldId id="1147" r:id="rId105"/>
    <p:sldId id="1148" r:id="rId106"/>
    <p:sldId id="1149" r:id="rId107"/>
    <p:sldId id="1150" r:id="rId108"/>
    <p:sldId id="1151" r:id="rId109"/>
    <p:sldId id="1153" r:id="rId110"/>
    <p:sldId id="1154" r:id="rId111"/>
    <p:sldId id="1113" r:id="rId112"/>
    <p:sldId id="1115" r:id="rId113"/>
    <p:sldId id="880" r:id="rId114"/>
    <p:sldId id="1155" r:id="rId115"/>
    <p:sldId id="1163" r:id="rId116"/>
    <p:sldId id="1156" r:id="rId117"/>
    <p:sldId id="1157" r:id="rId118"/>
    <p:sldId id="1158" r:id="rId119"/>
    <p:sldId id="1159" r:id="rId120"/>
    <p:sldId id="1160" r:id="rId121"/>
    <p:sldId id="1161" r:id="rId122"/>
    <p:sldId id="1162" r:id="rId123"/>
    <p:sldId id="1165" r:id="rId124"/>
    <p:sldId id="1166" r:id="rId125"/>
    <p:sldId id="1164" r:id="rId126"/>
    <p:sldId id="1168" r:id="rId127"/>
    <p:sldId id="1169" r:id="rId128"/>
    <p:sldId id="1171" r:id="rId129"/>
    <p:sldId id="1167" r:id="rId130"/>
    <p:sldId id="1172" r:id="rId131"/>
    <p:sldId id="1173" r:id="rId132"/>
    <p:sldId id="1174" r:id="rId133"/>
    <p:sldId id="1175" r:id="rId134"/>
    <p:sldId id="1176" r:id="rId135"/>
    <p:sldId id="1177" r:id="rId136"/>
    <p:sldId id="1179" r:id="rId137"/>
    <p:sldId id="1180" r:id="rId138"/>
    <p:sldId id="1185" r:id="rId139"/>
    <p:sldId id="1192" r:id="rId140"/>
    <p:sldId id="1186" r:id="rId141"/>
    <p:sldId id="1189" r:id="rId142"/>
    <p:sldId id="1191" r:id="rId143"/>
    <p:sldId id="1190" r:id="rId144"/>
    <p:sldId id="1188" r:id="rId145"/>
    <p:sldId id="1187" r:id="rId146"/>
    <p:sldId id="1182" r:id="rId147"/>
    <p:sldId id="1199" r:id="rId148"/>
    <p:sldId id="1183" r:id="rId149"/>
    <p:sldId id="1184" r:id="rId150"/>
    <p:sldId id="1193" r:id="rId151"/>
    <p:sldId id="1194" r:id="rId152"/>
    <p:sldId id="1197" r:id="rId153"/>
    <p:sldId id="1198" r:id="rId154"/>
    <p:sldId id="1202" r:id="rId155"/>
    <p:sldId id="1210" r:id="rId156"/>
    <p:sldId id="1203" r:id="rId157"/>
    <p:sldId id="1204" r:id="rId158"/>
    <p:sldId id="1205" r:id="rId159"/>
    <p:sldId id="1208" r:id="rId160"/>
    <p:sldId id="1206" r:id="rId161"/>
    <p:sldId id="1201" r:id="rId162"/>
    <p:sldId id="1200" r:id="rId163"/>
    <p:sldId id="1209" r:id="rId164"/>
    <p:sldId id="1211" r:id="rId165"/>
    <p:sldId id="1212" r:id="rId166"/>
    <p:sldId id="1214" r:id="rId167"/>
    <p:sldId id="1215" r:id="rId168"/>
    <p:sldId id="1216" r:id="rId169"/>
    <p:sldId id="1217" r:id="rId170"/>
    <p:sldId id="1218" r:id="rId171"/>
    <p:sldId id="1225" r:id="rId172"/>
    <p:sldId id="1226" r:id="rId173"/>
    <p:sldId id="1227" r:id="rId174"/>
    <p:sldId id="1228" r:id="rId175"/>
    <p:sldId id="1224" r:id="rId176"/>
    <p:sldId id="1223" r:id="rId177"/>
    <p:sldId id="1232" r:id="rId178"/>
    <p:sldId id="1233" r:id="rId179"/>
    <p:sldId id="1234" r:id="rId180"/>
    <p:sldId id="1229" r:id="rId181"/>
    <p:sldId id="1219" r:id="rId182"/>
    <p:sldId id="1235" r:id="rId183"/>
    <p:sldId id="1222" r:id="rId184"/>
    <p:sldId id="1237" r:id="rId185"/>
    <p:sldId id="1236" r:id="rId186"/>
    <p:sldId id="1239" r:id="rId187"/>
    <p:sldId id="1242" r:id="rId188"/>
    <p:sldId id="1243" r:id="rId189"/>
    <p:sldId id="1240" r:id="rId190"/>
    <p:sldId id="1241" r:id="rId191"/>
    <p:sldId id="1244" r:id="rId192"/>
    <p:sldId id="1245" r:id="rId193"/>
    <p:sldId id="1250" r:id="rId194"/>
    <p:sldId id="1248" r:id="rId195"/>
    <p:sldId id="1246" r:id="rId196"/>
    <p:sldId id="1251" r:id="rId197"/>
    <p:sldId id="1252" r:id="rId198"/>
    <p:sldId id="1253" r:id="rId199"/>
    <p:sldId id="1254" r:id="rId200"/>
    <p:sldId id="1255" r:id="rId201"/>
    <p:sldId id="1256" r:id="rId202"/>
    <p:sldId id="1257" r:id="rId203"/>
    <p:sldId id="1258" r:id="rId204"/>
    <p:sldId id="1260" r:id="rId205"/>
    <p:sldId id="1259" r:id="rId206"/>
    <p:sldId id="1266" r:id="rId207"/>
    <p:sldId id="1262" r:id="rId208"/>
    <p:sldId id="1267" r:id="rId209"/>
    <p:sldId id="1268" r:id="rId210"/>
    <p:sldId id="1264" r:id="rId211"/>
    <p:sldId id="1261" r:id="rId212"/>
    <p:sldId id="1265" r:id="rId213"/>
    <p:sldId id="1269" r:id="rId214"/>
    <p:sldId id="1270" r:id="rId215"/>
    <p:sldId id="1272" r:id="rId216"/>
    <p:sldId id="1273" r:id="rId217"/>
    <p:sldId id="1274" r:id="rId218"/>
    <p:sldId id="1275" r:id="rId219"/>
    <p:sldId id="1278" r:id="rId220"/>
    <p:sldId id="1276" r:id="rId221"/>
    <p:sldId id="1279" r:id="rId222"/>
    <p:sldId id="1282" r:id="rId223"/>
    <p:sldId id="1281" r:id="rId224"/>
    <p:sldId id="1280" r:id="rId22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393043D-EF8D-4DE1-8ACA-39AB47E31D8C}" v="59" dt="2024-07-11T16:24:32.1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p:cViewPr varScale="1">
        <p:scale>
          <a:sx n="127" d="100"/>
          <a:sy n="127" d="100"/>
        </p:scale>
        <p:origin x="918"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63" Type="http://schemas.openxmlformats.org/officeDocument/2006/relationships/slide" Target="slides/slide59.xml"/><Relationship Id="rId84" Type="http://schemas.openxmlformats.org/officeDocument/2006/relationships/slide" Target="slides/slide80.xml"/><Relationship Id="rId138" Type="http://schemas.openxmlformats.org/officeDocument/2006/relationships/slide" Target="slides/slide134.xml"/><Relationship Id="rId159" Type="http://schemas.openxmlformats.org/officeDocument/2006/relationships/slide" Target="slides/slide155.xml"/><Relationship Id="rId170" Type="http://schemas.openxmlformats.org/officeDocument/2006/relationships/slide" Target="slides/slide166.xml"/><Relationship Id="rId191" Type="http://schemas.openxmlformats.org/officeDocument/2006/relationships/slide" Target="slides/slide187.xml"/><Relationship Id="rId205" Type="http://schemas.openxmlformats.org/officeDocument/2006/relationships/slide" Target="slides/slide201.xml"/><Relationship Id="rId226" Type="http://schemas.openxmlformats.org/officeDocument/2006/relationships/notesMaster" Target="notesMasters/notesMaster1.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53" Type="http://schemas.openxmlformats.org/officeDocument/2006/relationships/slide" Target="slides/slide49.xml"/><Relationship Id="rId74" Type="http://schemas.openxmlformats.org/officeDocument/2006/relationships/slide" Target="slides/slide70.xml"/><Relationship Id="rId128" Type="http://schemas.openxmlformats.org/officeDocument/2006/relationships/slide" Target="slides/slide124.xml"/><Relationship Id="rId149" Type="http://schemas.openxmlformats.org/officeDocument/2006/relationships/slide" Target="slides/slide145.xml"/><Relationship Id="rId5" Type="http://schemas.openxmlformats.org/officeDocument/2006/relationships/slide" Target="slides/slide1.xml"/><Relationship Id="rId95" Type="http://schemas.openxmlformats.org/officeDocument/2006/relationships/slide" Target="slides/slide91.xml"/><Relationship Id="rId160" Type="http://schemas.openxmlformats.org/officeDocument/2006/relationships/slide" Target="slides/slide156.xml"/><Relationship Id="rId181" Type="http://schemas.openxmlformats.org/officeDocument/2006/relationships/slide" Target="slides/slide177.xml"/><Relationship Id="rId216" Type="http://schemas.openxmlformats.org/officeDocument/2006/relationships/slide" Target="slides/slide212.xml"/><Relationship Id="rId22" Type="http://schemas.openxmlformats.org/officeDocument/2006/relationships/slide" Target="slides/slide18.xml"/><Relationship Id="rId43" Type="http://schemas.openxmlformats.org/officeDocument/2006/relationships/slide" Target="slides/slide39.xml"/><Relationship Id="rId64" Type="http://schemas.openxmlformats.org/officeDocument/2006/relationships/slide" Target="slides/slide60.xml"/><Relationship Id="rId118" Type="http://schemas.openxmlformats.org/officeDocument/2006/relationships/slide" Target="slides/slide114.xml"/><Relationship Id="rId139" Type="http://schemas.openxmlformats.org/officeDocument/2006/relationships/slide" Target="slides/slide135.xml"/><Relationship Id="rId85" Type="http://schemas.openxmlformats.org/officeDocument/2006/relationships/slide" Target="slides/slide81.xml"/><Relationship Id="rId150" Type="http://schemas.openxmlformats.org/officeDocument/2006/relationships/slide" Target="slides/slide146.xml"/><Relationship Id="rId171" Type="http://schemas.openxmlformats.org/officeDocument/2006/relationships/slide" Target="slides/slide167.xml"/><Relationship Id="rId192" Type="http://schemas.openxmlformats.org/officeDocument/2006/relationships/slide" Target="slides/slide188.xml"/><Relationship Id="rId206" Type="http://schemas.openxmlformats.org/officeDocument/2006/relationships/slide" Target="slides/slide202.xml"/><Relationship Id="rId227" Type="http://schemas.openxmlformats.org/officeDocument/2006/relationships/handoutMaster" Target="handoutMasters/handoutMaster1.xml"/><Relationship Id="rId12" Type="http://schemas.openxmlformats.org/officeDocument/2006/relationships/slide" Target="slides/slide8.xml"/><Relationship Id="rId33" Type="http://schemas.openxmlformats.org/officeDocument/2006/relationships/slide" Target="slides/slide29.xml"/><Relationship Id="rId108" Type="http://schemas.openxmlformats.org/officeDocument/2006/relationships/slide" Target="slides/slide104.xml"/><Relationship Id="rId129" Type="http://schemas.openxmlformats.org/officeDocument/2006/relationships/slide" Target="slides/slide125.xml"/><Relationship Id="rId54" Type="http://schemas.openxmlformats.org/officeDocument/2006/relationships/slide" Target="slides/slide50.xml"/><Relationship Id="rId75" Type="http://schemas.openxmlformats.org/officeDocument/2006/relationships/slide" Target="slides/slide71.xml"/><Relationship Id="rId96" Type="http://schemas.openxmlformats.org/officeDocument/2006/relationships/slide" Target="slides/slide92.xml"/><Relationship Id="rId140" Type="http://schemas.openxmlformats.org/officeDocument/2006/relationships/slide" Target="slides/slide136.xml"/><Relationship Id="rId161" Type="http://schemas.openxmlformats.org/officeDocument/2006/relationships/slide" Target="slides/slide157.xml"/><Relationship Id="rId182" Type="http://schemas.openxmlformats.org/officeDocument/2006/relationships/slide" Target="slides/slide178.xml"/><Relationship Id="rId217" Type="http://schemas.openxmlformats.org/officeDocument/2006/relationships/slide" Target="slides/slide213.xml"/><Relationship Id="rId6" Type="http://schemas.openxmlformats.org/officeDocument/2006/relationships/slide" Target="slides/slide2.xml"/><Relationship Id="rId23" Type="http://schemas.openxmlformats.org/officeDocument/2006/relationships/slide" Target="slides/slide19.xml"/><Relationship Id="rId119" Type="http://schemas.openxmlformats.org/officeDocument/2006/relationships/slide" Target="slides/slide115.xml"/><Relationship Id="rId44" Type="http://schemas.openxmlformats.org/officeDocument/2006/relationships/slide" Target="slides/slide40.xml"/><Relationship Id="rId65" Type="http://schemas.openxmlformats.org/officeDocument/2006/relationships/slide" Target="slides/slide61.xml"/><Relationship Id="rId86" Type="http://schemas.openxmlformats.org/officeDocument/2006/relationships/slide" Target="slides/slide82.xml"/><Relationship Id="rId130" Type="http://schemas.openxmlformats.org/officeDocument/2006/relationships/slide" Target="slides/slide126.xml"/><Relationship Id="rId151" Type="http://schemas.openxmlformats.org/officeDocument/2006/relationships/slide" Target="slides/slide147.xml"/><Relationship Id="rId172" Type="http://schemas.openxmlformats.org/officeDocument/2006/relationships/slide" Target="slides/slide168.xml"/><Relationship Id="rId193" Type="http://schemas.openxmlformats.org/officeDocument/2006/relationships/slide" Target="slides/slide189.xml"/><Relationship Id="rId207" Type="http://schemas.openxmlformats.org/officeDocument/2006/relationships/slide" Target="slides/slide203.xml"/><Relationship Id="rId228" Type="http://schemas.openxmlformats.org/officeDocument/2006/relationships/presProps" Target="presProps.xml"/><Relationship Id="rId13" Type="http://schemas.openxmlformats.org/officeDocument/2006/relationships/slide" Target="slides/slide9.xml"/><Relationship Id="rId109" Type="http://schemas.openxmlformats.org/officeDocument/2006/relationships/slide" Target="slides/slide105.xml"/><Relationship Id="rId34" Type="http://schemas.openxmlformats.org/officeDocument/2006/relationships/slide" Target="slides/slide30.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20" Type="http://schemas.openxmlformats.org/officeDocument/2006/relationships/slide" Target="slides/slide116.xml"/><Relationship Id="rId141" Type="http://schemas.openxmlformats.org/officeDocument/2006/relationships/slide" Target="slides/slide137.xml"/><Relationship Id="rId7" Type="http://schemas.openxmlformats.org/officeDocument/2006/relationships/slide" Target="slides/slide3.xml"/><Relationship Id="rId162" Type="http://schemas.openxmlformats.org/officeDocument/2006/relationships/slide" Target="slides/slide158.xml"/><Relationship Id="rId183" Type="http://schemas.openxmlformats.org/officeDocument/2006/relationships/slide" Target="slides/slide179.xml"/><Relationship Id="rId218" Type="http://schemas.openxmlformats.org/officeDocument/2006/relationships/slide" Target="slides/slide214.xml"/><Relationship Id="rId24" Type="http://schemas.openxmlformats.org/officeDocument/2006/relationships/slide" Target="slides/slide20.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31" Type="http://schemas.openxmlformats.org/officeDocument/2006/relationships/slide" Target="slides/slide127.xml"/><Relationship Id="rId152" Type="http://schemas.openxmlformats.org/officeDocument/2006/relationships/slide" Target="slides/slide148.xml"/><Relationship Id="rId173" Type="http://schemas.openxmlformats.org/officeDocument/2006/relationships/slide" Target="slides/slide169.xml"/><Relationship Id="rId194" Type="http://schemas.openxmlformats.org/officeDocument/2006/relationships/slide" Target="slides/slide190.xml"/><Relationship Id="rId208" Type="http://schemas.openxmlformats.org/officeDocument/2006/relationships/slide" Target="slides/slide204.xml"/><Relationship Id="rId229" Type="http://schemas.openxmlformats.org/officeDocument/2006/relationships/viewProps" Target="viewProps.xml"/><Relationship Id="rId14" Type="http://schemas.openxmlformats.org/officeDocument/2006/relationships/slide" Target="slides/slide10.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8" Type="http://schemas.openxmlformats.org/officeDocument/2006/relationships/slide" Target="slides/slide4.xml"/><Relationship Id="rId98" Type="http://schemas.openxmlformats.org/officeDocument/2006/relationships/slide" Target="slides/slide94.xml"/><Relationship Id="rId121" Type="http://schemas.openxmlformats.org/officeDocument/2006/relationships/slide" Target="slides/slide117.xml"/><Relationship Id="rId142" Type="http://schemas.openxmlformats.org/officeDocument/2006/relationships/slide" Target="slides/slide138.xml"/><Relationship Id="rId163" Type="http://schemas.openxmlformats.org/officeDocument/2006/relationships/slide" Target="slides/slide159.xml"/><Relationship Id="rId184" Type="http://schemas.openxmlformats.org/officeDocument/2006/relationships/slide" Target="slides/slide180.xml"/><Relationship Id="rId219" Type="http://schemas.openxmlformats.org/officeDocument/2006/relationships/slide" Target="slides/slide215.xml"/><Relationship Id="rId230" Type="http://schemas.openxmlformats.org/officeDocument/2006/relationships/theme" Target="theme/theme1.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32" Type="http://schemas.openxmlformats.org/officeDocument/2006/relationships/slide" Target="slides/slide128.xml"/><Relationship Id="rId153" Type="http://schemas.openxmlformats.org/officeDocument/2006/relationships/slide" Target="slides/slide149.xml"/><Relationship Id="rId174" Type="http://schemas.openxmlformats.org/officeDocument/2006/relationships/slide" Target="slides/slide170.xml"/><Relationship Id="rId179" Type="http://schemas.openxmlformats.org/officeDocument/2006/relationships/slide" Target="slides/slide175.xml"/><Relationship Id="rId195" Type="http://schemas.openxmlformats.org/officeDocument/2006/relationships/slide" Target="slides/slide191.xml"/><Relationship Id="rId209" Type="http://schemas.openxmlformats.org/officeDocument/2006/relationships/slide" Target="slides/slide205.xml"/><Relationship Id="rId190" Type="http://schemas.openxmlformats.org/officeDocument/2006/relationships/slide" Target="slides/slide186.xml"/><Relationship Id="rId204" Type="http://schemas.openxmlformats.org/officeDocument/2006/relationships/slide" Target="slides/slide200.xml"/><Relationship Id="rId220" Type="http://schemas.openxmlformats.org/officeDocument/2006/relationships/slide" Target="slides/slide216.xml"/><Relationship Id="rId225" Type="http://schemas.openxmlformats.org/officeDocument/2006/relationships/slide" Target="slides/slide221.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27" Type="http://schemas.openxmlformats.org/officeDocument/2006/relationships/slide" Target="slides/slide123.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slide" Target="slides/slide118.xml"/><Relationship Id="rId143" Type="http://schemas.openxmlformats.org/officeDocument/2006/relationships/slide" Target="slides/slide139.xml"/><Relationship Id="rId148" Type="http://schemas.openxmlformats.org/officeDocument/2006/relationships/slide" Target="slides/slide144.xml"/><Relationship Id="rId164" Type="http://schemas.openxmlformats.org/officeDocument/2006/relationships/slide" Target="slides/slide160.xml"/><Relationship Id="rId169" Type="http://schemas.openxmlformats.org/officeDocument/2006/relationships/slide" Target="slides/slide165.xml"/><Relationship Id="rId185" Type="http://schemas.openxmlformats.org/officeDocument/2006/relationships/slide" Target="slides/slide181.xml"/><Relationship Id="rId4" Type="http://schemas.openxmlformats.org/officeDocument/2006/relationships/slideMaster" Target="slideMasters/slideMaster1.xml"/><Relationship Id="rId9" Type="http://schemas.openxmlformats.org/officeDocument/2006/relationships/slide" Target="slides/slide5.xml"/><Relationship Id="rId180" Type="http://schemas.openxmlformats.org/officeDocument/2006/relationships/slide" Target="slides/slide176.xml"/><Relationship Id="rId210" Type="http://schemas.openxmlformats.org/officeDocument/2006/relationships/slide" Target="slides/slide206.xml"/><Relationship Id="rId215" Type="http://schemas.openxmlformats.org/officeDocument/2006/relationships/slide" Target="slides/slide211.xml"/><Relationship Id="rId26" Type="http://schemas.openxmlformats.org/officeDocument/2006/relationships/slide" Target="slides/slide22.xml"/><Relationship Id="rId231" Type="http://schemas.openxmlformats.org/officeDocument/2006/relationships/tableStyles" Target="tableStyles.xml"/><Relationship Id="rId47" Type="http://schemas.openxmlformats.org/officeDocument/2006/relationships/slide" Target="slides/slide43.xml"/><Relationship Id="rId68" Type="http://schemas.openxmlformats.org/officeDocument/2006/relationships/slide" Target="slides/slide64.xml"/><Relationship Id="rId89" Type="http://schemas.openxmlformats.org/officeDocument/2006/relationships/slide" Target="slides/slide85.xml"/><Relationship Id="rId112" Type="http://schemas.openxmlformats.org/officeDocument/2006/relationships/slide" Target="slides/slide108.xml"/><Relationship Id="rId133" Type="http://schemas.openxmlformats.org/officeDocument/2006/relationships/slide" Target="slides/slide129.xml"/><Relationship Id="rId154" Type="http://schemas.openxmlformats.org/officeDocument/2006/relationships/slide" Target="slides/slide150.xml"/><Relationship Id="rId175" Type="http://schemas.openxmlformats.org/officeDocument/2006/relationships/slide" Target="slides/slide171.xml"/><Relationship Id="rId196" Type="http://schemas.openxmlformats.org/officeDocument/2006/relationships/slide" Target="slides/slide192.xml"/><Relationship Id="rId200" Type="http://schemas.openxmlformats.org/officeDocument/2006/relationships/slide" Target="slides/slide196.xml"/><Relationship Id="rId16" Type="http://schemas.openxmlformats.org/officeDocument/2006/relationships/slide" Target="slides/slide12.xml"/><Relationship Id="rId221" Type="http://schemas.openxmlformats.org/officeDocument/2006/relationships/slide" Target="slides/slide217.xml"/><Relationship Id="rId37" Type="http://schemas.openxmlformats.org/officeDocument/2006/relationships/slide" Target="slides/slide33.xml"/><Relationship Id="rId58" Type="http://schemas.openxmlformats.org/officeDocument/2006/relationships/slide" Target="slides/slide54.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slide" Target="slides/slide119.xml"/><Relationship Id="rId144" Type="http://schemas.openxmlformats.org/officeDocument/2006/relationships/slide" Target="slides/slide140.xml"/><Relationship Id="rId90" Type="http://schemas.openxmlformats.org/officeDocument/2006/relationships/slide" Target="slides/slide86.xml"/><Relationship Id="rId165" Type="http://schemas.openxmlformats.org/officeDocument/2006/relationships/slide" Target="slides/slide161.xml"/><Relationship Id="rId186" Type="http://schemas.openxmlformats.org/officeDocument/2006/relationships/slide" Target="slides/slide182.xml"/><Relationship Id="rId211" Type="http://schemas.openxmlformats.org/officeDocument/2006/relationships/slide" Target="slides/slide207.xml"/><Relationship Id="rId232" Type="http://schemas.microsoft.com/office/2016/11/relationships/changesInfo" Target="changesInfos/changesInfo1.xml"/><Relationship Id="rId27" Type="http://schemas.openxmlformats.org/officeDocument/2006/relationships/slide" Target="slides/slide23.xml"/><Relationship Id="rId48" Type="http://schemas.openxmlformats.org/officeDocument/2006/relationships/slide" Target="slides/slide44.xml"/><Relationship Id="rId69" Type="http://schemas.openxmlformats.org/officeDocument/2006/relationships/slide" Target="slides/slide65.xml"/><Relationship Id="rId113" Type="http://schemas.openxmlformats.org/officeDocument/2006/relationships/slide" Target="slides/slide109.xml"/><Relationship Id="rId134" Type="http://schemas.openxmlformats.org/officeDocument/2006/relationships/slide" Target="slides/slide130.xml"/><Relationship Id="rId80" Type="http://schemas.openxmlformats.org/officeDocument/2006/relationships/slide" Target="slides/slide76.xml"/><Relationship Id="rId155" Type="http://schemas.openxmlformats.org/officeDocument/2006/relationships/slide" Target="slides/slide151.xml"/><Relationship Id="rId176" Type="http://schemas.openxmlformats.org/officeDocument/2006/relationships/slide" Target="slides/slide172.xml"/><Relationship Id="rId197" Type="http://schemas.openxmlformats.org/officeDocument/2006/relationships/slide" Target="slides/slide193.xml"/><Relationship Id="rId201" Type="http://schemas.openxmlformats.org/officeDocument/2006/relationships/slide" Target="slides/slide197.xml"/><Relationship Id="rId222" Type="http://schemas.openxmlformats.org/officeDocument/2006/relationships/slide" Target="slides/slide218.xml"/><Relationship Id="rId17" Type="http://schemas.openxmlformats.org/officeDocument/2006/relationships/slide" Target="slides/slide13.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24" Type="http://schemas.openxmlformats.org/officeDocument/2006/relationships/slide" Target="slides/slide120.xml"/><Relationship Id="rId70" Type="http://schemas.openxmlformats.org/officeDocument/2006/relationships/slide" Target="slides/slide66.xml"/><Relationship Id="rId91" Type="http://schemas.openxmlformats.org/officeDocument/2006/relationships/slide" Target="slides/slide87.xml"/><Relationship Id="rId145" Type="http://schemas.openxmlformats.org/officeDocument/2006/relationships/slide" Target="slides/slide141.xml"/><Relationship Id="rId166" Type="http://schemas.openxmlformats.org/officeDocument/2006/relationships/slide" Target="slides/slide162.xml"/><Relationship Id="rId187" Type="http://schemas.openxmlformats.org/officeDocument/2006/relationships/slide" Target="slides/slide183.xml"/><Relationship Id="rId1" Type="http://schemas.openxmlformats.org/officeDocument/2006/relationships/customXml" Target="../customXml/item1.xml"/><Relationship Id="rId212" Type="http://schemas.openxmlformats.org/officeDocument/2006/relationships/slide" Target="slides/slide208.xml"/><Relationship Id="rId233" Type="http://schemas.microsoft.com/office/2015/10/relationships/revisionInfo" Target="revisionInfo.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60" Type="http://schemas.openxmlformats.org/officeDocument/2006/relationships/slide" Target="slides/slide56.xml"/><Relationship Id="rId81" Type="http://schemas.openxmlformats.org/officeDocument/2006/relationships/slide" Target="slides/slide77.xml"/><Relationship Id="rId135" Type="http://schemas.openxmlformats.org/officeDocument/2006/relationships/slide" Target="slides/slide131.xml"/><Relationship Id="rId156" Type="http://schemas.openxmlformats.org/officeDocument/2006/relationships/slide" Target="slides/slide152.xml"/><Relationship Id="rId177" Type="http://schemas.openxmlformats.org/officeDocument/2006/relationships/slide" Target="slides/slide173.xml"/><Relationship Id="rId198" Type="http://schemas.openxmlformats.org/officeDocument/2006/relationships/slide" Target="slides/slide194.xml"/><Relationship Id="rId202" Type="http://schemas.openxmlformats.org/officeDocument/2006/relationships/slide" Target="slides/slide198.xml"/><Relationship Id="rId223" Type="http://schemas.openxmlformats.org/officeDocument/2006/relationships/slide" Target="slides/slide219.xml"/><Relationship Id="rId18" Type="http://schemas.openxmlformats.org/officeDocument/2006/relationships/slide" Target="slides/slide14.xml"/><Relationship Id="rId39" Type="http://schemas.openxmlformats.org/officeDocument/2006/relationships/slide" Target="slides/slide35.xml"/><Relationship Id="rId50" Type="http://schemas.openxmlformats.org/officeDocument/2006/relationships/slide" Target="slides/slide46.xml"/><Relationship Id="rId104" Type="http://schemas.openxmlformats.org/officeDocument/2006/relationships/slide" Target="slides/slide100.xml"/><Relationship Id="rId125" Type="http://schemas.openxmlformats.org/officeDocument/2006/relationships/slide" Target="slides/slide121.xml"/><Relationship Id="rId146" Type="http://schemas.openxmlformats.org/officeDocument/2006/relationships/slide" Target="slides/slide142.xml"/><Relationship Id="rId167" Type="http://schemas.openxmlformats.org/officeDocument/2006/relationships/slide" Target="slides/slide163.xml"/><Relationship Id="rId188" Type="http://schemas.openxmlformats.org/officeDocument/2006/relationships/slide" Target="slides/slide184.xml"/><Relationship Id="rId71" Type="http://schemas.openxmlformats.org/officeDocument/2006/relationships/slide" Target="slides/slide67.xml"/><Relationship Id="rId92" Type="http://schemas.openxmlformats.org/officeDocument/2006/relationships/slide" Target="slides/slide88.xml"/><Relationship Id="rId213" Type="http://schemas.openxmlformats.org/officeDocument/2006/relationships/slide" Target="slides/slide209.xml"/><Relationship Id="rId2" Type="http://schemas.openxmlformats.org/officeDocument/2006/relationships/customXml" Target="../customXml/item2.xml"/><Relationship Id="rId29" Type="http://schemas.openxmlformats.org/officeDocument/2006/relationships/slide" Target="slides/slide25.xml"/><Relationship Id="rId40" Type="http://schemas.openxmlformats.org/officeDocument/2006/relationships/slide" Target="slides/slide36.xml"/><Relationship Id="rId115" Type="http://schemas.openxmlformats.org/officeDocument/2006/relationships/slide" Target="slides/slide111.xml"/><Relationship Id="rId136" Type="http://schemas.openxmlformats.org/officeDocument/2006/relationships/slide" Target="slides/slide132.xml"/><Relationship Id="rId157" Type="http://schemas.openxmlformats.org/officeDocument/2006/relationships/slide" Target="slides/slide153.xml"/><Relationship Id="rId178" Type="http://schemas.openxmlformats.org/officeDocument/2006/relationships/slide" Target="slides/slide174.xml"/><Relationship Id="rId61" Type="http://schemas.openxmlformats.org/officeDocument/2006/relationships/slide" Target="slides/slide57.xml"/><Relationship Id="rId82" Type="http://schemas.openxmlformats.org/officeDocument/2006/relationships/slide" Target="slides/slide78.xml"/><Relationship Id="rId199" Type="http://schemas.openxmlformats.org/officeDocument/2006/relationships/slide" Target="slides/slide195.xml"/><Relationship Id="rId203" Type="http://schemas.openxmlformats.org/officeDocument/2006/relationships/slide" Target="slides/slide199.xml"/><Relationship Id="rId19" Type="http://schemas.openxmlformats.org/officeDocument/2006/relationships/slide" Target="slides/slide15.xml"/><Relationship Id="rId224" Type="http://schemas.openxmlformats.org/officeDocument/2006/relationships/slide" Target="slides/slide220.xml"/><Relationship Id="rId30" Type="http://schemas.openxmlformats.org/officeDocument/2006/relationships/slide" Target="slides/slide26.xml"/><Relationship Id="rId105" Type="http://schemas.openxmlformats.org/officeDocument/2006/relationships/slide" Target="slides/slide101.xml"/><Relationship Id="rId126" Type="http://schemas.openxmlformats.org/officeDocument/2006/relationships/slide" Target="slides/slide122.xml"/><Relationship Id="rId147" Type="http://schemas.openxmlformats.org/officeDocument/2006/relationships/slide" Target="slides/slide143.xml"/><Relationship Id="rId168" Type="http://schemas.openxmlformats.org/officeDocument/2006/relationships/slide" Target="slides/slide16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189" Type="http://schemas.openxmlformats.org/officeDocument/2006/relationships/slide" Target="slides/slide185.xml"/><Relationship Id="rId3" Type="http://schemas.openxmlformats.org/officeDocument/2006/relationships/customXml" Target="../customXml/item3.xml"/><Relationship Id="rId214" Type="http://schemas.openxmlformats.org/officeDocument/2006/relationships/slide" Target="slides/slide210.xml"/><Relationship Id="rId116" Type="http://schemas.openxmlformats.org/officeDocument/2006/relationships/slide" Target="slides/slide112.xml"/><Relationship Id="rId137" Type="http://schemas.openxmlformats.org/officeDocument/2006/relationships/slide" Target="slides/slide133.xml"/><Relationship Id="rId158" Type="http://schemas.openxmlformats.org/officeDocument/2006/relationships/slide" Target="slides/slide15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48"/>
        </pc:sldMasterMkLst>
        <pc:spChg chg="mod">
          <ac:chgData name="Alfred Asterjadhi" userId="39de57b9-85c0-4fd1-aaac-8ca2b6560ad0" providerId="ADAL" clId="{1B528289-06C2-42C8-A24F-58F9BB1555AF}" dt="2023-12-20T16:59:32.302" v="17501" actId="6549"/>
          <ac:spMkLst>
            <pc:docMk/>
            <pc:sldMasterMk cId="0" sldId="2147483648"/>
            <ac:spMk id="10"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48"/>
        </pc:sldMasterMkLst>
        <pc:spChg chg="mod">
          <ac:chgData name="Alfred Asterjadhi" userId="39de57b9-85c0-4fd1-aaac-8ca2b6560ad0" providerId="ADAL" clId="{B8DD8662-A94E-4851-8378-360A7F03AA7C}" dt="2023-01-19T22:57:05.885" v="12807" actId="6549"/>
          <ac:spMkLst>
            <pc:docMk/>
            <pc:sldMasterMk cId="0" sldId="2147483648"/>
            <ac:spMk id="10" creationId="{00000000-0000-0000-0000-000000000000}"/>
          </ac:spMkLst>
        </pc:spChg>
      </pc:sldMasterChg>
    </pc:docChg>
  </pc:docChgLst>
  <pc:docChgLst>
    <pc:chgData name="Alfred Asterjadhi" userId="39de57b9-85c0-4fd1-aaac-8ca2b6560ad0" providerId="ADAL" clId="{A393043D-EF8D-4DE1-8ACA-39AB47E31D8C}"/>
    <pc:docChg chg="undo redo custSel addSld delSld modSld sldOrd modMainMaster">
      <pc:chgData name="Alfred Asterjadhi" userId="39de57b9-85c0-4fd1-aaac-8ca2b6560ad0" providerId="ADAL" clId="{A393043D-EF8D-4DE1-8ACA-39AB47E31D8C}" dt="2024-07-11T16:53:29.228" v="2093" actId="20577"/>
      <pc:docMkLst>
        <pc:docMk/>
      </pc:docMkLst>
      <pc:sldChg chg="modSp mod">
        <pc:chgData name="Alfred Asterjadhi" userId="39de57b9-85c0-4fd1-aaac-8ca2b6560ad0" providerId="ADAL" clId="{A393043D-EF8D-4DE1-8ACA-39AB47E31D8C}" dt="2024-07-05T16:02:43.040" v="1604" actId="20577"/>
        <pc:sldMkLst>
          <pc:docMk/>
          <pc:sldMk cId="0" sldId="256"/>
        </pc:sldMkLst>
        <pc:spChg chg="mod">
          <ac:chgData name="Alfred Asterjadhi" userId="39de57b9-85c0-4fd1-aaac-8ca2b6560ad0" providerId="ADAL" clId="{A393043D-EF8D-4DE1-8ACA-39AB47E31D8C}" dt="2024-07-05T16:02:43.040" v="1604" actId="20577"/>
          <ac:spMkLst>
            <pc:docMk/>
            <pc:sldMk cId="0" sldId="256"/>
            <ac:spMk id="6" creationId="{00000000-0000-0000-0000-000000000000}"/>
          </ac:spMkLst>
        </pc:spChg>
        <pc:spChg chg="mod">
          <ac:chgData name="Alfred Asterjadhi" userId="39de57b9-85c0-4fd1-aaac-8ca2b6560ad0" providerId="ADAL" clId="{A393043D-EF8D-4DE1-8ACA-39AB47E31D8C}" dt="2024-07-05T15:50:39.998" v="1472"/>
          <ac:spMkLst>
            <pc:docMk/>
            <pc:sldMk cId="0" sldId="256"/>
            <ac:spMk id="7" creationId="{00000000-0000-0000-0000-000000000000}"/>
          </ac:spMkLst>
        </pc:spChg>
      </pc:sldChg>
      <pc:sldChg chg="modSp mod">
        <pc:chgData name="Alfred Asterjadhi" userId="39de57b9-85c0-4fd1-aaac-8ca2b6560ad0" providerId="ADAL" clId="{A393043D-EF8D-4DE1-8ACA-39AB47E31D8C}" dt="2024-07-05T16:02:49.338" v="1615" actId="20577"/>
        <pc:sldMkLst>
          <pc:docMk/>
          <pc:sldMk cId="0" sldId="257"/>
        </pc:sldMkLst>
        <pc:spChg chg="mod">
          <ac:chgData name="Alfred Asterjadhi" userId="39de57b9-85c0-4fd1-aaac-8ca2b6560ad0" providerId="ADAL" clId="{A393043D-EF8D-4DE1-8ACA-39AB47E31D8C}" dt="2024-07-05T15:50:39.998" v="1472"/>
          <ac:spMkLst>
            <pc:docMk/>
            <pc:sldMk cId="0" sldId="257"/>
            <ac:spMk id="5" creationId="{00000000-0000-0000-0000-000000000000}"/>
          </ac:spMkLst>
        </pc:spChg>
        <pc:spChg chg="mod">
          <ac:chgData name="Alfred Asterjadhi" userId="39de57b9-85c0-4fd1-aaac-8ca2b6560ad0" providerId="ADAL" clId="{A393043D-EF8D-4DE1-8ACA-39AB47E31D8C}" dt="2024-07-05T16:02:49.338" v="1615" actId="20577"/>
          <ac:spMkLst>
            <pc:docMk/>
            <pc:sldMk cId="0" sldId="257"/>
            <ac:spMk id="7" creationId="{4565958B-DD30-4EE7-AF20-DC550898176B}"/>
          </ac:spMkLst>
        </pc:spChg>
        <pc:spChg chg="mod">
          <ac:chgData name="Alfred Asterjadhi" userId="39de57b9-85c0-4fd1-aaac-8ca2b6560ad0" providerId="ADAL" clId="{A393043D-EF8D-4DE1-8ACA-39AB47E31D8C}" dt="2024-07-05T15:50:39.998" v="1472"/>
          <ac:spMkLst>
            <pc:docMk/>
            <pc:sldMk cId="0" sldId="257"/>
            <ac:spMk id="4098" creationId="{00000000-0000-0000-0000-000000000000}"/>
          </ac:spMkLst>
        </pc:spChg>
      </pc:sldChg>
      <pc:sldChg chg="modSp">
        <pc:chgData name="Alfred Asterjadhi" userId="39de57b9-85c0-4fd1-aaac-8ca2b6560ad0" providerId="ADAL" clId="{A393043D-EF8D-4DE1-8ACA-39AB47E31D8C}" dt="2024-07-05T15:50:39.998" v="1472"/>
        <pc:sldMkLst>
          <pc:docMk/>
          <pc:sldMk cId="371916501" sldId="552"/>
        </pc:sldMkLst>
        <pc:spChg chg="mod">
          <ac:chgData name="Alfred Asterjadhi" userId="39de57b9-85c0-4fd1-aaac-8ca2b6560ad0" providerId="ADAL" clId="{A393043D-EF8D-4DE1-8ACA-39AB47E31D8C}" dt="2024-07-05T15:50:39.998" v="1472"/>
          <ac:spMkLst>
            <pc:docMk/>
            <pc:sldMk cId="371916501" sldId="55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156981690" sldId="710"/>
        </pc:sldMkLst>
        <pc:spChg chg="mod">
          <ac:chgData name="Alfred Asterjadhi" userId="39de57b9-85c0-4fd1-aaac-8ca2b6560ad0" providerId="ADAL" clId="{A393043D-EF8D-4DE1-8ACA-39AB47E31D8C}" dt="2024-07-05T15:50:39.998" v="1472"/>
          <ac:spMkLst>
            <pc:docMk/>
            <pc:sldMk cId="2156981690" sldId="710"/>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6872680" sldId="880"/>
        </pc:sldMkLst>
        <pc:spChg chg="mod">
          <ac:chgData name="Alfred Asterjadhi" userId="39de57b9-85c0-4fd1-aaac-8ca2b6560ad0" providerId="ADAL" clId="{A393043D-EF8D-4DE1-8ACA-39AB47E31D8C}" dt="2024-07-05T15:50:39.998" v="1472"/>
          <ac:spMkLst>
            <pc:docMk/>
            <pc:sldMk cId="26872680" sldId="880"/>
            <ac:spMk id="5" creationId="{C2D19F5E-206B-4A6D-B21A-F45065C6325A}"/>
          </ac:spMkLst>
        </pc:spChg>
      </pc:sldChg>
      <pc:sldChg chg="modSp">
        <pc:chgData name="Alfred Asterjadhi" userId="39de57b9-85c0-4fd1-aaac-8ca2b6560ad0" providerId="ADAL" clId="{A393043D-EF8D-4DE1-8ACA-39AB47E31D8C}" dt="2024-07-05T15:50:39.998" v="1472"/>
        <pc:sldMkLst>
          <pc:docMk/>
          <pc:sldMk cId="874252184" sldId="974"/>
        </pc:sldMkLst>
        <pc:spChg chg="mod">
          <ac:chgData name="Alfred Asterjadhi" userId="39de57b9-85c0-4fd1-aaac-8ca2b6560ad0" providerId="ADAL" clId="{A393043D-EF8D-4DE1-8ACA-39AB47E31D8C}" dt="2024-07-05T15:50:39.998" v="1472"/>
          <ac:spMkLst>
            <pc:docMk/>
            <pc:sldMk cId="874252184" sldId="974"/>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596809116" sldId="986"/>
        </pc:sldMkLst>
        <pc:spChg chg="mod">
          <ac:chgData name="Alfred Asterjadhi" userId="39de57b9-85c0-4fd1-aaac-8ca2b6560ad0" providerId="ADAL" clId="{A393043D-EF8D-4DE1-8ACA-39AB47E31D8C}" dt="2024-07-05T15:50:39.998" v="1472"/>
          <ac:spMkLst>
            <pc:docMk/>
            <pc:sldMk cId="3596809116" sldId="986"/>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784061158" sldId="1026"/>
        </pc:sldMkLst>
        <pc:spChg chg="mod">
          <ac:chgData name="Alfred Asterjadhi" userId="39de57b9-85c0-4fd1-aaac-8ca2b6560ad0" providerId="ADAL" clId="{A393043D-EF8D-4DE1-8ACA-39AB47E31D8C}" dt="2024-07-05T15:50:39.998" v="1472"/>
          <ac:spMkLst>
            <pc:docMk/>
            <pc:sldMk cId="3784061158" sldId="1026"/>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058581830" sldId="1038"/>
        </pc:sldMkLst>
        <pc:spChg chg="mod">
          <ac:chgData name="Alfred Asterjadhi" userId="39de57b9-85c0-4fd1-aaac-8ca2b6560ad0" providerId="ADAL" clId="{A393043D-EF8D-4DE1-8ACA-39AB47E31D8C}" dt="2024-07-05T15:50:39.998" v="1472"/>
          <ac:spMkLst>
            <pc:docMk/>
            <pc:sldMk cId="4058581830" sldId="10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02214606" sldId="1039"/>
        </pc:sldMkLst>
        <pc:spChg chg="mod">
          <ac:chgData name="Alfred Asterjadhi" userId="39de57b9-85c0-4fd1-aaac-8ca2b6560ad0" providerId="ADAL" clId="{A393043D-EF8D-4DE1-8ACA-39AB47E31D8C}" dt="2024-07-05T15:50:39.998" v="1472"/>
          <ac:spMkLst>
            <pc:docMk/>
            <pc:sldMk cId="2502214606" sldId="103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504465914" sldId="1040"/>
        </pc:sldMkLst>
        <pc:spChg chg="mod">
          <ac:chgData name="Alfred Asterjadhi" userId="39de57b9-85c0-4fd1-aaac-8ca2b6560ad0" providerId="ADAL" clId="{A393043D-EF8D-4DE1-8ACA-39AB47E31D8C}" dt="2024-07-05T15:50:39.998" v="1472"/>
          <ac:spMkLst>
            <pc:docMk/>
            <pc:sldMk cId="504465914" sldId="104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77099350" sldId="1042"/>
        </pc:sldMkLst>
        <pc:spChg chg="mod">
          <ac:chgData name="Alfred Asterjadhi" userId="39de57b9-85c0-4fd1-aaac-8ca2b6560ad0" providerId="ADAL" clId="{A393043D-EF8D-4DE1-8ACA-39AB47E31D8C}" dt="2024-07-05T15:50:39.998" v="1472"/>
          <ac:spMkLst>
            <pc:docMk/>
            <pc:sldMk cId="1477099350" sldId="1042"/>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593603132" sldId="1043"/>
        </pc:sldMkLst>
        <pc:spChg chg="mod">
          <ac:chgData name="Alfred Asterjadhi" userId="39de57b9-85c0-4fd1-aaac-8ca2b6560ad0" providerId="ADAL" clId="{A393043D-EF8D-4DE1-8ACA-39AB47E31D8C}" dt="2024-07-05T15:50:39.998" v="1472"/>
          <ac:spMkLst>
            <pc:docMk/>
            <pc:sldMk cId="2593603132" sldId="104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251211101" sldId="1047"/>
        </pc:sldMkLst>
        <pc:spChg chg="mod">
          <ac:chgData name="Alfred Asterjadhi" userId="39de57b9-85c0-4fd1-aaac-8ca2b6560ad0" providerId="ADAL" clId="{A393043D-EF8D-4DE1-8ACA-39AB47E31D8C}" dt="2024-07-05T15:50:39.998" v="1472"/>
          <ac:spMkLst>
            <pc:docMk/>
            <pc:sldMk cId="2251211101" sldId="10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6675792" sldId="1048"/>
        </pc:sldMkLst>
        <pc:spChg chg="mod">
          <ac:chgData name="Alfred Asterjadhi" userId="39de57b9-85c0-4fd1-aaac-8ca2b6560ad0" providerId="ADAL" clId="{A393043D-EF8D-4DE1-8ACA-39AB47E31D8C}" dt="2024-07-05T15:50:39.998" v="1472"/>
          <ac:spMkLst>
            <pc:docMk/>
            <pc:sldMk cId="2206675792" sldId="10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24726647" sldId="1050"/>
        </pc:sldMkLst>
        <pc:spChg chg="mod">
          <ac:chgData name="Alfred Asterjadhi" userId="39de57b9-85c0-4fd1-aaac-8ca2b6560ad0" providerId="ADAL" clId="{A393043D-EF8D-4DE1-8ACA-39AB47E31D8C}" dt="2024-07-05T15:50:39.998" v="1472"/>
          <ac:spMkLst>
            <pc:docMk/>
            <pc:sldMk cId="4124726647" sldId="10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67796688" sldId="1051"/>
        </pc:sldMkLst>
        <pc:spChg chg="mod">
          <ac:chgData name="Alfred Asterjadhi" userId="39de57b9-85c0-4fd1-aaac-8ca2b6560ad0" providerId="ADAL" clId="{A393043D-EF8D-4DE1-8ACA-39AB47E31D8C}" dt="2024-07-05T15:50:39.998" v="1472"/>
          <ac:spMkLst>
            <pc:docMk/>
            <pc:sldMk cId="1267796688" sldId="10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38874234" sldId="1052"/>
        </pc:sldMkLst>
        <pc:spChg chg="mod">
          <ac:chgData name="Alfred Asterjadhi" userId="39de57b9-85c0-4fd1-aaac-8ca2b6560ad0" providerId="ADAL" clId="{A393043D-EF8D-4DE1-8ACA-39AB47E31D8C}" dt="2024-07-05T15:50:39.998" v="1472"/>
          <ac:spMkLst>
            <pc:docMk/>
            <pc:sldMk cId="2438874234" sldId="10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42667032" sldId="1053"/>
        </pc:sldMkLst>
        <pc:spChg chg="mod">
          <ac:chgData name="Alfred Asterjadhi" userId="39de57b9-85c0-4fd1-aaac-8ca2b6560ad0" providerId="ADAL" clId="{A393043D-EF8D-4DE1-8ACA-39AB47E31D8C}" dt="2024-07-05T15:50:39.998" v="1472"/>
          <ac:spMkLst>
            <pc:docMk/>
            <pc:sldMk cId="3042667032" sldId="10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58919367" sldId="1054"/>
        </pc:sldMkLst>
        <pc:spChg chg="mod">
          <ac:chgData name="Alfred Asterjadhi" userId="39de57b9-85c0-4fd1-aaac-8ca2b6560ad0" providerId="ADAL" clId="{A393043D-EF8D-4DE1-8ACA-39AB47E31D8C}" dt="2024-07-05T15:50:39.998" v="1472"/>
          <ac:spMkLst>
            <pc:docMk/>
            <pc:sldMk cId="958919367" sldId="10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54326323" sldId="1055"/>
        </pc:sldMkLst>
        <pc:spChg chg="mod">
          <ac:chgData name="Alfred Asterjadhi" userId="39de57b9-85c0-4fd1-aaac-8ca2b6560ad0" providerId="ADAL" clId="{A393043D-EF8D-4DE1-8ACA-39AB47E31D8C}" dt="2024-07-05T15:50:39.998" v="1472"/>
          <ac:spMkLst>
            <pc:docMk/>
            <pc:sldMk cId="2054326323" sldId="105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83635040" sldId="1056"/>
        </pc:sldMkLst>
        <pc:spChg chg="mod">
          <ac:chgData name="Alfred Asterjadhi" userId="39de57b9-85c0-4fd1-aaac-8ca2b6560ad0" providerId="ADAL" clId="{A393043D-EF8D-4DE1-8ACA-39AB47E31D8C}" dt="2024-07-05T15:50:39.998" v="1472"/>
          <ac:spMkLst>
            <pc:docMk/>
            <pc:sldMk cId="1783635040" sldId="105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22561888" sldId="1057"/>
        </pc:sldMkLst>
        <pc:spChg chg="mod">
          <ac:chgData name="Alfred Asterjadhi" userId="39de57b9-85c0-4fd1-aaac-8ca2b6560ad0" providerId="ADAL" clId="{A393043D-EF8D-4DE1-8ACA-39AB47E31D8C}" dt="2024-07-05T15:50:39.998" v="1472"/>
          <ac:spMkLst>
            <pc:docMk/>
            <pc:sldMk cId="2622561888" sldId="10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94451391" sldId="1058"/>
        </pc:sldMkLst>
        <pc:spChg chg="mod">
          <ac:chgData name="Alfred Asterjadhi" userId="39de57b9-85c0-4fd1-aaac-8ca2b6560ad0" providerId="ADAL" clId="{A393043D-EF8D-4DE1-8ACA-39AB47E31D8C}" dt="2024-07-05T15:50:39.998" v="1472"/>
          <ac:spMkLst>
            <pc:docMk/>
            <pc:sldMk cId="2594451391" sldId="105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309931417" sldId="1059"/>
        </pc:sldMkLst>
        <pc:spChg chg="mod">
          <ac:chgData name="Alfred Asterjadhi" userId="39de57b9-85c0-4fd1-aaac-8ca2b6560ad0" providerId="ADAL" clId="{A393043D-EF8D-4DE1-8ACA-39AB47E31D8C}" dt="2024-07-05T15:50:39.998" v="1472"/>
          <ac:spMkLst>
            <pc:docMk/>
            <pc:sldMk cId="2309931417" sldId="10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75960358" sldId="1060"/>
        </pc:sldMkLst>
        <pc:spChg chg="mod">
          <ac:chgData name="Alfred Asterjadhi" userId="39de57b9-85c0-4fd1-aaac-8ca2b6560ad0" providerId="ADAL" clId="{A393043D-EF8D-4DE1-8ACA-39AB47E31D8C}" dt="2024-07-05T15:50:39.998" v="1472"/>
          <ac:spMkLst>
            <pc:docMk/>
            <pc:sldMk cId="3575960358" sldId="10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96212067" sldId="1061"/>
        </pc:sldMkLst>
        <pc:spChg chg="mod">
          <ac:chgData name="Alfred Asterjadhi" userId="39de57b9-85c0-4fd1-aaac-8ca2b6560ad0" providerId="ADAL" clId="{A393043D-EF8D-4DE1-8ACA-39AB47E31D8C}" dt="2024-07-05T15:50:39.998" v="1472"/>
          <ac:spMkLst>
            <pc:docMk/>
            <pc:sldMk cId="1896212067" sldId="10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686400584" sldId="1062"/>
        </pc:sldMkLst>
        <pc:spChg chg="mod">
          <ac:chgData name="Alfred Asterjadhi" userId="39de57b9-85c0-4fd1-aaac-8ca2b6560ad0" providerId="ADAL" clId="{A393043D-EF8D-4DE1-8ACA-39AB47E31D8C}" dt="2024-07-05T15:50:39.998" v="1472"/>
          <ac:spMkLst>
            <pc:docMk/>
            <pc:sldMk cId="686400584" sldId="10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33812413" sldId="1063"/>
        </pc:sldMkLst>
        <pc:spChg chg="mod">
          <ac:chgData name="Alfred Asterjadhi" userId="39de57b9-85c0-4fd1-aaac-8ca2b6560ad0" providerId="ADAL" clId="{A393043D-EF8D-4DE1-8ACA-39AB47E31D8C}" dt="2024-07-05T15:50:39.998" v="1472"/>
          <ac:spMkLst>
            <pc:docMk/>
            <pc:sldMk cId="3233812413" sldId="1063"/>
            <ac:spMk id="5" creationId="{A3718219-556E-BC7C-3151-9DA08224E562}"/>
          </ac:spMkLst>
        </pc:spChg>
      </pc:sldChg>
      <pc:sldChg chg="modSp">
        <pc:chgData name="Alfred Asterjadhi" userId="39de57b9-85c0-4fd1-aaac-8ca2b6560ad0" providerId="ADAL" clId="{A393043D-EF8D-4DE1-8ACA-39AB47E31D8C}" dt="2024-07-05T15:50:39.998" v="1472"/>
        <pc:sldMkLst>
          <pc:docMk/>
          <pc:sldMk cId="797791418" sldId="1065"/>
        </pc:sldMkLst>
        <pc:spChg chg="mod">
          <ac:chgData name="Alfred Asterjadhi" userId="39de57b9-85c0-4fd1-aaac-8ca2b6560ad0" providerId="ADAL" clId="{A393043D-EF8D-4DE1-8ACA-39AB47E31D8C}" dt="2024-07-05T15:50:39.998" v="1472"/>
          <ac:spMkLst>
            <pc:docMk/>
            <pc:sldMk cId="797791418" sldId="10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4044760" sldId="1066"/>
        </pc:sldMkLst>
        <pc:spChg chg="mod">
          <ac:chgData name="Alfred Asterjadhi" userId="39de57b9-85c0-4fd1-aaac-8ca2b6560ad0" providerId="ADAL" clId="{A393043D-EF8D-4DE1-8ACA-39AB47E31D8C}" dt="2024-07-05T15:50:39.998" v="1472"/>
          <ac:spMkLst>
            <pc:docMk/>
            <pc:sldMk cId="754044760" sldId="10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68007" sldId="1067"/>
        </pc:sldMkLst>
        <pc:spChg chg="mod">
          <ac:chgData name="Alfred Asterjadhi" userId="39de57b9-85c0-4fd1-aaac-8ca2b6560ad0" providerId="ADAL" clId="{A393043D-EF8D-4DE1-8ACA-39AB47E31D8C}" dt="2024-07-05T15:50:39.998" v="1472"/>
          <ac:spMkLst>
            <pc:docMk/>
            <pc:sldMk cId="23668007" sldId="106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317020920" sldId="1068"/>
        </pc:sldMkLst>
        <pc:spChg chg="mod">
          <ac:chgData name="Alfred Asterjadhi" userId="39de57b9-85c0-4fd1-aaac-8ca2b6560ad0" providerId="ADAL" clId="{A393043D-EF8D-4DE1-8ACA-39AB47E31D8C}" dt="2024-07-05T15:50:39.998" v="1472"/>
          <ac:spMkLst>
            <pc:docMk/>
            <pc:sldMk cId="3317020920" sldId="10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88141846" sldId="1069"/>
        </pc:sldMkLst>
        <pc:spChg chg="mod">
          <ac:chgData name="Alfred Asterjadhi" userId="39de57b9-85c0-4fd1-aaac-8ca2b6560ad0" providerId="ADAL" clId="{A393043D-EF8D-4DE1-8ACA-39AB47E31D8C}" dt="2024-07-05T15:50:39.998" v="1472"/>
          <ac:spMkLst>
            <pc:docMk/>
            <pc:sldMk cId="3588141846" sldId="10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31264902" sldId="1070"/>
        </pc:sldMkLst>
        <pc:spChg chg="mod">
          <ac:chgData name="Alfred Asterjadhi" userId="39de57b9-85c0-4fd1-aaac-8ca2b6560ad0" providerId="ADAL" clId="{A393043D-EF8D-4DE1-8ACA-39AB47E31D8C}" dt="2024-07-05T15:50:39.998" v="1472"/>
          <ac:spMkLst>
            <pc:docMk/>
            <pc:sldMk cId="2631264902" sldId="107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647429456" sldId="1071"/>
        </pc:sldMkLst>
        <pc:spChg chg="mod">
          <ac:chgData name="Alfred Asterjadhi" userId="39de57b9-85c0-4fd1-aaac-8ca2b6560ad0" providerId="ADAL" clId="{A393043D-EF8D-4DE1-8ACA-39AB47E31D8C}" dt="2024-07-05T15:50:39.998" v="1472"/>
          <ac:spMkLst>
            <pc:docMk/>
            <pc:sldMk cId="2647429456" sldId="10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1814720" sldId="1072"/>
        </pc:sldMkLst>
        <pc:spChg chg="mod">
          <ac:chgData name="Alfred Asterjadhi" userId="39de57b9-85c0-4fd1-aaac-8ca2b6560ad0" providerId="ADAL" clId="{A393043D-EF8D-4DE1-8ACA-39AB47E31D8C}" dt="2024-07-05T15:50:39.998" v="1472"/>
          <ac:spMkLst>
            <pc:docMk/>
            <pc:sldMk cId="741814720" sldId="107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624319" sldId="1073"/>
        </pc:sldMkLst>
        <pc:spChg chg="mod">
          <ac:chgData name="Alfred Asterjadhi" userId="39de57b9-85c0-4fd1-aaac-8ca2b6560ad0" providerId="ADAL" clId="{A393043D-EF8D-4DE1-8ACA-39AB47E31D8C}" dt="2024-07-05T15:50:39.998" v="1472"/>
          <ac:spMkLst>
            <pc:docMk/>
            <pc:sldMk cId="99624319" sldId="107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72554864" sldId="1074"/>
        </pc:sldMkLst>
        <pc:spChg chg="mod">
          <ac:chgData name="Alfred Asterjadhi" userId="39de57b9-85c0-4fd1-aaac-8ca2b6560ad0" providerId="ADAL" clId="{A393043D-EF8D-4DE1-8ACA-39AB47E31D8C}" dt="2024-07-05T15:50:39.998" v="1472"/>
          <ac:spMkLst>
            <pc:docMk/>
            <pc:sldMk cId="472554864" sldId="107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932674" sldId="1075"/>
        </pc:sldMkLst>
        <pc:spChg chg="mod">
          <ac:chgData name="Alfred Asterjadhi" userId="39de57b9-85c0-4fd1-aaac-8ca2b6560ad0" providerId="ADAL" clId="{A393043D-EF8D-4DE1-8ACA-39AB47E31D8C}" dt="2024-07-05T15:50:39.998" v="1472"/>
          <ac:spMkLst>
            <pc:docMk/>
            <pc:sldMk cId="2355932674" sldId="10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73944025" sldId="1076"/>
        </pc:sldMkLst>
        <pc:spChg chg="mod">
          <ac:chgData name="Alfred Asterjadhi" userId="39de57b9-85c0-4fd1-aaac-8ca2b6560ad0" providerId="ADAL" clId="{A393043D-EF8D-4DE1-8ACA-39AB47E31D8C}" dt="2024-07-05T15:50:39.998" v="1472"/>
          <ac:spMkLst>
            <pc:docMk/>
            <pc:sldMk cId="2773944025" sldId="10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93661469" sldId="1077"/>
        </pc:sldMkLst>
        <pc:spChg chg="mod">
          <ac:chgData name="Alfred Asterjadhi" userId="39de57b9-85c0-4fd1-aaac-8ca2b6560ad0" providerId="ADAL" clId="{A393043D-EF8D-4DE1-8ACA-39AB47E31D8C}" dt="2024-07-05T15:50:39.998" v="1472"/>
          <ac:spMkLst>
            <pc:docMk/>
            <pc:sldMk cId="993661469" sldId="107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2714827622" sldId="1078"/>
        </pc:sldMkLst>
        <pc:spChg chg="mod">
          <ac:chgData name="Alfred Asterjadhi" userId="39de57b9-85c0-4fd1-aaac-8ca2b6560ad0" providerId="ADAL" clId="{A393043D-EF8D-4DE1-8ACA-39AB47E31D8C}" dt="2024-07-05T15:50:39.998" v="1472"/>
          <ac:spMkLst>
            <pc:docMk/>
            <pc:sldMk cId="2714827622" sldId="1078"/>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2369774582" sldId="1079"/>
        </pc:sldMkLst>
        <pc:spChg chg="mod">
          <ac:chgData name="Alfred Asterjadhi" userId="39de57b9-85c0-4fd1-aaac-8ca2b6560ad0" providerId="ADAL" clId="{A393043D-EF8D-4DE1-8ACA-39AB47E31D8C}" dt="2024-07-05T15:50:39.998" v="1472"/>
          <ac:spMkLst>
            <pc:docMk/>
            <pc:sldMk cId="2369774582" sldId="107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70895884" sldId="1080"/>
        </pc:sldMkLst>
        <pc:spChg chg="mod">
          <ac:chgData name="Alfred Asterjadhi" userId="39de57b9-85c0-4fd1-aaac-8ca2b6560ad0" providerId="ADAL" clId="{A393043D-EF8D-4DE1-8ACA-39AB47E31D8C}" dt="2024-07-05T15:50:39.998" v="1472"/>
          <ac:spMkLst>
            <pc:docMk/>
            <pc:sldMk cId="1570895884" sldId="10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7687262" sldId="1082"/>
        </pc:sldMkLst>
        <pc:spChg chg="mod">
          <ac:chgData name="Alfred Asterjadhi" userId="39de57b9-85c0-4fd1-aaac-8ca2b6560ad0" providerId="ADAL" clId="{A393043D-EF8D-4DE1-8ACA-39AB47E31D8C}" dt="2024-07-05T15:50:39.998" v="1472"/>
          <ac:spMkLst>
            <pc:docMk/>
            <pc:sldMk cId="857687262" sldId="108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19708370" sldId="1083"/>
        </pc:sldMkLst>
        <pc:spChg chg="mod">
          <ac:chgData name="Alfred Asterjadhi" userId="39de57b9-85c0-4fd1-aaac-8ca2b6560ad0" providerId="ADAL" clId="{A393043D-EF8D-4DE1-8ACA-39AB47E31D8C}" dt="2024-07-05T15:50:39.998" v="1472"/>
          <ac:spMkLst>
            <pc:docMk/>
            <pc:sldMk cId="1019708370" sldId="10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42452827" sldId="1084"/>
        </pc:sldMkLst>
        <pc:spChg chg="mod">
          <ac:chgData name="Alfred Asterjadhi" userId="39de57b9-85c0-4fd1-aaac-8ca2b6560ad0" providerId="ADAL" clId="{A393043D-EF8D-4DE1-8ACA-39AB47E31D8C}" dt="2024-07-05T15:50:39.998" v="1472"/>
          <ac:spMkLst>
            <pc:docMk/>
            <pc:sldMk cId="3842452827" sldId="1084"/>
            <ac:spMk id="5" creationId="{D7CEA9F8-804E-F3F5-A7CB-B1D81F788B7D}"/>
          </ac:spMkLst>
        </pc:spChg>
      </pc:sldChg>
      <pc:sldChg chg="modSp">
        <pc:chgData name="Alfred Asterjadhi" userId="39de57b9-85c0-4fd1-aaac-8ca2b6560ad0" providerId="ADAL" clId="{A393043D-EF8D-4DE1-8ACA-39AB47E31D8C}" dt="2024-07-05T15:50:39.998" v="1472"/>
        <pc:sldMkLst>
          <pc:docMk/>
          <pc:sldMk cId="2168269118" sldId="1085"/>
        </pc:sldMkLst>
        <pc:spChg chg="mod">
          <ac:chgData name="Alfred Asterjadhi" userId="39de57b9-85c0-4fd1-aaac-8ca2b6560ad0" providerId="ADAL" clId="{A393043D-EF8D-4DE1-8ACA-39AB47E31D8C}" dt="2024-07-05T15:50:39.998" v="1472"/>
          <ac:spMkLst>
            <pc:docMk/>
            <pc:sldMk cId="2168269118" sldId="108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45740900" sldId="1086"/>
        </pc:sldMkLst>
        <pc:spChg chg="mod">
          <ac:chgData name="Alfred Asterjadhi" userId="39de57b9-85c0-4fd1-aaac-8ca2b6560ad0" providerId="ADAL" clId="{A393043D-EF8D-4DE1-8ACA-39AB47E31D8C}" dt="2024-07-05T15:50:39.998" v="1472"/>
          <ac:spMkLst>
            <pc:docMk/>
            <pc:sldMk cId="3245740900" sldId="108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511301959" sldId="1087"/>
        </pc:sldMkLst>
        <pc:spChg chg="mod">
          <ac:chgData name="Alfred Asterjadhi" userId="39de57b9-85c0-4fd1-aaac-8ca2b6560ad0" providerId="ADAL" clId="{A393043D-EF8D-4DE1-8ACA-39AB47E31D8C}" dt="2024-07-05T15:50:39.998" v="1472"/>
          <ac:spMkLst>
            <pc:docMk/>
            <pc:sldMk cId="3511301959" sldId="108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40389588" sldId="1088"/>
        </pc:sldMkLst>
        <pc:spChg chg="mod">
          <ac:chgData name="Alfred Asterjadhi" userId="39de57b9-85c0-4fd1-aaac-8ca2b6560ad0" providerId="ADAL" clId="{A393043D-EF8D-4DE1-8ACA-39AB47E31D8C}" dt="2024-07-05T15:50:39.998" v="1472"/>
          <ac:spMkLst>
            <pc:docMk/>
            <pc:sldMk cId="1540389588" sldId="10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56200360" sldId="1089"/>
        </pc:sldMkLst>
        <pc:spChg chg="mod">
          <ac:chgData name="Alfred Asterjadhi" userId="39de57b9-85c0-4fd1-aaac-8ca2b6560ad0" providerId="ADAL" clId="{A393043D-EF8D-4DE1-8ACA-39AB47E31D8C}" dt="2024-07-05T15:50:39.998" v="1472"/>
          <ac:spMkLst>
            <pc:docMk/>
            <pc:sldMk cId="2156200360" sldId="1089"/>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546590398" sldId="1090"/>
        </pc:sldMkLst>
        <pc:spChg chg="mod">
          <ac:chgData name="Alfred Asterjadhi" userId="39de57b9-85c0-4fd1-aaac-8ca2b6560ad0" providerId="ADAL" clId="{A393043D-EF8D-4DE1-8ACA-39AB47E31D8C}" dt="2024-07-05T15:50:39.998" v="1472"/>
          <ac:spMkLst>
            <pc:docMk/>
            <pc:sldMk cId="2546590398" sldId="1090"/>
            <ac:spMk id="5" creationId="{6E3554A0-52BD-C6E4-7CB2-AC61F8CC5382}"/>
          </ac:spMkLst>
        </pc:spChg>
      </pc:sldChg>
      <pc:sldChg chg="modSp">
        <pc:chgData name="Alfred Asterjadhi" userId="39de57b9-85c0-4fd1-aaac-8ca2b6560ad0" providerId="ADAL" clId="{A393043D-EF8D-4DE1-8ACA-39AB47E31D8C}" dt="2024-07-05T15:50:39.998" v="1472"/>
        <pc:sldMkLst>
          <pc:docMk/>
          <pc:sldMk cId="1210905946" sldId="1091"/>
        </pc:sldMkLst>
        <pc:spChg chg="mod">
          <ac:chgData name="Alfred Asterjadhi" userId="39de57b9-85c0-4fd1-aaac-8ca2b6560ad0" providerId="ADAL" clId="{A393043D-EF8D-4DE1-8ACA-39AB47E31D8C}" dt="2024-07-05T15:50:39.998" v="1472"/>
          <ac:spMkLst>
            <pc:docMk/>
            <pc:sldMk cId="1210905946" sldId="109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6231717" sldId="1092"/>
        </pc:sldMkLst>
        <pc:spChg chg="mod">
          <ac:chgData name="Alfred Asterjadhi" userId="39de57b9-85c0-4fd1-aaac-8ca2b6560ad0" providerId="ADAL" clId="{A393043D-EF8D-4DE1-8ACA-39AB47E31D8C}" dt="2024-07-05T15:50:39.998" v="1472"/>
          <ac:spMkLst>
            <pc:docMk/>
            <pc:sldMk cId="156231717" sldId="109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3678126" sldId="1093"/>
        </pc:sldMkLst>
        <pc:spChg chg="mod">
          <ac:chgData name="Alfred Asterjadhi" userId="39de57b9-85c0-4fd1-aaac-8ca2b6560ad0" providerId="ADAL" clId="{A393043D-EF8D-4DE1-8ACA-39AB47E31D8C}" dt="2024-07-05T15:50:39.998" v="1472"/>
          <ac:spMkLst>
            <pc:docMk/>
            <pc:sldMk cId="453678126" sldId="10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15498457" sldId="1094"/>
        </pc:sldMkLst>
        <pc:spChg chg="mod">
          <ac:chgData name="Alfred Asterjadhi" userId="39de57b9-85c0-4fd1-aaac-8ca2b6560ad0" providerId="ADAL" clId="{A393043D-EF8D-4DE1-8ACA-39AB47E31D8C}" dt="2024-07-05T15:50:39.998" v="1472"/>
          <ac:spMkLst>
            <pc:docMk/>
            <pc:sldMk cId="1215498457" sldId="109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50260571" sldId="1095"/>
        </pc:sldMkLst>
        <pc:spChg chg="mod">
          <ac:chgData name="Alfred Asterjadhi" userId="39de57b9-85c0-4fd1-aaac-8ca2b6560ad0" providerId="ADAL" clId="{A393043D-EF8D-4DE1-8ACA-39AB47E31D8C}" dt="2024-07-05T15:50:39.998" v="1472"/>
          <ac:spMkLst>
            <pc:docMk/>
            <pc:sldMk cId="550260571" sldId="109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58682330" sldId="1096"/>
        </pc:sldMkLst>
        <pc:spChg chg="mod">
          <ac:chgData name="Alfred Asterjadhi" userId="39de57b9-85c0-4fd1-aaac-8ca2b6560ad0" providerId="ADAL" clId="{A393043D-EF8D-4DE1-8ACA-39AB47E31D8C}" dt="2024-07-05T15:50:39.998" v="1472"/>
          <ac:spMkLst>
            <pc:docMk/>
            <pc:sldMk cId="458682330" sldId="1096"/>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545377761" sldId="1097"/>
        </pc:sldMkLst>
        <pc:spChg chg="mod">
          <ac:chgData name="Alfred Asterjadhi" userId="39de57b9-85c0-4fd1-aaac-8ca2b6560ad0" providerId="ADAL" clId="{A393043D-EF8D-4DE1-8ACA-39AB47E31D8C}" dt="2024-07-05T15:50:39.998" v="1472"/>
          <ac:spMkLst>
            <pc:docMk/>
            <pc:sldMk cId="1545377761" sldId="10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56120295" sldId="1098"/>
        </pc:sldMkLst>
        <pc:spChg chg="mod">
          <ac:chgData name="Alfred Asterjadhi" userId="39de57b9-85c0-4fd1-aaac-8ca2b6560ad0" providerId="ADAL" clId="{A393043D-EF8D-4DE1-8ACA-39AB47E31D8C}" dt="2024-07-05T15:50:39.998" v="1472"/>
          <ac:spMkLst>
            <pc:docMk/>
            <pc:sldMk cId="1656120295" sldId="1098"/>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20185271" sldId="1099"/>
        </pc:sldMkLst>
        <pc:spChg chg="mod">
          <ac:chgData name="Alfred Asterjadhi" userId="39de57b9-85c0-4fd1-aaac-8ca2b6560ad0" providerId="ADAL" clId="{A393043D-EF8D-4DE1-8ACA-39AB47E31D8C}" dt="2024-07-05T15:50:39.998" v="1472"/>
          <ac:spMkLst>
            <pc:docMk/>
            <pc:sldMk cId="2520185271" sldId="109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55892918" sldId="1100"/>
        </pc:sldMkLst>
        <pc:spChg chg="mod">
          <ac:chgData name="Alfred Asterjadhi" userId="39de57b9-85c0-4fd1-aaac-8ca2b6560ad0" providerId="ADAL" clId="{A393043D-EF8D-4DE1-8ACA-39AB47E31D8C}" dt="2024-07-05T15:50:39.998" v="1472"/>
          <ac:spMkLst>
            <pc:docMk/>
            <pc:sldMk cId="2355892918" sldId="110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87297951" sldId="1101"/>
        </pc:sldMkLst>
        <pc:spChg chg="mod">
          <ac:chgData name="Alfred Asterjadhi" userId="39de57b9-85c0-4fd1-aaac-8ca2b6560ad0" providerId="ADAL" clId="{A393043D-EF8D-4DE1-8ACA-39AB47E31D8C}" dt="2024-07-05T15:50:39.998" v="1472"/>
          <ac:spMkLst>
            <pc:docMk/>
            <pc:sldMk cId="1687297951" sldId="110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01845644" sldId="1102"/>
        </pc:sldMkLst>
        <pc:spChg chg="mod">
          <ac:chgData name="Alfred Asterjadhi" userId="39de57b9-85c0-4fd1-aaac-8ca2b6560ad0" providerId="ADAL" clId="{A393043D-EF8D-4DE1-8ACA-39AB47E31D8C}" dt="2024-07-05T15:50:39.998" v="1472"/>
          <ac:spMkLst>
            <pc:docMk/>
            <pc:sldMk cId="4101845644" sldId="11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93052563" sldId="1103"/>
        </pc:sldMkLst>
        <pc:spChg chg="mod">
          <ac:chgData name="Alfred Asterjadhi" userId="39de57b9-85c0-4fd1-aaac-8ca2b6560ad0" providerId="ADAL" clId="{A393043D-EF8D-4DE1-8ACA-39AB47E31D8C}" dt="2024-07-05T15:50:39.998" v="1472"/>
          <ac:spMkLst>
            <pc:docMk/>
            <pc:sldMk cId="3593052563" sldId="11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079166070" sldId="1104"/>
        </pc:sldMkLst>
        <pc:spChg chg="mod">
          <ac:chgData name="Alfred Asterjadhi" userId="39de57b9-85c0-4fd1-aaac-8ca2b6560ad0" providerId="ADAL" clId="{A393043D-EF8D-4DE1-8ACA-39AB47E31D8C}" dt="2024-07-05T15:50:39.998" v="1472"/>
          <ac:spMkLst>
            <pc:docMk/>
            <pc:sldMk cId="1079166070" sldId="11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04049650" sldId="1105"/>
        </pc:sldMkLst>
        <pc:spChg chg="mod">
          <ac:chgData name="Alfred Asterjadhi" userId="39de57b9-85c0-4fd1-aaac-8ca2b6560ad0" providerId="ADAL" clId="{A393043D-EF8D-4DE1-8ACA-39AB47E31D8C}" dt="2024-07-05T15:50:39.998" v="1472"/>
          <ac:spMkLst>
            <pc:docMk/>
            <pc:sldMk cId="1404049650" sldId="11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53705033" sldId="1106"/>
        </pc:sldMkLst>
        <pc:spChg chg="mod">
          <ac:chgData name="Alfred Asterjadhi" userId="39de57b9-85c0-4fd1-aaac-8ca2b6560ad0" providerId="ADAL" clId="{A393043D-EF8D-4DE1-8ACA-39AB47E31D8C}" dt="2024-07-05T15:50:39.998" v="1472"/>
          <ac:spMkLst>
            <pc:docMk/>
            <pc:sldMk cId="853705033" sldId="110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04781967" sldId="1107"/>
        </pc:sldMkLst>
        <pc:spChg chg="mod">
          <ac:chgData name="Alfred Asterjadhi" userId="39de57b9-85c0-4fd1-aaac-8ca2b6560ad0" providerId="ADAL" clId="{A393043D-EF8D-4DE1-8ACA-39AB47E31D8C}" dt="2024-07-05T15:50:39.998" v="1472"/>
          <ac:spMkLst>
            <pc:docMk/>
            <pc:sldMk cId="2404781967" sldId="1107"/>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25864725" sldId="1108"/>
        </pc:sldMkLst>
        <pc:spChg chg="mod">
          <ac:chgData name="Alfred Asterjadhi" userId="39de57b9-85c0-4fd1-aaac-8ca2b6560ad0" providerId="ADAL" clId="{A393043D-EF8D-4DE1-8ACA-39AB47E31D8C}" dt="2024-07-05T15:50:39.998" v="1472"/>
          <ac:spMkLst>
            <pc:docMk/>
            <pc:sldMk cId="1125864725" sldId="1108"/>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430999305" sldId="1109"/>
        </pc:sldMkLst>
        <pc:spChg chg="mod">
          <ac:chgData name="Alfred Asterjadhi" userId="39de57b9-85c0-4fd1-aaac-8ca2b6560ad0" providerId="ADAL" clId="{A393043D-EF8D-4DE1-8ACA-39AB47E31D8C}" dt="2024-07-05T15:50:39.998" v="1472"/>
          <ac:spMkLst>
            <pc:docMk/>
            <pc:sldMk cId="3430999305" sldId="110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071784" sldId="1110"/>
        </pc:sldMkLst>
        <pc:spChg chg="mod">
          <ac:chgData name="Alfred Asterjadhi" userId="39de57b9-85c0-4fd1-aaac-8ca2b6560ad0" providerId="ADAL" clId="{A393043D-EF8D-4DE1-8ACA-39AB47E31D8C}" dt="2024-07-05T15:50:39.998" v="1472"/>
          <ac:spMkLst>
            <pc:docMk/>
            <pc:sldMk cId="179071784" sldId="11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62996847" sldId="1111"/>
        </pc:sldMkLst>
        <pc:spChg chg="mod">
          <ac:chgData name="Alfred Asterjadhi" userId="39de57b9-85c0-4fd1-aaac-8ca2b6560ad0" providerId="ADAL" clId="{A393043D-EF8D-4DE1-8ACA-39AB47E31D8C}" dt="2024-07-05T15:50:39.998" v="1472"/>
          <ac:spMkLst>
            <pc:docMk/>
            <pc:sldMk cId="2762996847" sldId="111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87618470" sldId="1112"/>
        </pc:sldMkLst>
        <pc:spChg chg="mod">
          <ac:chgData name="Alfred Asterjadhi" userId="39de57b9-85c0-4fd1-aaac-8ca2b6560ad0" providerId="ADAL" clId="{A393043D-EF8D-4DE1-8ACA-39AB47E31D8C}" dt="2024-07-05T15:50:39.998" v="1472"/>
          <ac:spMkLst>
            <pc:docMk/>
            <pc:sldMk cId="2787618470" sldId="11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7338809" sldId="1113"/>
        </pc:sldMkLst>
        <pc:spChg chg="mod">
          <ac:chgData name="Alfred Asterjadhi" userId="39de57b9-85c0-4fd1-aaac-8ca2b6560ad0" providerId="ADAL" clId="{A393043D-EF8D-4DE1-8ACA-39AB47E31D8C}" dt="2024-07-05T15:50:39.998" v="1472"/>
          <ac:spMkLst>
            <pc:docMk/>
            <pc:sldMk cId="397338809" sldId="1113"/>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17794860" sldId="1114"/>
        </pc:sldMkLst>
        <pc:spChg chg="mod">
          <ac:chgData name="Alfred Asterjadhi" userId="39de57b9-85c0-4fd1-aaac-8ca2b6560ad0" providerId="ADAL" clId="{A393043D-EF8D-4DE1-8ACA-39AB47E31D8C}" dt="2024-07-05T15:50:39.998" v="1472"/>
          <ac:spMkLst>
            <pc:docMk/>
            <pc:sldMk cId="2517794860" sldId="11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422273273" sldId="1115"/>
        </pc:sldMkLst>
        <pc:spChg chg="mod">
          <ac:chgData name="Alfred Asterjadhi" userId="39de57b9-85c0-4fd1-aaac-8ca2b6560ad0" providerId="ADAL" clId="{A393043D-EF8D-4DE1-8ACA-39AB47E31D8C}" dt="2024-07-05T15:50:39.998" v="1472"/>
          <ac:spMkLst>
            <pc:docMk/>
            <pc:sldMk cId="2422273273" sldId="11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9183761" sldId="1116"/>
        </pc:sldMkLst>
        <pc:spChg chg="mod">
          <ac:chgData name="Alfred Asterjadhi" userId="39de57b9-85c0-4fd1-aaac-8ca2b6560ad0" providerId="ADAL" clId="{A393043D-EF8D-4DE1-8ACA-39AB47E31D8C}" dt="2024-07-05T15:50:39.998" v="1472"/>
          <ac:spMkLst>
            <pc:docMk/>
            <pc:sldMk cId="169183761" sldId="11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17552621" sldId="1120"/>
        </pc:sldMkLst>
        <pc:spChg chg="mod">
          <ac:chgData name="Alfred Asterjadhi" userId="39de57b9-85c0-4fd1-aaac-8ca2b6560ad0" providerId="ADAL" clId="{A393043D-EF8D-4DE1-8ACA-39AB47E31D8C}" dt="2024-07-05T15:50:39.998" v="1472"/>
          <ac:spMkLst>
            <pc:docMk/>
            <pc:sldMk cId="2317552621" sldId="112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34196576" sldId="1121"/>
        </pc:sldMkLst>
        <pc:spChg chg="mod">
          <ac:chgData name="Alfred Asterjadhi" userId="39de57b9-85c0-4fd1-aaac-8ca2b6560ad0" providerId="ADAL" clId="{A393043D-EF8D-4DE1-8ACA-39AB47E31D8C}" dt="2024-07-05T15:50:39.998" v="1472"/>
          <ac:spMkLst>
            <pc:docMk/>
            <pc:sldMk cId="1134196576" sldId="112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792235761" sldId="1122"/>
        </pc:sldMkLst>
        <pc:spChg chg="mod">
          <ac:chgData name="Alfred Asterjadhi" userId="39de57b9-85c0-4fd1-aaac-8ca2b6560ad0" providerId="ADAL" clId="{A393043D-EF8D-4DE1-8ACA-39AB47E31D8C}" dt="2024-07-05T15:50:39.998" v="1472"/>
          <ac:spMkLst>
            <pc:docMk/>
            <pc:sldMk cId="1792235761" sldId="112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54491754" sldId="1123"/>
        </pc:sldMkLst>
        <pc:spChg chg="mod">
          <ac:chgData name="Alfred Asterjadhi" userId="39de57b9-85c0-4fd1-aaac-8ca2b6560ad0" providerId="ADAL" clId="{A393043D-EF8D-4DE1-8ACA-39AB47E31D8C}" dt="2024-07-05T15:50:39.998" v="1472"/>
          <ac:spMkLst>
            <pc:docMk/>
            <pc:sldMk cId="1154491754" sldId="112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436416065" sldId="1124"/>
        </pc:sldMkLst>
        <pc:spChg chg="mod">
          <ac:chgData name="Alfred Asterjadhi" userId="39de57b9-85c0-4fd1-aaac-8ca2b6560ad0" providerId="ADAL" clId="{A393043D-EF8D-4DE1-8ACA-39AB47E31D8C}" dt="2024-07-05T15:50:39.998" v="1472"/>
          <ac:spMkLst>
            <pc:docMk/>
            <pc:sldMk cId="1436416065" sldId="11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968734" sldId="1127"/>
        </pc:sldMkLst>
        <pc:spChg chg="mod">
          <ac:chgData name="Alfred Asterjadhi" userId="39de57b9-85c0-4fd1-aaac-8ca2b6560ad0" providerId="ADAL" clId="{A393043D-EF8D-4DE1-8ACA-39AB47E31D8C}" dt="2024-07-05T15:50:39.998" v="1472"/>
          <ac:spMkLst>
            <pc:docMk/>
            <pc:sldMk cId="3762968734" sldId="112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75216428" sldId="1128"/>
        </pc:sldMkLst>
        <pc:spChg chg="mod">
          <ac:chgData name="Alfred Asterjadhi" userId="39de57b9-85c0-4fd1-aaac-8ca2b6560ad0" providerId="ADAL" clId="{A393043D-EF8D-4DE1-8ACA-39AB47E31D8C}" dt="2024-07-05T15:50:39.998" v="1472"/>
          <ac:spMkLst>
            <pc:docMk/>
            <pc:sldMk cId="4175216428" sldId="112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9690128" sldId="1129"/>
        </pc:sldMkLst>
        <pc:spChg chg="mod">
          <ac:chgData name="Alfred Asterjadhi" userId="39de57b9-85c0-4fd1-aaac-8ca2b6560ad0" providerId="ADAL" clId="{A393043D-EF8D-4DE1-8ACA-39AB47E31D8C}" dt="2024-07-05T15:50:39.998" v="1472"/>
          <ac:spMkLst>
            <pc:docMk/>
            <pc:sldMk cId="239690128" sldId="11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8654037" sldId="1130"/>
        </pc:sldMkLst>
        <pc:spChg chg="mod">
          <ac:chgData name="Alfred Asterjadhi" userId="39de57b9-85c0-4fd1-aaac-8ca2b6560ad0" providerId="ADAL" clId="{A393043D-EF8D-4DE1-8ACA-39AB47E31D8C}" dt="2024-07-05T15:50:39.998" v="1472"/>
          <ac:spMkLst>
            <pc:docMk/>
            <pc:sldMk cId="3058654037" sldId="113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3851031" sldId="1131"/>
        </pc:sldMkLst>
        <pc:spChg chg="mod">
          <ac:chgData name="Alfred Asterjadhi" userId="39de57b9-85c0-4fd1-aaac-8ca2b6560ad0" providerId="ADAL" clId="{A393043D-EF8D-4DE1-8ACA-39AB47E31D8C}" dt="2024-07-05T15:50:39.998" v="1472"/>
          <ac:spMkLst>
            <pc:docMk/>
            <pc:sldMk cId="223851031" sldId="113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3932577484" sldId="1132"/>
        </pc:sldMkLst>
        <pc:spChg chg="mod">
          <ac:chgData name="Alfred Asterjadhi" userId="39de57b9-85c0-4fd1-aaac-8ca2b6560ad0" providerId="ADAL" clId="{A393043D-EF8D-4DE1-8ACA-39AB47E31D8C}" dt="2024-07-05T15:50:39.998" v="1472"/>
          <ac:spMkLst>
            <pc:docMk/>
            <pc:sldMk cId="3932577484" sldId="11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22038332" sldId="1133"/>
        </pc:sldMkLst>
        <pc:spChg chg="mod">
          <ac:chgData name="Alfred Asterjadhi" userId="39de57b9-85c0-4fd1-aaac-8ca2b6560ad0" providerId="ADAL" clId="{A393043D-EF8D-4DE1-8ACA-39AB47E31D8C}" dt="2024-07-05T15:50:39.998" v="1472"/>
          <ac:spMkLst>
            <pc:docMk/>
            <pc:sldMk cId="3522038332" sldId="11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62577914" sldId="1134"/>
        </pc:sldMkLst>
        <pc:spChg chg="mod">
          <ac:chgData name="Alfred Asterjadhi" userId="39de57b9-85c0-4fd1-aaac-8ca2b6560ad0" providerId="ADAL" clId="{A393043D-EF8D-4DE1-8ACA-39AB47E31D8C}" dt="2024-07-05T15:50:39.998" v="1472"/>
          <ac:spMkLst>
            <pc:docMk/>
            <pc:sldMk cId="3762577914" sldId="11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35481942" sldId="1135"/>
        </pc:sldMkLst>
        <pc:spChg chg="mod">
          <ac:chgData name="Alfred Asterjadhi" userId="39de57b9-85c0-4fd1-aaac-8ca2b6560ad0" providerId="ADAL" clId="{A393043D-EF8D-4DE1-8ACA-39AB47E31D8C}" dt="2024-07-05T15:50:39.998" v="1472"/>
          <ac:spMkLst>
            <pc:docMk/>
            <pc:sldMk cId="2835481942" sldId="113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31183285" sldId="1136"/>
        </pc:sldMkLst>
        <pc:spChg chg="mod">
          <ac:chgData name="Alfred Asterjadhi" userId="39de57b9-85c0-4fd1-aaac-8ca2b6560ad0" providerId="ADAL" clId="{A393043D-EF8D-4DE1-8ACA-39AB47E31D8C}" dt="2024-07-05T15:50:39.998" v="1472"/>
          <ac:spMkLst>
            <pc:docMk/>
            <pc:sldMk cId="2331183285" sldId="113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55760760" sldId="1137"/>
        </pc:sldMkLst>
        <pc:spChg chg="mod">
          <ac:chgData name="Alfred Asterjadhi" userId="39de57b9-85c0-4fd1-aaac-8ca2b6560ad0" providerId="ADAL" clId="{A393043D-EF8D-4DE1-8ACA-39AB47E31D8C}" dt="2024-07-05T15:50:39.998" v="1472"/>
          <ac:spMkLst>
            <pc:docMk/>
            <pc:sldMk cId="755760760" sldId="113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39292382" sldId="1138"/>
        </pc:sldMkLst>
        <pc:spChg chg="mod">
          <ac:chgData name="Alfred Asterjadhi" userId="39de57b9-85c0-4fd1-aaac-8ca2b6560ad0" providerId="ADAL" clId="{A393043D-EF8D-4DE1-8ACA-39AB47E31D8C}" dt="2024-07-05T15:50:39.998" v="1472"/>
          <ac:spMkLst>
            <pc:docMk/>
            <pc:sldMk cId="3439292382" sldId="113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407089" sldId="1142"/>
        </pc:sldMkLst>
        <pc:spChg chg="mod">
          <ac:chgData name="Alfred Asterjadhi" userId="39de57b9-85c0-4fd1-aaac-8ca2b6560ad0" providerId="ADAL" clId="{A393043D-EF8D-4DE1-8ACA-39AB47E31D8C}" dt="2024-07-05T15:50:39.998" v="1472"/>
          <ac:spMkLst>
            <pc:docMk/>
            <pc:sldMk cId="1129407089" sldId="114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37519420" sldId="1143"/>
        </pc:sldMkLst>
        <pc:spChg chg="mod">
          <ac:chgData name="Alfred Asterjadhi" userId="39de57b9-85c0-4fd1-aaac-8ca2b6560ad0" providerId="ADAL" clId="{A393043D-EF8D-4DE1-8ACA-39AB47E31D8C}" dt="2024-07-05T15:50:39.998" v="1472"/>
          <ac:spMkLst>
            <pc:docMk/>
            <pc:sldMk cId="3837519420" sldId="114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8386726" sldId="1144"/>
        </pc:sldMkLst>
        <pc:spChg chg="mod">
          <ac:chgData name="Alfred Asterjadhi" userId="39de57b9-85c0-4fd1-aaac-8ca2b6560ad0" providerId="ADAL" clId="{A393043D-EF8D-4DE1-8ACA-39AB47E31D8C}" dt="2024-07-05T15:50:39.998" v="1472"/>
          <ac:spMkLst>
            <pc:docMk/>
            <pc:sldMk cId="2818386726" sldId="114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9924500" sldId="1145"/>
        </pc:sldMkLst>
        <pc:spChg chg="mod">
          <ac:chgData name="Alfred Asterjadhi" userId="39de57b9-85c0-4fd1-aaac-8ca2b6560ad0" providerId="ADAL" clId="{A393043D-EF8D-4DE1-8ACA-39AB47E31D8C}" dt="2024-07-05T15:50:39.998" v="1472"/>
          <ac:spMkLst>
            <pc:docMk/>
            <pc:sldMk cId="2279924500" sldId="11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595972681" sldId="1146"/>
        </pc:sldMkLst>
        <pc:spChg chg="mod">
          <ac:chgData name="Alfred Asterjadhi" userId="39de57b9-85c0-4fd1-aaac-8ca2b6560ad0" providerId="ADAL" clId="{A393043D-EF8D-4DE1-8ACA-39AB47E31D8C}" dt="2024-07-05T15:50:39.998" v="1472"/>
          <ac:spMkLst>
            <pc:docMk/>
            <pc:sldMk cId="1595972681" sldId="114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671793633" sldId="1147"/>
        </pc:sldMkLst>
        <pc:spChg chg="mod">
          <ac:chgData name="Alfred Asterjadhi" userId="39de57b9-85c0-4fd1-aaac-8ca2b6560ad0" providerId="ADAL" clId="{A393043D-EF8D-4DE1-8ACA-39AB47E31D8C}" dt="2024-07-05T15:50:39.998" v="1472"/>
          <ac:spMkLst>
            <pc:docMk/>
            <pc:sldMk cId="1671793633" sldId="114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0861815" sldId="1148"/>
        </pc:sldMkLst>
        <pc:spChg chg="mod">
          <ac:chgData name="Alfred Asterjadhi" userId="39de57b9-85c0-4fd1-aaac-8ca2b6560ad0" providerId="ADAL" clId="{A393043D-EF8D-4DE1-8ACA-39AB47E31D8C}" dt="2024-07-05T15:50:39.998" v="1472"/>
          <ac:spMkLst>
            <pc:docMk/>
            <pc:sldMk cId="720861815" sldId="114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500904012" sldId="1149"/>
        </pc:sldMkLst>
        <pc:spChg chg="mod">
          <ac:chgData name="Alfred Asterjadhi" userId="39de57b9-85c0-4fd1-aaac-8ca2b6560ad0" providerId="ADAL" clId="{A393043D-EF8D-4DE1-8ACA-39AB47E31D8C}" dt="2024-07-05T15:50:39.998" v="1472"/>
          <ac:spMkLst>
            <pc:docMk/>
            <pc:sldMk cId="3500904012" sldId="114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03498279" sldId="1150"/>
        </pc:sldMkLst>
        <pc:spChg chg="mod">
          <ac:chgData name="Alfred Asterjadhi" userId="39de57b9-85c0-4fd1-aaac-8ca2b6560ad0" providerId="ADAL" clId="{A393043D-EF8D-4DE1-8ACA-39AB47E31D8C}" dt="2024-07-05T15:50:39.998" v="1472"/>
          <ac:spMkLst>
            <pc:docMk/>
            <pc:sldMk cId="2703498279" sldId="115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78911494" sldId="1151"/>
        </pc:sldMkLst>
        <pc:spChg chg="mod">
          <ac:chgData name="Alfred Asterjadhi" userId="39de57b9-85c0-4fd1-aaac-8ca2b6560ad0" providerId="ADAL" clId="{A393043D-EF8D-4DE1-8ACA-39AB47E31D8C}" dt="2024-07-05T15:50:39.998" v="1472"/>
          <ac:spMkLst>
            <pc:docMk/>
            <pc:sldMk cId="2878911494" sldId="11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65649142" sldId="1152"/>
        </pc:sldMkLst>
        <pc:spChg chg="mod">
          <ac:chgData name="Alfred Asterjadhi" userId="39de57b9-85c0-4fd1-aaac-8ca2b6560ad0" providerId="ADAL" clId="{A393043D-EF8D-4DE1-8ACA-39AB47E31D8C}" dt="2024-07-05T15:50:39.998" v="1472"/>
          <ac:spMkLst>
            <pc:docMk/>
            <pc:sldMk cId="1965649142" sldId="11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84478960" sldId="1153"/>
        </pc:sldMkLst>
        <pc:spChg chg="mod">
          <ac:chgData name="Alfred Asterjadhi" userId="39de57b9-85c0-4fd1-aaac-8ca2b6560ad0" providerId="ADAL" clId="{A393043D-EF8D-4DE1-8ACA-39AB47E31D8C}" dt="2024-07-05T15:50:39.998" v="1472"/>
          <ac:spMkLst>
            <pc:docMk/>
            <pc:sldMk cId="3084478960" sldId="11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73114834" sldId="1154"/>
        </pc:sldMkLst>
        <pc:spChg chg="mod">
          <ac:chgData name="Alfred Asterjadhi" userId="39de57b9-85c0-4fd1-aaac-8ca2b6560ad0" providerId="ADAL" clId="{A393043D-EF8D-4DE1-8ACA-39AB47E31D8C}" dt="2024-07-05T15:50:39.998" v="1472"/>
          <ac:spMkLst>
            <pc:docMk/>
            <pc:sldMk cId="3473114834" sldId="11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510648926" sldId="1155"/>
        </pc:sldMkLst>
        <pc:spChg chg="mod">
          <ac:chgData name="Alfred Asterjadhi" userId="39de57b9-85c0-4fd1-aaac-8ca2b6560ad0" providerId="ADAL" clId="{A393043D-EF8D-4DE1-8ACA-39AB47E31D8C}" dt="2024-07-05T15:50:39.998" v="1472"/>
          <ac:spMkLst>
            <pc:docMk/>
            <pc:sldMk cId="2510648926" sldId="1155"/>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340149038" sldId="1156"/>
        </pc:sldMkLst>
        <pc:spChg chg="mod">
          <ac:chgData name="Alfred Asterjadhi" userId="39de57b9-85c0-4fd1-aaac-8ca2b6560ad0" providerId="ADAL" clId="{A393043D-EF8D-4DE1-8ACA-39AB47E31D8C}" dt="2024-07-05T15:50:39.998" v="1472"/>
          <ac:spMkLst>
            <pc:docMk/>
            <pc:sldMk cId="2340149038" sldId="115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03567893" sldId="1157"/>
        </pc:sldMkLst>
        <pc:spChg chg="mod">
          <ac:chgData name="Alfred Asterjadhi" userId="39de57b9-85c0-4fd1-aaac-8ca2b6560ad0" providerId="ADAL" clId="{A393043D-EF8D-4DE1-8ACA-39AB47E31D8C}" dt="2024-07-05T15:50:39.998" v="1472"/>
          <ac:spMkLst>
            <pc:docMk/>
            <pc:sldMk cId="2203567893" sldId="115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276235261" sldId="1158"/>
        </pc:sldMkLst>
        <pc:spChg chg="mod">
          <ac:chgData name="Alfred Asterjadhi" userId="39de57b9-85c0-4fd1-aaac-8ca2b6560ad0" providerId="ADAL" clId="{A393043D-EF8D-4DE1-8ACA-39AB47E31D8C}" dt="2024-07-05T15:50:39.998" v="1472"/>
          <ac:spMkLst>
            <pc:docMk/>
            <pc:sldMk cId="2276235261" sldId="115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96663104" sldId="1159"/>
        </pc:sldMkLst>
        <pc:spChg chg="mod">
          <ac:chgData name="Alfred Asterjadhi" userId="39de57b9-85c0-4fd1-aaac-8ca2b6560ad0" providerId="ADAL" clId="{A393043D-EF8D-4DE1-8ACA-39AB47E31D8C}" dt="2024-07-05T15:50:39.998" v="1472"/>
          <ac:spMkLst>
            <pc:docMk/>
            <pc:sldMk cId="4196663104" sldId="115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31228778" sldId="1160"/>
        </pc:sldMkLst>
        <pc:spChg chg="mod">
          <ac:chgData name="Alfred Asterjadhi" userId="39de57b9-85c0-4fd1-aaac-8ca2b6560ad0" providerId="ADAL" clId="{A393043D-EF8D-4DE1-8ACA-39AB47E31D8C}" dt="2024-07-05T15:50:39.998" v="1472"/>
          <ac:spMkLst>
            <pc:docMk/>
            <pc:sldMk cId="3931228778" sldId="116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70538490" sldId="1161"/>
        </pc:sldMkLst>
        <pc:spChg chg="mod">
          <ac:chgData name="Alfred Asterjadhi" userId="39de57b9-85c0-4fd1-aaac-8ca2b6560ad0" providerId="ADAL" clId="{A393043D-EF8D-4DE1-8ACA-39AB47E31D8C}" dt="2024-07-05T15:50:39.998" v="1472"/>
          <ac:spMkLst>
            <pc:docMk/>
            <pc:sldMk cId="770538490" sldId="116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029266666" sldId="1162"/>
        </pc:sldMkLst>
        <pc:spChg chg="mod">
          <ac:chgData name="Alfred Asterjadhi" userId="39de57b9-85c0-4fd1-aaac-8ca2b6560ad0" providerId="ADAL" clId="{A393043D-EF8D-4DE1-8ACA-39AB47E31D8C}" dt="2024-07-05T15:50:39.998" v="1472"/>
          <ac:spMkLst>
            <pc:docMk/>
            <pc:sldMk cId="2029266666" sldId="116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7815188" sldId="1163"/>
        </pc:sldMkLst>
        <pc:spChg chg="mod">
          <ac:chgData name="Alfred Asterjadhi" userId="39de57b9-85c0-4fd1-aaac-8ca2b6560ad0" providerId="ADAL" clId="{A393043D-EF8D-4DE1-8ACA-39AB47E31D8C}" dt="2024-07-05T15:50:39.998" v="1472"/>
          <ac:spMkLst>
            <pc:docMk/>
            <pc:sldMk cId="687815188" sldId="1163"/>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4238633899" sldId="1164"/>
        </pc:sldMkLst>
        <pc:spChg chg="mod">
          <ac:chgData name="Alfred Asterjadhi" userId="39de57b9-85c0-4fd1-aaac-8ca2b6560ad0" providerId="ADAL" clId="{A393043D-EF8D-4DE1-8ACA-39AB47E31D8C}" dt="2024-07-05T15:50:39.998" v="1472"/>
          <ac:spMkLst>
            <pc:docMk/>
            <pc:sldMk cId="4238633899" sldId="116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71961077" sldId="1165"/>
        </pc:sldMkLst>
        <pc:spChg chg="mod">
          <ac:chgData name="Alfred Asterjadhi" userId="39de57b9-85c0-4fd1-aaac-8ca2b6560ad0" providerId="ADAL" clId="{A393043D-EF8D-4DE1-8ACA-39AB47E31D8C}" dt="2024-07-05T15:50:39.998" v="1472"/>
          <ac:spMkLst>
            <pc:docMk/>
            <pc:sldMk cId="1971961077" sldId="116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11382434" sldId="1166"/>
        </pc:sldMkLst>
        <pc:spChg chg="mod">
          <ac:chgData name="Alfred Asterjadhi" userId="39de57b9-85c0-4fd1-aaac-8ca2b6560ad0" providerId="ADAL" clId="{A393043D-EF8D-4DE1-8ACA-39AB47E31D8C}" dt="2024-07-05T15:50:39.998" v="1472"/>
          <ac:spMkLst>
            <pc:docMk/>
            <pc:sldMk cId="1111382434" sldId="116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741196" sldId="1167"/>
        </pc:sldMkLst>
        <pc:spChg chg="mod">
          <ac:chgData name="Alfred Asterjadhi" userId="39de57b9-85c0-4fd1-aaac-8ca2b6560ad0" providerId="ADAL" clId="{A393043D-EF8D-4DE1-8ACA-39AB47E31D8C}" dt="2024-07-05T15:50:39.998" v="1472"/>
          <ac:spMkLst>
            <pc:docMk/>
            <pc:sldMk cId="4226741196" sldId="1167"/>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2532227202" sldId="1168"/>
        </pc:sldMkLst>
        <pc:spChg chg="mod">
          <ac:chgData name="Alfred Asterjadhi" userId="39de57b9-85c0-4fd1-aaac-8ca2b6560ad0" providerId="ADAL" clId="{A393043D-EF8D-4DE1-8ACA-39AB47E31D8C}" dt="2024-07-05T15:50:39.998" v="1472"/>
          <ac:spMkLst>
            <pc:docMk/>
            <pc:sldMk cId="2532227202" sldId="116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16825273" sldId="1169"/>
        </pc:sldMkLst>
        <pc:spChg chg="mod">
          <ac:chgData name="Alfred Asterjadhi" userId="39de57b9-85c0-4fd1-aaac-8ca2b6560ad0" providerId="ADAL" clId="{A393043D-EF8D-4DE1-8ACA-39AB47E31D8C}" dt="2024-07-05T15:50:39.998" v="1472"/>
          <ac:spMkLst>
            <pc:docMk/>
            <pc:sldMk cId="616825273" sldId="116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41596797" sldId="1171"/>
        </pc:sldMkLst>
        <pc:spChg chg="mod">
          <ac:chgData name="Alfred Asterjadhi" userId="39de57b9-85c0-4fd1-aaac-8ca2b6560ad0" providerId="ADAL" clId="{A393043D-EF8D-4DE1-8ACA-39AB47E31D8C}" dt="2024-07-05T15:50:39.998" v="1472"/>
          <ac:spMkLst>
            <pc:docMk/>
            <pc:sldMk cId="3941596797" sldId="117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78253697" sldId="1172"/>
        </pc:sldMkLst>
        <pc:spChg chg="mod">
          <ac:chgData name="Alfred Asterjadhi" userId="39de57b9-85c0-4fd1-aaac-8ca2b6560ad0" providerId="ADAL" clId="{A393043D-EF8D-4DE1-8ACA-39AB47E31D8C}" dt="2024-07-05T15:50:39.998" v="1472"/>
          <ac:spMkLst>
            <pc:docMk/>
            <pc:sldMk cId="4078253697" sldId="1172"/>
            <ac:spMk id="5" creationId="{7BE5C4E7-4605-7116-3B2C-DEF41A52A582}"/>
          </ac:spMkLst>
        </pc:spChg>
      </pc:sldChg>
      <pc:sldChg chg="modSp">
        <pc:chgData name="Alfred Asterjadhi" userId="39de57b9-85c0-4fd1-aaac-8ca2b6560ad0" providerId="ADAL" clId="{A393043D-EF8D-4DE1-8ACA-39AB47E31D8C}" dt="2024-07-05T15:50:39.998" v="1472"/>
        <pc:sldMkLst>
          <pc:docMk/>
          <pc:sldMk cId="2313500741" sldId="1173"/>
        </pc:sldMkLst>
        <pc:spChg chg="mod">
          <ac:chgData name="Alfred Asterjadhi" userId="39de57b9-85c0-4fd1-aaac-8ca2b6560ad0" providerId="ADAL" clId="{A393043D-EF8D-4DE1-8ACA-39AB47E31D8C}" dt="2024-07-05T15:50:39.998" v="1472"/>
          <ac:spMkLst>
            <pc:docMk/>
            <pc:sldMk cId="2313500741" sldId="1173"/>
            <ac:spMk id="5" creationId="{7D3A5059-80D0-24B2-A2B2-4DF7B9D8D4AC}"/>
          </ac:spMkLst>
        </pc:spChg>
      </pc:sldChg>
      <pc:sldChg chg="modSp">
        <pc:chgData name="Alfred Asterjadhi" userId="39de57b9-85c0-4fd1-aaac-8ca2b6560ad0" providerId="ADAL" clId="{A393043D-EF8D-4DE1-8ACA-39AB47E31D8C}" dt="2024-07-05T15:50:39.998" v="1472"/>
        <pc:sldMkLst>
          <pc:docMk/>
          <pc:sldMk cId="313908715" sldId="1174"/>
        </pc:sldMkLst>
        <pc:spChg chg="mod">
          <ac:chgData name="Alfred Asterjadhi" userId="39de57b9-85c0-4fd1-aaac-8ca2b6560ad0" providerId="ADAL" clId="{A393043D-EF8D-4DE1-8ACA-39AB47E31D8C}" dt="2024-07-05T15:50:39.998" v="1472"/>
          <ac:spMkLst>
            <pc:docMk/>
            <pc:sldMk cId="313908715" sldId="1174"/>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603712971" sldId="1175"/>
        </pc:sldMkLst>
        <pc:spChg chg="mod">
          <ac:chgData name="Alfred Asterjadhi" userId="39de57b9-85c0-4fd1-aaac-8ca2b6560ad0" providerId="ADAL" clId="{A393043D-EF8D-4DE1-8ACA-39AB47E31D8C}" dt="2024-07-05T15:50:39.998" v="1472"/>
          <ac:spMkLst>
            <pc:docMk/>
            <pc:sldMk cId="2603712971" sldId="117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47960963" sldId="1176"/>
        </pc:sldMkLst>
        <pc:spChg chg="mod">
          <ac:chgData name="Alfred Asterjadhi" userId="39de57b9-85c0-4fd1-aaac-8ca2b6560ad0" providerId="ADAL" clId="{A393043D-EF8D-4DE1-8ACA-39AB47E31D8C}" dt="2024-07-05T15:50:39.998" v="1472"/>
          <ac:spMkLst>
            <pc:docMk/>
            <pc:sldMk cId="647960963" sldId="117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011197013" sldId="1177"/>
        </pc:sldMkLst>
        <pc:spChg chg="mod">
          <ac:chgData name="Alfred Asterjadhi" userId="39de57b9-85c0-4fd1-aaac-8ca2b6560ad0" providerId="ADAL" clId="{A393043D-EF8D-4DE1-8ACA-39AB47E31D8C}" dt="2024-07-05T15:50:39.998" v="1472"/>
          <ac:spMkLst>
            <pc:docMk/>
            <pc:sldMk cId="2011197013" sldId="117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720644615" sldId="1179"/>
        </pc:sldMkLst>
        <pc:spChg chg="mod">
          <ac:chgData name="Alfred Asterjadhi" userId="39de57b9-85c0-4fd1-aaac-8ca2b6560ad0" providerId="ADAL" clId="{A393043D-EF8D-4DE1-8ACA-39AB47E31D8C}" dt="2024-07-05T15:50:39.998" v="1472"/>
          <ac:spMkLst>
            <pc:docMk/>
            <pc:sldMk cId="2720644615" sldId="1179"/>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46087960" sldId="1180"/>
        </pc:sldMkLst>
        <pc:spChg chg="mod">
          <ac:chgData name="Alfred Asterjadhi" userId="39de57b9-85c0-4fd1-aaac-8ca2b6560ad0" providerId="ADAL" clId="{A393043D-EF8D-4DE1-8ACA-39AB47E31D8C}" dt="2024-07-05T15:50:39.998" v="1472"/>
          <ac:spMkLst>
            <pc:docMk/>
            <pc:sldMk cId="46087960" sldId="118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815570884" sldId="1182"/>
        </pc:sldMkLst>
        <pc:spChg chg="mod">
          <ac:chgData name="Alfred Asterjadhi" userId="39de57b9-85c0-4fd1-aaac-8ca2b6560ad0" providerId="ADAL" clId="{A393043D-EF8D-4DE1-8ACA-39AB47E31D8C}" dt="2024-07-05T15:50:39.998" v="1472"/>
          <ac:spMkLst>
            <pc:docMk/>
            <pc:sldMk cId="2815570884" sldId="1182"/>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822016544" sldId="1183"/>
        </pc:sldMkLst>
        <pc:spChg chg="mod">
          <ac:chgData name="Alfred Asterjadhi" userId="39de57b9-85c0-4fd1-aaac-8ca2b6560ad0" providerId="ADAL" clId="{A393043D-EF8D-4DE1-8ACA-39AB47E31D8C}" dt="2024-07-05T15:50:39.998" v="1472"/>
          <ac:spMkLst>
            <pc:docMk/>
            <pc:sldMk cId="1822016544" sldId="118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137108440" sldId="1184"/>
        </pc:sldMkLst>
        <pc:spChg chg="mod">
          <ac:chgData name="Alfred Asterjadhi" userId="39de57b9-85c0-4fd1-aaac-8ca2b6560ad0" providerId="ADAL" clId="{A393043D-EF8D-4DE1-8ACA-39AB47E31D8C}" dt="2024-07-05T15:50:39.998" v="1472"/>
          <ac:spMkLst>
            <pc:docMk/>
            <pc:sldMk cId="2137108440" sldId="118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21714307" sldId="1185"/>
        </pc:sldMkLst>
        <pc:spChg chg="mod">
          <ac:chgData name="Alfred Asterjadhi" userId="39de57b9-85c0-4fd1-aaac-8ca2b6560ad0" providerId="ADAL" clId="{A393043D-EF8D-4DE1-8ACA-39AB47E31D8C}" dt="2024-07-05T15:50:39.998" v="1472"/>
          <ac:spMkLst>
            <pc:docMk/>
            <pc:sldMk cId="721714307" sldId="118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441647588" sldId="1186"/>
        </pc:sldMkLst>
        <pc:spChg chg="mod">
          <ac:chgData name="Alfred Asterjadhi" userId="39de57b9-85c0-4fd1-aaac-8ca2b6560ad0" providerId="ADAL" clId="{A393043D-EF8D-4DE1-8ACA-39AB47E31D8C}" dt="2024-07-05T15:50:39.998" v="1472"/>
          <ac:spMkLst>
            <pc:docMk/>
            <pc:sldMk cId="2441647588" sldId="118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736969534" sldId="1187"/>
        </pc:sldMkLst>
        <pc:spChg chg="mod">
          <ac:chgData name="Alfred Asterjadhi" userId="39de57b9-85c0-4fd1-aaac-8ca2b6560ad0" providerId="ADAL" clId="{A393043D-EF8D-4DE1-8ACA-39AB47E31D8C}" dt="2024-07-05T15:50:39.998" v="1472"/>
          <ac:spMkLst>
            <pc:docMk/>
            <pc:sldMk cId="2736969534" sldId="118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61181785" sldId="1188"/>
        </pc:sldMkLst>
        <pc:spChg chg="mod">
          <ac:chgData name="Alfred Asterjadhi" userId="39de57b9-85c0-4fd1-aaac-8ca2b6560ad0" providerId="ADAL" clId="{A393043D-EF8D-4DE1-8ACA-39AB47E31D8C}" dt="2024-07-05T15:50:39.998" v="1472"/>
          <ac:spMkLst>
            <pc:docMk/>
            <pc:sldMk cId="361181785" sldId="118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052962841" sldId="1189"/>
        </pc:sldMkLst>
        <pc:spChg chg="mod">
          <ac:chgData name="Alfred Asterjadhi" userId="39de57b9-85c0-4fd1-aaac-8ca2b6560ad0" providerId="ADAL" clId="{A393043D-EF8D-4DE1-8ACA-39AB47E31D8C}" dt="2024-07-05T15:50:39.998" v="1472"/>
          <ac:spMkLst>
            <pc:docMk/>
            <pc:sldMk cId="3052962841" sldId="118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64189535" sldId="1190"/>
        </pc:sldMkLst>
        <pc:spChg chg="mod">
          <ac:chgData name="Alfred Asterjadhi" userId="39de57b9-85c0-4fd1-aaac-8ca2b6560ad0" providerId="ADAL" clId="{A393043D-EF8D-4DE1-8ACA-39AB47E31D8C}" dt="2024-07-05T15:50:39.998" v="1472"/>
          <ac:spMkLst>
            <pc:docMk/>
            <pc:sldMk cId="2864189535" sldId="119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35051137" sldId="1191"/>
        </pc:sldMkLst>
        <pc:spChg chg="mod">
          <ac:chgData name="Alfred Asterjadhi" userId="39de57b9-85c0-4fd1-aaac-8ca2b6560ad0" providerId="ADAL" clId="{A393043D-EF8D-4DE1-8ACA-39AB47E31D8C}" dt="2024-07-05T15:50:39.998" v="1472"/>
          <ac:spMkLst>
            <pc:docMk/>
            <pc:sldMk cId="935051137" sldId="119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899261112" sldId="1192"/>
        </pc:sldMkLst>
        <pc:spChg chg="mod">
          <ac:chgData name="Alfred Asterjadhi" userId="39de57b9-85c0-4fd1-aaac-8ca2b6560ad0" providerId="ADAL" clId="{A393043D-EF8D-4DE1-8ACA-39AB47E31D8C}" dt="2024-07-05T15:50:39.998" v="1472"/>
          <ac:spMkLst>
            <pc:docMk/>
            <pc:sldMk cId="3899261112" sldId="1192"/>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98590200" sldId="1193"/>
        </pc:sldMkLst>
        <pc:spChg chg="mod">
          <ac:chgData name="Alfred Asterjadhi" userId="39de57b9-85c0-4fd1-aaac-8ca2b6560ad0" providerId="ADAL" clId="{A393043D-EF8D-4DE1-8ACA-39AB47E31D8C}" dt="2024-07-05T15:50:39.998" v="1472"/>
          <ac:spMkLst>
            <pc:docMk/>
            <pc:sldMk cId="3398590200" sldId="119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45398144" sldId="1194"/>
        </pc:sldMkLst>
        <pc:spChg chg="mod">
          <ac:chgData name="Alfred Asterjadhi" userId="39de57b9-85c0-4fd1-aaac-8ca2b6560ad0" providerId="ADAL" clId="{A393043D-EF8D-4DE1-8ACA-39AB47E31D8C}" dt="2024-07-05T15:50:39.998" v="1472"/>
          <ac:spMkLst>
            <pc:docMk/>
            <pc:sldMk cId="745398144" sldId="119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0373790" sldId="1197"/>
        </pc:sldMkLst>
        <pc:spChg chg="mod">
          <ac:chgData name="Alfred Asterjadhi" userId="39de57b9-85c0-4fd1-aaac-8ca2b6560ad0" providerId="ADAL" clId="{A393043D-EF8D-4DE1-8ACA-39AB47E31D8C}" dt="2024-07-05T15:50:39.998" v="1472"/>
          <ac:spMkLst>
            <pc:docMk/>
            <pc:sldMk cId="80373790" sldId="119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60222776" sldId="1198"/>
        </pc:sldMkLst>
        <pc:spChg chg="mod">
          <ac:chgData name="Alfred Asterjadhi" userId="39de57b9-85c0-4fd1-aaac-8ca2b6560ad0" providerId="ADAL" clId="{A393043D-EF8D-4DE1-8ACA-39AB47E31D8C}" dt="2024-07-05T15:50:39.998" v="1472"/>
          <ac:spMkLst>
            <pc:docMk/>
            <pc:sldMk cId="2360222776" sldId="119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02531900" sldId="1199"/>
        </pc:sldMkLst>
        <pc:spChg chg="mod">
          <ac:chgData name="Alfred Asterjadhi" userId="39de57b9-85c0-4fd1-aaac-8ca2b6560ad0" providerId="ADAL" clId="{A393043D-EF8D-4DE1-8ACA-39AB47E31D8C}" dt="2024-07-05T15:50:39.998" v="1472"/>
          <ac:spMkLst>
            <pc:docMk/>
            <pc:sldMk cId="4002531900" sldId="1199"/>
            <ac:spMk id="5" creationId="{92903F5F-A734-41D2-B948-6A3F3F0DC9E4}"/>
          </ac:spMkLst>
        </pc:spChg>
      </pc:sldChg>
      <pc:sldChg chg="modSp">
        <pc:chgData name="Alfred Asterjadhi" userId="39de57b9-85c0-4fd1-aaac-8ca2b6560ad0" providerId="ADAL" clId="{A393043D-EF8D-4DE1-8ACA-39AB47E31D8C}" dt="2024-07-05T15:50:39.998" v="1472"/>
        <pc:sldMkLst>
          <pc:docMk/>
          <pc:sldMk cId="1142848898" sldId="1200"/>
        </pc:sldMkLst>
        <pc:spChg chg="mod">
          <ac:chgData name="Alfred Asterjadhi" userId="39de57b9-85c0-4fd1-aaac-8ca2b6560ad0" providerId="ADAL" clId="{A393043D-EF8D-4DE1-8ACA-39AB47E31D8C}" dt="2024-07-05T15:50:39.998" v="1472"/>
          <ac:spMkLst>
            <pc:docMk/>
            <pc:sldMk cId="1142848898" sldId="1200"/>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289548852" sldId="1201"/>
        </pc:sldMkLst>
        <pc:spChg chg="mod">
          <ac:chgData name="Alfred Asterjadhi" userId="39de57b9-85c0-4fd1-aaac-8ca2b6560ad0" providerId="ADAL" clId="{A393043D-EF8D-4DE1-8ACA-39AB47E31D8C}" dt="2024-07-05T15:50:39.998" v="1472"/>
          <ac:spMkLst>
            <pc:docMk/>
            <pc:sldMk cId="289548852" sldId="1201"/>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308748095" sldId="1202"/>
        </pc:sldMkLst>
        <pc:spChg chg="mod">
          <ac:chgData name="Alfred Asterjadhi" userId="39de57b9-85c0-4fd1-aaac-8ca2b6560ad0" providerId="ADAL" clId="{A393043D-EF8D-4DE1-8ACA-39AB47E31D8C}" dt="2024-07-05T15:50:39.998" v="1472"/>
          <ac:spMkLst>
            <pc:docMk/>
            <pc:sldMk cId="3308748095" sldId="120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29242166" sldId="1203"/>
        </pc:sldMkLst>
        <pc:spChg chg="mod">
          <ac:chgData name="Alfred Asterjadhi" userId="39de57b9-85c0-4fd1-aaac-8ca2b6560ad0" providerId="ADAL" clId="{A393043D-EF8D-4DE1-8ACA-39AB47E31D8C}" dt="2024-07-05T15:50:39.998" v="1472"/>
          <ac:spMkLst>
            <pc:docMk/>
            <pc:sldMk cId="1129242166" sldId="120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255890623" sldId="1204"/>
        </pc:sldMkLst>
        <pc:spChg chg="mod">
          <ac:chgData name="Alfred Asterjadhi" userId="39de57b9-85c0-4fd1-aaac-8ca2b6560ad0" providerId="ADAL" clId="{A393043D-EF8D-4DE1-8ACA-39AB47E31D8C}" dt="2024-07-05T15:50:39.998" v="1472"/>
          <ac:spMkLst>
            <pc:docMk/>
            <pc:sldMk cId="1255890623" sldId="120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2376012404" sldId="1205"/>
        </pc:sldMkLst>
        <pc:spChg chg="mod">
          <ac:chgData name="Alfred Asterjadhi" userId="39de57b9-85c0-4fd1-aaac-8ca2b6560ad0" providerId="ADAL" clId="{A393043D-EF8D-4DE1-8ACA-39AB47E31D8C}" dt="2024-07-05T15:50:39.998" v="1472"/>
          <ac:spMkLst>
            <pc:docMk/>
            <pc:sldMk cId="2376012404" sldId="120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95728346" sldId="1206"/>
        </pc:sldMkLst>
        <pc:spChg chg="mod">
          <ac:chgData name="Alfred Asterjadhi" userId="39de57b9-85c0-4fd1-aaac-8ca2b6560ad0" providerId="ADAL" clId="{A393043D-EF8D-4DE1-8ACA-39AB47E31D8C}" dt="2024-07-05T15:50:39.998" v="1472"/>
          <ac:spMkLst>
            <pc:docMk/>
            <pc:sldMk cId="3795728346" sldId="1206"/>
            <ac:spMk id="5" creationId="{A5D7EFD7-28A2-4516-828E-F380567A4837}"/>
          </ac:spMkLst>
        </pc:spChg>
      </pc:sldChg>
      <pc:sldChg chg="modSp">
        <pc:chgData name="Alfred Asterjadhi" userId="39de57b9-85c0-4fd1-aaac-8ca2b6560ad0" providerId="ADAL" clId="{A393043D-EF8D-4DE1-8ACA-39AB47E31D8C}" dt="2024-07-05T15:50:39.998" v="1472"/>
        <pc:sldMkLst>
          <pc:docMk/>
          <pc:sldMk cId="3816966977" sldId="1208"/>
        </pc:sldMkLst>
        <pc:spChg chg="mod">
          <ac:chgData name="Alfred Asterjadhi" userId="39de57b9-85c0-4fd1-aaac-8ca2b6560ad0" providerId="ADAL" clId="{A393043D-EF8D-4DE1-8ACA-39AB47E31D8C}" dt="2024-07-05T15:50:39.998" v="1472"/>
          <ac:spMkLst>
            <pc:docMk/>
            <pc:sldMk cId="3816966977" sldId="1208"/>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37277896" sldId="1209"/>
        </pc:sldMkLst>
        <pc:spChg chg="mod">
          <ac:chgData name="Alfred Asterjadhi" userId="39de57b9-85c0-4fd1-aaac-8ca2b6560ad0" providerId="ADAL" clId="{A393043D-EF8D-4DE1-8ACA-39AB47E31D8C}" dt="2024-07-05T15:50:39.998" v="1472"/>
          <ac:spMkLst>
            <pc:docMk/>
            <pc:sldMk cId="1937277896" sldId="1209"/>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925170031" sldId="1210"/>
        </pc:sldMkLst>
        <pc:spChg chg="mod">
          <ac:chgData name="Alfred Asterjadhi" userId="39de57b9-85c0-4fd1-aaac-8ca2b6560ad0" providerId="ADAL" clId="{A393043D-EF8D-4DE1-8ACA-39AB47E31D8C}" dt="2024-07-05T15:50:39.998" v="1472"/>
          <ac:spMkLst>
            <pc:docMk/>
            <pc:sldMk cId="1925170031" sldId="1210"/>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877190960" sldId="1211"/>
        </pc:sldMkLst>
        <pc:spChg chg="mod">
          <ac:chgData name="Alfred Asterjadhi" userId="39de57b9-85c0-4fd1-aaac-8ca2b6560ad0" providerId="ADAL" clId="{A393043D-EF8D-4DE1-8ACA-39AB47E31D8C}" dt="2024-07-05T15:50:39.998" v="1472"/>
          <ac:spMkLst>
            <pc:docMk/>
            <pc:sldMk cId="877190960" sldId="1211"/>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2927811413" sldId="1212"/>
        </pc:sldMkLst>
        <pc:spChg chg="mod">
          <ac:chgData name="Alfred Asterjadhi" userId="39de57b9-85c0-4fd1-aaac-8ca2b6560ad0" providerId="ADAL" clId="{A393043D-EF8D-4DE1-8ACA-39AB47E31D8C}" dt="2024-07-05T15:50:39.998" v="1472"/>
          <ac:spMkLst>
            <pc:docMk/>
            <pc:sldMk cId="2927811413" sldId="121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885269386" sldId="1214"/>
        </pc:sldMkLst>
        <pc:spChg chg="mod">
          <ac:chgData name="Alfred Asterjadhi" userId="39de57b9-85c0-4fd1-aaac-8ca2b6560ad0" providerId="ADAL" clId="{A393043D-EF8D-4DE1-8ACA-39AB47E31D8C}" dt="2024-07-05T15:50:39.998" v="1472"/>
          <ac:spMkLst>
            <pc:docMk/>
            <pc:sldMk cId="1885269386" sldId="121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6610153" sldId="1215"/>
        </pc:sldMkLst>
        <pc:spChg chg="mod">
          <ac:chgData name="Alfred Asterjadhi" userId="39de57b9-85c0-4fd1-aaac-8ca2b6560ad0" providerId="ADAL" clId="{A393043D-EF8D-4DE1-8ACA-39AB47E31D8C}" dt="2024-07-05T15:50:39.998" v="1472"/>
          <ac:spMkLst>
            <pc:docMk/>
            <pc:sldMk cId="426610153" sldId="121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165775207" sldId="1216"/>
        </pc:sldMkLst>
        <pc:spChg chg="mod">
          <ac:chgData name="Alfred Asterjadhi" userId="39de57b9-85c0-4fd1-aaac-8ca2b6560ad0" providerId="ADAL" clId="{A393043D-EF8D-4DE1-8ACA-39AB47E31D8C}" dt="2024-07-05T15:50:39.998" v="1472"/>
          <ac:spMkLst>
            <pc:docMk/>
            <pc:sldMk cId="1165775207" sldId="1216"/>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404038966" sldId="1217"/>
        </pc:sldMkLst>
        <pc:spChg chg="mod">
          <ac:chgData name="Alfred Asterjadhi" userId="39de57b9-85c0-4fd1-aaac-8ca2b6560ad0" providerId="ADAL" clId="{A393043D-EF8D-4DE1-8ACA-39AB47E31D8C}" dt="2024-07-05T15:50:39.998" v="1472"/>
          <ac:spMkLst>
            <pc:docMk/>
            <pc:sldMk cId="3404038966" sldId="1217"/>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753172185" sldId="1218"/>
        </pc:sldMkLst>
        <pc:spChg chg="mod">
          <ac:chgData name="Alfred Asterjadhi" userId="39de57b9-85c0-4fd1-aaac-8ca2b6560ad0" providerId="ADAL" clId="{A393043D-EF8D-4DE1-8ACA-39AB47E31D8C}" dt="2024-07-05T15:50:39.998" v="1472"/>
          <ac:spMkLst>
            <pc:docMk/>
            <pc:sldMk cId="3753172185" sldId="1218"/>
            <ac:spMk id="5" creationId="{6F2D9678-1A0F-1B4D-BFA4-C261EF43D9C2}"/>
          </ac:spMkLst>
        </pc:spChg>
      </pc:sldChg>
      <pc:sldChg chg="modSp">
        <pc:chgData name="Alfred Asterjadhi" userId="39de57b9-85c0-4fd1-aaac-8ca2b6560ad0" providerId="ADAL" clId="{A393043D-EF8D-4DE1-8ACA-39AB47E31D8C}" dt="2024-07-05T15:50:39.998" v="1472"/>
        <pc:sldMkLst>
          <pc:docMk/>
          <pc:sldMk cId="4242346691" sldId="1219"/>
        </pc:sldMkLst>
        <pc:spChg chg="mod">
          <ac:chgData name="Alfred Asterjadhi" userId="39de57b9-85c0-4fd1-aaac-8ca2b6560ad0" providerId="ADAL" clId="{A393043D-EF8D-4DE1-8ACA-39AB47E31D8C}" dt="2024-07-05T15:50:39.998" v="1472"/>
          <ac:spMkLst>
            <pc:docMk/>
            <pc:sldMk cId="4242346691" sldId="1219"/>
            <ac:spMk id="5" creationId="{A5D7EFD7-28A2-4516-828E-F380567A4837}"/>
          </ac:spMkLst>
        </pc:spChg>
      </pc:sldChg>
      <pc:sldChg chg="modSp mod">
        <pc:chgData name="Alfred Asterjadhi" userId="39de57b9-85c0-4fd1-aaac-8ca2b6560ad0" providerId="ADAL" clId="{A393043D-EF8D-4DE1-8ACA-39AB47E31D8C}" dt="2024-07-05T15:50:32.197" v="1460" actId="313"/>
        <pc:sldMkLst>
          <pc:docMk/>
          <pc:sldMk cId="556104135" sldId="1222"/>
        </pc:sldMkLst>
        <pc:spChg chg="mod">
          <ac:chgData name="Alfred Asterjadhi" userId="39de57b9-85c0-4fd1-aaac-8ca2b6560ad0" providerId="ADAL" clId="{A393043D-EF8D-4DE1-8ACA-39AB47E31D8C}" dt="2024-07-05T15:50:32.197" v="1460" actId="313"/>
          <ac:spMkLst>
            <pc:docMk/>
            <pc:sldMk cId="556104135" sldId="1222"/>
            <ac:spMk id="5" creationId="{0C2EB475-6048-C3B2-260C-D158B14875ED}"/>
          </ac:spMkLst>
        </pc:spChg>
      </pc:sldChg>
      <pc:sldChg chg="modSp">
        <pc:chgData name="Alfred Asterjadhi" userId="39de57b9-85c0-4fd1-aaac-8ca2b6560ad0" providerId="ADAL" clId="{A393043D-EF8D-4DE1-8ACA-39AB47E31D8C}" dt="2024-07-05T15:50:39.998" v="1472"/>
        <pc:sldMkLst>
          <pc:docMk/>
          <pc:sldMk cId="3405132131" sldId="1223"/>
        </pc:sldMkLst>
        <pc:spChg chg="mod">
          <ac:chgData name="Alfred Asterjadhi" userId="39de57b9-85c0-4fd1-aaac-8ca2b6560ad0" providerId="ADAL" clId="{A393043D-EF8D-4DE1-8ACA-39AB47E31D8C}" dt="2024-07-05T15:50:39.998" v="1472"/>
          <ac:spMkLst>
            <pc:docMk/>
            <pc:sldMk cId="3405132131" sldId="1223"/>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526755289" sldId="1224"/>
        </pc:sldMkLst>
        <pc:spChg chg="mod">
          <ac:chgData name="Alfred Asterjadhi" userId="39de57b9-85c0-4fd1-aaac-8ca2b6560ad0" providerId="ADAL" clId="{A393043D-EF8D-4DE1-8ACA-39AB47E31D8C}" dt="2024-07-05T15:50:39.998" v="1472"/>
          <ac:spMkLst>
            <pc:docMk/>
            <pc:sldMk cId="526755289" sldId="122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685686544" sldId="1225"/>
        </pc:sldMkLst>
        <pc:spChg chg="mod">
          <ac:chgData name="Alfred Asterjadhi" userId="39de57b9-85c0-4fd1-aaac-8ca2b6560ad0" providerId="ADAL" clId="{A393043D-EF8D-4DE1-8ACA-39AB47E31D8C}" dt="2024-07-05T15:50:39.998" v="1472"/>
          <ac:spMkLst>
            <pc:docMk/>
            <pc:sldMk cId="685686544" sldId="1225"/>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170809941" sldId="1226"/>
        </pc:sldMkLst>
        <pc:spChg chg="mod">
          <ac:chgData name="Alfred Asterjadhi" userId="39de57b9-85c0-4fd1-aaac-8ca2b6560ad0" providerId="ADAL" clId="{A393043D-EF8D-4DE1-8ACA-39AB47E31D8C}" dt="2024-07-05T15:50:39.998" v="1472"/>
          <ac:spMkLst>
            <pc:docMk/>
            <pc:sldMk cId="1170809941" sldId="1226"/>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921059619" sldId="1227"/>
        </pc:sldMkLst>
        <pc:spChg chg="mod">
          <ac:chgData name="Alfred Asterjadhi" userId="39de57b9-85c0-4fd1-aaac-8ca2b6560ad0" providerId="ADAL" clId="{A393043D-EF8D-4DE1-8ACA-39AB47E31D8C}" dt="2024-07-05T15:50:39.998" v="1472"/>
          <ac:spMkLst>
            <pc:docMk/>
            <pc:sldMk cId="921059619" sldId="1227"/>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3056658800" sldId="1228"/>
        </pc:sldMkLst>
        <pc:spChg chg="mod">
          <ac:chgData name="Alfred Asterjadhi" userId="39de57b9-85c0-4fd1-aaac-8ca2b6560ad0" providerId="ADAL" clId="{A393043D-EF8D-4DE1-8ACA-39AB47E31D8C}" dt="2024-07-05T15:50:39.998" v="1472"/>
          <ac:spMkLst>
            <pc:docMk/>
            <pc:sldMk cId="3056658800" sldId="1228"/>
            <ac:spMk id="5" creationId="{AA55E36C-2FDD-319E-917F-8646A5A80D6E}"/>
          </ac:spMkLst>
        </pc:spChg>
      </pc:sldChg>
      <pc:sldChg chg="modSp">
        <pc:chgData name="Alfred Asterjadhi" userId="39de57b9-85c0-4fd1-aaac-8ca2b6560ad0" providerId="ADAL" clId="{A393043D-EF8D-4DE1-8ACA-39AB47E31D8C}" dt="2024-07-05T15:50:39.998" v="1472"/>
        <pc:sldMkLst>
          <pc:docMk/>
          <pc:sldMk cId="1704936033" sldId="1229"/>
        </pc:sldMkLst>
        <pc:spChg chg="mod">
          <ac:chgData name="Alfred Asterjadhi" userId="39de57b9-85c0-4fd1-aaac-8ca2b6560ad0" providerId="ADAL" clId="{A393043D-EF8D-4DE1-8ACA-39AB47E31D8C}" dt="2024-07-05T15:50:39.998" v="1472"/>
          <ac:spMkLst>
            <pc:docMk/>
            <pc:sldMk cId="1704936033" sldId="1229"/>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016347012" sldId="1232"/>
        </pc:sldMkLst>
        <pc:spChg chg="mod">
          <ac:chgData name="Alfred Asterjadhi" userId="39de57b9-85c0-4fd1-aaac-8ca2b6560ad0" providerId="ADAL" clId="{A393043D-EF8D-4DE1-8ACA-39AB47E31D8C}" dt="2024-07-05T15:50:39.998" v="1472"/>
          <ac:spMkLst>
            <pc:docMk/>
            <pc:sldMk cId="4016347012" sldId="123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266979212" sldId="1233"/>
        </pc:sldMkLst>
        <pc:spChg chg="mod">
          <ac:chgData name="Alfred Asterjadhi" userId="39de57b9-85c0-4fd1-aaac-8ca2b6560ad0" providerId="ADAL" clId="{A393043D-EF8D-4DE1-8ACA-39AB47E31D8C}" dt="2024-07-05T15:50:39.998" v="1472"/>
          <ac:spMkLst>
            <pc:docMk/>
            <pc:sldMk cId="3266979212" sldId="123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194210608" sldId="1234"/>
        </pc:sldMkLst>
        <pc:spChg chg="mod">
          <ac:chgData name="Alfred Asterjadhi" userId="39de57b9-85c0-4fd1-aaac-8ca2b6560ad0" providerId="ADAL" clId="{A393043D-EF8D-4DE1-8ACA-39AB47E31D8C}" dt="2024-07-05T15:50:39.998" v="1472"/>
          <ac:spMkLst>
            <pc:docMk/>
            <pc:sldMk cId="194210608" sldId="123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904626280" sldId="1235"/>
        </pc:sldMkLst>
        <pc:spChg chg="mod">
          <ac:chgData name="Alfred Asterjadhi" userId="39de57b9-85c0-4fd1-aaac-8ca2b6560ad0" providerId="ADAL" clId="{A393043D-EF8D-4DE1-8ACA-39AB47E31D8C}" dt="2024-07-05T15:50:39.998" v="1472"/>
          <ac:spMkLst>
            <pc:docMk/>
            <pc:sldMk cId="904626280" sldId="1235"/>
            <ac:spMk id="5" creationId="{6E3554A0-52BD-C6E4-7CB2-AC61F8CC5382}"/>
          </ac:spMkLst>
        </pc:spChg>
      </pc:sldChg>
      <pc:sldChg chg="modSp mod">
        <pc:chgData name="Alfred Asterjadhi" userId="39de57b9-85c0-4fd1-aaac-8ca2b6560ad0" providerId="ADAL" clId="{A393043D-EF8D-4DE1-8ACA-39AB47E31D8C}" dt="2024-07-05T15:50:33.607" v="1462" actId="313"/>
        <pc:sldMkLst>
          <pc:docMk/>
          <pc:sldMk cId="654792065" sldId="1236"/>
        </pc:sldMkLst>
        <pc:spChg chg="mod">
          <ac:chgData name="Alfred Asterjadhi" userId="39de57b9-85c0-4fd1-aaac-8ca2b6560ad0" providerId="ADAL" clId="{A393043D-EF8D-4DE1-8ACA-39AB47E31D8C}" dt="2024-07-05T15:50:33.607" v="1462" actId="313"/>
          <ac:spMkLst>
            <pc:docMk/>
            <pc:sldMk cId="654792065" sldId="1236"/>
            <ac:spMk id="5" creationId="{C2D19F5E-206B-4A6D-B21A-F45065C6325A}"/>
          </ac:spMkLst>
        </pc:spChg>
      </pc:sldChg>
      <pc:sldChg chg="modSp mod">
        <pc:chgData name="Alfred Asterjadhi" userId="39de57b9-85c0-4fd1-aaac-8ca2b6560ad0" providerId="ADAL" clId="{A393043D-EF8D-4DE1-8ACA-39AB47E31D8C}" dt="2024-07-05T15:50:33.053" v="1461" actId="313"/>
        <pc:sldMkLst>
          <pc:docMk/>
          <pc:sldMk cId="2125123858" sldId="1237"/>
        </pc:sldMkLst>
        <pc:spChg chg="mod">
          <ac:chgData name="Alfred Asterjadhi" userId="39de57b9-85c0-4fd1-aaac-8ca2b6560ad0" providerId="ADAL" clId="{A393043D-EF8D-4DE1-8ACA-39AB47E31D8C}" dt="2024-07-05T15:50:33.053" v="1461" actId="313"/>
          <ac:spMkLst>
            <pc:docMk/>
            <pc:sldMk cId="2125123858" sldId="1237"/>
            <ac:spMk id="5" creationId="{0C2EB475-6048-C3B2-260C-D158B14875ED}"/>
          </ac:spMkLst>
        </pc:spChg>
      </pc:sldChg>
      <pc:sldChg chg="modSp mod">
        <pc:chgData name="Alfred Asterjadhi" userId="39de57b9-85c0-4fd1-aaac-8ca2b6560ad0" providerId="ADAL" clId="{A393043D-EF8D-4DE1-8ACA-39AB47E31D8C}" dt="2024-07-05T15:50:34.063" v="1463" actId="313"/>
        <pc:sldMkLst>
          <pc:docMk/>
          <pc:sldMk cId="445454828" sldId="1239"/>
        </pc:sldMkLst>
        <pc:spChg chg="mod">
          <ac:chgData name="Alfred Asterjadhi" userId="39de57b9-85c0-4fd1-aaac-8ca2b6560ad0" providerId="ADAL" clId="{A393043D-EF8D-4DE1-8ACA-39AB47E31D8C}" dt="2024-07-05T15:50:34.063" v="1463" actId="313"/>
          <ac:spMkLst>
            <pc:docMk/>
            <pc:sldMk cId="445454828" sldId="1239"/>
            <ac:spMk id="5" creationId="{CE061EEE-623D-4668-BF32-95AC78132C13}"/>
          </ac:spMkLst>
        </pc:spChg>
      </pc:sldChg>
      <pc:sldChg chg="modSp mod">
        <pc:chgData name="Alfred Asterjadhi" userId="39de57b9-85c0-4fd1-aaac-8ca2b6560ad0" providerId="ADAL" clId="{A393043D-EF8D-4DE1-8ACA-39AB47E31D8C}" dt="2024-07-05T15:50:35.338" v="1466" actId="313"/>
        <pc:sldMkLst>
          <pc:docMk/>
          <pc:sldMk cId="2711294827" sldId="1240"/>
        </pc:sldMkLst>
        <pc:spChg chg="mod">
          <ac:chgData name="Alfred Asterjadhi" userId="39de57b9-85c0-4fd1-aaac-8ca2b6560ad0" providerId="ADAL" clId="{A393043D-EF8D-4DE1-8ACA-39AB47E31D8C}" dt="2024-07-05T15:50:35.338" v="1466" actId="313"/>
          <ac:spMkLst>
            <pc:docMk/>
            <pc:sldMk cId="2711294827" sldId="1240"/>
            <ac:spMk id="5" creationId="{A5D7EFD7-28A2-4516-828E-F380567A4837}"/>
          </ac:spMkLst>
        </pc:spChg>
      </pc:sldChg>
      <pc:sldChg chg="modSp mod">
        <pc:chgData name="Alfred Asterjadhi" userId="39de57b9-85c0-4fd1-aaac-8ca2b6560ad0" providerId="ADAL" clId="{A393043D-EF8D-4DE1-8ACA-39AB47E31D8C}" dt="2024-07-05T15:50:35.752" v="1467" actId="313"/>
        <pc:sldMkLst>
          <pc:docMk/>
          <pc:sldMk cId="713071709" sldId="1241"/>
        </pc:sldMkLst>
        <pc:spChg chg="mod">
          <ac:chgData name="Alfred Asterjadhi" userId="39de57b9-85c0-4fd1-aaac-8ca2b6560ad0" providerId="ADAL" clId="{A393043D-EF8D-4DE1-8ACA-39AB47E31D8C}" dt="2024-07-05T15:50:35.752" v="1467" actId="313"/>
          <ac:spMkLst>
            <pc:docMk/>
            <pc:sldMk cId="713071709" sldId="1241"/>
            <ac:spMk id="5" creationId="{C2D19F5E-206B-4A6D-B21A-F45065C6325A}"/>
          </ac:spMkLst>
        </pc:spChg>
      </pc:sldChg>
      <pc:sldChg chg="modSp mod">
        <pc:chgData name="Alfred Asterjadhi" userId="39de57b9-85c0-4fd1-aaac-8ca2b6560ad0" providerId="ADAL" clId="{A393043D-EF8D-4DE1-8ACA-39AB47E31D8C}" dt="2024-07-05T15:50:34.505" v="1464" actId="313"/>
        <pc:sldMkLst>
          <pc:docMk/>
          <pc:sldMk cId="3279703723" sldId="1242"/>
        </pc:sldMkLst>
        <pc:spChg chg="mod">
          <ac:chgData name="Alfred Asterjadhi" userId="39de57b9-85c0-4fd1-aaac-8ca2b6560ad0" providerId="ADAL" clId="{A393043D-EF8D-4DE1-8ACA-39AB47E31D8C}" dt="2024-07-05T15:50:34.505" v="1464" actId="313"/>
          <ac:spMkLst>
            <pc:docMk/>
            <pc:sldMk cId="3279703723" sldId="1242"/>
            <ac:spMk id="5" creationId="{A5D7EFD7-28A2-4516-828E-F380567A4837}"/>
          </ac:spMkLst>
        </pc:spChg>
      </pc:sldChg>
      <pc:sldChg chg="modSp mod">
        <pc:chgData name="Alfred Asterjadhi" userId="39de57b9-85c0-4fd1-aaac-8ca2b6560ad0" providerId="ADAL" clId="{A393043D-EF8D-4DE1-8ACA-39AB47E31D8C}" dt="2024-07-05T15:50:35.010" v="1465" actId="313"/>
        <pc:sldMkLst>
          <pc:docMk/>
          <pc:sldMk cId="2850107543" sldId="1243"/>
        </pc:sldMkLst>
        <pc:spChg chg="mod">
          <ac:chgData name="Alfred Asterjadhi" userId="39de57b9-85c0-4fd1-aaac-8ca2b6560ad0" providerId="ADAL" clId="{A393043D-EF8D-4DE1-8ACA-39AB47E31D8C}" dt="2024-07-05T15:50:35.010" v="1465" actId="313"/>
          <ac:spMkLst>
            <pc:docMk/>
            <pc:sldMk cId="2850107543" sldId="1243"/>
            <ac:spMk id="5" creationId="{A5D7EFD7-28A2-4516-828E-F380567A4837}"/>
          </ac:spMkLst>
        </pc:spChg>
      </pc:sldChg>
      <pc:sldChg chg="modSp mod">
        <pc:chgData name="Alfred Asterjadhi" userId="39de57b9-85c0-4fd1-aaac-8ca2b6560ad0" providerId="ADAL" clId="{A393043D-EF8D-4DE1-8ACA-39AB47E31D8C}" dt="2024-07-05T15:50:36.374" v="1468" actId="313"/>
        <pc:sldMkLst>
          <pc:docMk/>
          <pc:sldMk cId="3501348479" sldId="1244"/>
        </pc:sldMkLst>
        <pc:spChg chg="mod">
          <ac:chgData name="Alfred Asterjadhi" userId="39de57b9-85c0-4fd1-aaac-8ca2b6560ad0" providerId="ADAL" clId="{A393043D-EF8D-4DE1-8ACA-39AB47E31D8C}" dt="2024-07-05T15:50:36.374" v="1468" actId="313"/>
          <ac:spMkLst>
            <pc:docMk/>
            <pc:sldMk cId="3501348479" sldId="1244"/>
            <ac:spMk id="5" creationId="{CE061EEE-623D-4668-BF32-95AC78132C13}"/>
          </ac:spMkLst>
        </pc:spChg>
      </pc:sldChg>
      <pc:sldChg chg="modSp mod">
        <pc:chgData name="Alfred Asterjadhi" userId="39de57b9-85c0-4fd1-aaac-8ca2b6560ad0" providerId="ADAL" clId="{A393043D-EF8D-4DE1-8ACA-39AB47E31D8C}" dt="2024-07-05T15:50:36.769" v="1469" actId="313"/>
        <pc:sldMkLst>
          <pc:docMk/>
          <pc:sldMk cId="231213387" sldId="1245"/>
        </pc:sldMkLst>
        <pc:spChg chg="mod">
          <ac:chgData name="Alfred Asterjadhi" userId="39de57b9-85c0-4fd1-aaac-8ca2b6560ad0" providerId="ADAL" clId="{A393043D-EF8D-4DE1-8ACA-39AB47E31D8C}" dt="2024-07-05T15:50:36.769" v="1469" actId="313"/>
          <ac:spMkLst>
            <pc:docMk/>
            <pc:sldMk cId="231213387" sldId="1245"/>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814739714" sldId="1246"/>
        </pc:sldMkLst>
        <pc:spChg chg="mod">
          <ac:chgData name="Alfred Asterjadhi" userId="39de57b9-85c0-4fd1-aaac-8ca2b6560ad0" providerId="ADAL" clId="{A393043D-EF8D-4DE1-8ACA-39AB47E31D8C}" dt="2024-07-05T15:50:39.998" v="1472"/>
          <ac:spMkLst>
            <pc:docMk/>
            <pc:sldMk cId="3814739714" sldId="1246"/>
            <ac:spMk id="5" creationId="{CA7FF91D-2C92-4AF1-9C62-B46438CEBC09}"/>
          </ac:spMkLst>
        </pc:spChg>
      </pc:sldChg>
      <pc:sldChg chg="modSp mod">
        <pc:chgData name="Alfred Asterjadhi" userId="39de57b9-85c0-4fd1-aaac-8ca2b6560ad0" providerId="ADAL" clId="{A393043D-EF8D-4DE1-8ACA-39AB47E31D8C}" dt="2024-07-05T15:50:37.174" v="1471" actId="313"/>
        <pc:sldMkLst>
          <pc:docMk/>
          <pc:sldMk cId="1513511096" sldId="1248"/>
        </pc:sldMkLst>
        <pc:spChg chg="mod">
          <ac:chgData name="Alfred Asterjadhi" userId="39de57b9-85c0-4fd1-aaac-8ca2b6560ad0" providerId="ADAL" clId="{A393043D-EF8D-4DE1-8ACA-39AB47E31D8C}" dt="2024-07-05T15:50:37.174" v="1471" actId="313"/>
          <ac:spMkLst>
            <pc:docMk/>
            <pc:sldMk cId="1513511096" sldId="1248"/>
            <ac:spMk id="5" creationId="{CA7FF91D-2C92-4AF1-9C62-B46438CEBC09}"/>
          </ac:spMkLst>
        </pc:spChg>
      </pc:sldChg>
      <pc:sldChg chg="modSp mod">
        <pc:chgData name="Alfred Asterjadhi" userId="39de57b9-85c0-4fd1-aaac-8ca2b6560ad0" providerId="ADAL" clId="{A393043D-EF8D-4DE1-8ACA-39AB47E31D8C}" dt="2024-07-05T15:50:36.999" v="1470" actId="313"/>
        <pc:sldMkLst>
          <pc:docMk/>
          <pc:sldMk cId="628498640" sldId="1250"/>
        </pc:sldMkLst>
        <pc:spChg chg="mod">
          <ac:chgData name="Alfred Asterjadhi" userId="39de57b9-85c0-4fd1-aaac-8ca2b6560ad0" providerId="ADAL" clId="{A393043D-EF8D-4DE1-8ACA-39AB47E31D8C}" dt="2024-07-05T15:50:36.999" v="1470" actId="313"/>
          <ac:spMkLst>
            <pc:docMk/>
            <pc:sldMk cId="628498640" sldId="1250"/>
            <ac:spMk id="5" creationId="{CE061EEE-623D-4668-BF32-95AC78132C13}"/>
          </ac:spMkLst>
        </pc:spChg>
      </pc:sldChg>
      <pc:sldChg chg="modSp">
        <pc:chgData name="Alfred Asterjadhi" userId="39de57b9-85c0-4fd1-aaac-8ca2b6560ad0" providerId="ADAL" clId="{A393043D-EF8D-4DE1-8ACA-39AB47E31D8C}" dt="2024-07-05T15:50:39.998" v="1472"/>
        <pc:sldMkLst>
          <pc:docMk/>
          <pc:sldMk cId="1068528580" sldId="1251"/>
        </pc:sldMkLst>
        <pc:spChg chg="mod">
          <ac:chgData name="Alfred Asterjadhi" userId="39de57b9-85c0-4fd1-aaac-8ca2b6560ad0" providerId="ADAL" clId="{A393043D-EF8D-4DE1-8ACA-39AB47E31D8C}" dt="2024-07-05T15:50:39.998" v="1472"/>
          <ac:spMkLst>
            <pc:docMk/>
            <pc:sldMk cId="1068528580" sldId="1251"/>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3993089922" sldId="1252"/>
        </pc:sldMkLst>
        <pc:spChg chg="mod">
          <ac:chgData name="Alfred Asterjadhi" userId="39de57b9-85c0-4fd1-aaac-8ca2b6560ad0" providerId="ADAL" clId="{A393043D-EF8D-4DE1-8ACA-39AB47E31D8C}" dt="2024-07-05T15:50:39.998" v="1472"/>
          <ac:spMkLst>
            <pc:docMk/>
            <pc:sldMk cId="3993089922" sldId="1252"/>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733874026" sldId="1253"/>
        </pc:sldMkLst>
        <pc:spChg chg="mod">
          <ac:chgData name="Alfred Asterjadhi" userId="39de57b9-85c0-4fd1-aaac-8ca2b6560ad0" providerId="ADAL" clId="{A393043D-EF8D-4DE1-8ACA-39AB47E31D8C}" dt="2024-07-05T15:50:39.998" v="1472"/>
          <ac:spMkLst>
            <pc:docMk/>
            <pc:sldMk cId="733874026" sldId="1253"/>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181786973" sldId="1254"/>
        </pc:sldMkLst>
        <pc:spChg chg="mod">
          <ac:chgData name="Alfred Asterjadhi" userId="39de57b9-85c0-4fd1-aaac-8ca2b6560ad0" providerId="ADAL" clId="{A393043D-EF8D-4DE1-8ACA-39AB47E31D8C}" dt="2024-07-05T15:50:39.998" v="1472"/>
          <ac:spMkLst>
            <pc:docMk/>
            <pc:sldMk cId="4181786973" sldId="1254"/>
            <ac:spMk id="5" creationId="{CA7FF91D-2C92-4AF1-9C62-B46438CEBC09}"/>
          </ac:spMkLst>
        </pc:spChg>
      </pc:sldChg>
      <pc:sldChg chg="modSp">
        <pc:chgData name="Alfred Asterjadhi" userId="39de57b9-85c0-4fd1-aaac-8ca2b6560ad0" providerId="ADAL" clId="{A393043D-EF8D-4DE1-8ACA-39AB47E31D8C}" dt="2024-07-05T15:50:39.998" v="1472"/>
        <pc:sldMkLst>
          <pc:docMk/>
          <pc:sldMk cId="4226123409" sldId="1255"/>
        </pc:sldMkLst>
        <pc:spChg chg="mod">
          <ac:chgData name="Alfred Asterjadhi" userId="39de57b9-85c0-4fd1-aaac-8ca2b6560ad0" providerId="ADAL" clId="{A393043D-EF8D-4DE1-8ACA-39AB47E31D8C}" dt="2024-07-05T15:50:39.998" v="1472"/>
          <ac:spMkLst>
            <pc:docMk/>
            <pc:sldMk cId="4226123409" sldId="1255"/>
            <ac:spMk id="5" creationId="{A4034570-AF93-A8C2-F85A-37CF61CF6157}"/>
          </ac:spMkLst>
        </pc:spChg>
      </pc:sldChg>
      <pc:sldChg chg="modSp">
        <pc:chgData name="Alfred Asterjadhi" userId="39de57b9-85c0-4fd1-aaac-8ca2b6560ad0" providerId="ADAL" clId="{A393043D-EF8D-4DE1-8ACA-39AB47E31D8C}" dt="2024-07-05T15:50:39.998" v="1472"/>
        <pc:sldMkLst>
          <pc:docMk/>
          <pc:sldMk cId="3654201856" sldId="1256"/>
        </pc:sldMkLst>
        <pc:spChg chg="mod">
          <ac:chgData name="Alfred Asterjadhi" userId="39de57b9-85c0-4fd1-aaac-8ca2b6560ad0" providerId="ADAL" clId="{A393043D-EF8D-4DE1-8ACA-39AB47E31D8C}" dt="2024-07-05T15:50:39.998" v="1472"/>
          <ac:spMkLst>
            <pc:docMk/>
            <pc:sldMk cId="3654201856" sldId="125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783837563" sldId="1257"/>
        </pc:sldMkLst>
        <pc:spChg chg="mod">
          <ac:chgData name="Alfred Asterjadhi" userId="39de57b9-85c0-4fd1-aaac-8ca2b6560ad0" providerId="ADAL" clId="{A393043D-EF8D-4DE1-8ACA-39AB47E31D8C}" dt="2024-07-05T15:50:39.998" v="1472"/>
          <ac:spMkLst>
            <pc:docMk/>
            <pc:sldMk cId="783837563" sldId="125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550500018" sldId="1258"/>
        </pc:sldMkLst>
        <pc:spChg chg="mod">
          <ac:chgData name="Alfred Asterjadhi" userId="39de57b9-85c0-4fd1-aaac-8ca2b6560ad0" providerId="ADAL" clId="{A393043D-EF8D-4DE1-8ACA-39AB47E31D8C}" dt="2024-07-05T15:50:39.998" v="1472"/>
          <ac:spMkLst>
            <pc:docMk/>
            <pc:sldMk cId="3550500018" sldId="1258"/>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3014464812" sldId="1259"/>
        </pc:sldMkLst>
        <pc:spChg chg="mod">
          <ac:chgData name="Alfred Asterjadhi" userId="39de57b9-85c0-4fd1-aaac-8ca2b6560ad0" providerId="ADAL" clId="{A393043D-EF8D-4DE1-8ACA-39AB47E31D8C}" dt="2024-07-05T15:50:39.998" v="1472"/>
          <ac:spMkLst>
            <pc:docMk/>
            <pc:sldMk cId="3014464812" sldId="1259"/>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2706869825" sldId="1260"/>
        </pc:sldMkLst>
        <pc:spChg chg="mod">
          <ac:chgData name="Alfred Asterjadhi" userId="39de57b9-85c0-4fd1-aaac-8ca2b6560ad0" providerId="ADAL" clId="{A393043D-EF8D-4DE1-8ACA-39AB47E31D8C}" dt="2024-07-05T15:50:39.998" v="1472"/>
          <ac:spMkLst>
            <pc:docMk/>
            <pc:sldMk cId="2706869825" sldId="1260"/>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478783371" sldId="1261"/>
        </pc:sldMkLst>
        <pc:spChg chg="mod">
          <ac:chgData name="Alfred Asterjadhi" userId="39de57b9-85c0-4fd1-aaac-8ca2b6560ad0" providerId="ADAL" clId="{A393043D-EF8D-4DE1-8ACA-39AB47E31D8C}" dt="2024-07-05T15:50:39.998" v="1472"/>
          <ac:spMkLst>
            <pc:docMk/>
            <pc:sldMk cId="1478783371" sldId="1261"/>
            <ac:spMk id="5" creationId="{D616FF99-96C7-DA18-4639-2BE7B9629A16}"/>
          </ac:spMkLst>
        </pc:spChg>
      </pc:sldChg>
      <pc:sldChg chg="modSp">
        <pc:chgData name="Alfred Asterjadhi" userId="39de57b9-85c0-4fd1-aaac-8ca2b6560ad0" providerId="ADAL" clId="{A393043D-EF8D-4DE1-8ACA-39AB47E31D8C}" dt="2024-07-05T15:50:39.998" v="1472"/>
        <pc:sldMkLst>
          <pc:docMk/>
          <pc:sldMk cId="1930108588" sldId="1262"/>
        </pc:sldMkLst>
        <pc:spChg chg="mod">
          <ac:chgData name="Alfred Asterjadhi" userId="39de57b9-85c0-4fd1-aaac-8ca2b6560ad0" providerId="ADAL" clId="{A393043D-EF8D-4DE1-8ACA-39AB47E31D8C}" dt="2024-07-05T15:50:39.998" v="1472"/>
          <ac:spMkLst>
            <pc:docMk/>
            <pc:sldMk cId="1930108588" sldId="1262"/>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4044579728" sldId="1264"/>
        </pc:sldMkLst>
        <pc:spChg chg="mod">
          <ac:chgData name="Alfred Asterjadhi" userId="39de57b9-85c0-4fd1-aaac-8ca2b6560ad0" providerId="ADAL" clId="{A393043D-EF8D-4DE1-8ACA-39AB47E31D8C}" dt="2024-07-05T15:50:39.998" v="1472"/>
          <ac:spMkLst>
            <pc:docMk/>
            <pc:sldMk cId="4044579728" sldId="1264"/>
            <ac:spMk id="5" creationId="{2330225C-F881-9B1B-B626-239FB165569A}"/>
          </ac:spMkLst>
        </pc:spChg>
      </pc:sldChg>
      <pc:sldChg chg="modSp">
        <pc:chgData name="Alfred Asterjadhi" userId="39de57b9-85c0-4fd1-aaac-8ca2b6560ad0" providerId="ADAL" clId="{A393043D-EF8D-4DE1-8ACA-39AB47E31D8C}" dt="2024-07-05T15:50:39.998" v="1472"/>
        <pc:sldMkLst>
          <pc:docMk/>
          <pc:sldMk cId="4077601040" sldId="1265"/>
        </pc:sldMkLst>
        <pc:spChg chg="mod">
          <ac:chgData name="Alfred Asterjadhi" userId="39de57b9-85c0-4fd1-aaac-8ca2b6560ad0" providerId="ADAL" clId="{A393043D-EF8D-4DE1-8ACA-39AB47E31D8C}" dt="2024-07-05T15:50:39.998" v="1472"/>
          <ac:spMkLst>
            <pc:docMk/>
            <pc:sldMk cId="4077601040" sldId="1265"/>
            <ac:spMk id="5" creationId="{F71DBA41-2A93-0426-67BE-381C3CAD777B}"/>
          </ac:spMkLst>
        </pc:spChg>
      </pc:sldChg>
      <pc:sldChg chg="modSp">
        <pc:chgData name="Alfred Asterjadhi" userId="39de57b9-85c0-4fd1-aaac-8ca2b6560ad0" providerId="ADAL" clId="{A393043D-EF8D-4DE1-8ACA-39AB47E31D8C}" dt="2024-07-05T15:50:39.998" v="1472"/>
        <pc:sldMkLst>
          <pc:docMk/>
          <pc:sldMk cId="3057968434" sldId="1266"/>
        </pc:sldMkLst>
        <pc:spChg chg="mod">
          <ac:chgData name="Alfred Asterjadhi" userId="39de57b9-85c0-4fd1-aaac-8ca2b6560ad0" providerId="ADAL" clId="{A393043D-EF8D-4DE1-8ACA-39AB47E31D8C}" dt="2024-07-05T15:50:39.998" v="1472"/>
          <ac:spMkLst>
            <pc:docMk/>
            <pc:sldMk cId="3057968434" sldId="1266"/>
            <ac:spMk id="5" creationId="{2A66906C-D72B-F1DD-8C72-CF830DB55E36}"/>
          </ac:spMkLst>
        </pc:spChg>
      </pc:sldChg>
      <pc:sldChg chg="modSp">
        <pc:chgData name="Alfred Asterjadhi" userId="39de57b9-85c0-4fd1-aaac-8ca2b6560ad0" providerId="ADAL" clId="{A393043D-EF8D-4DE1-8ACA-39AB47E31D8C}" dt="2024-07-05T15:50:39.998" v="1472"/>
        <pc:sldMkLst>
          <pc:docMk/>
          <pc:sldMk cId="1344062580" sldId="1267"/>
        </pc:sldMkLst>
        <pc:spChg chg="mod">
          <ac:chgData name="Alfred Asterjadhi" userId="39de57b9-85c0-4fd1-aaac-8ca2b6560ad0" providerId="ADAL" clId="{A393043D-EF8D-4DE1-8ACA-39AB47E31D8C}" dt="2024-07-05T15:50:39.998" v="1472"/>
          <ac:spMkLst>
            <pc:docMk/>
            <pc:sldMk cId="1344062580" sldId="1267"/>
            <ac:spMk id="5" creationId="{B50A12A7-8CA1-49FC-463B-7F6AAC7CCFA5}"/>
          </ac:spMkLst>
        </pc:spChg>
      </pc:sldChg>
      <pc:sldChg chg="modSp">
        <pc:chgData name="Alfred Asterjadhi" userId="39de57b9-85c0-4fd1-aaac-8ca2b6560ad0" providerId="ADAL" clId="{A393043D-EF8D-4DE1-8ACA-39AB47E31D8C}" dt="2024-07-05T15:50:39.998" v="1472"/>
        <pc:sldMkLst>
          <pc:docMk/>
          <pc:sldMk cId="3693144496" sldId="1268"/>
        </pc:sldMkLst>
        <pc:spChg chg="mod">
          <ac:chgData name="Alfred Asterjadhi" userId="39de57b9-85c0-4fd1-aaac-8ca2b6560ad0" providerId="ADAL" clId="{A393043D-EF8D-4DE1-8ACA-39AB47E31D8C}" dt="2024-07-05T15:50:39.998" v="1472"/>
          <ac:spMkLst>
            <pc:docMk/>
            <pc:sldMk cId="3693144496" sldId="1268"/>
            <ac:spMk id="5" creationId="{B50A12A7-8CA1-49FC-463B-7F6AAC7CCFA5}"/>
          </ac:spMkLst>
        </pc:spChg>
      </pc:sldChg>
      <pc:sldChg chg="modSp mod">
        <pc:chgData name="Alfred Asterjadhi" userId="39de57b9-85c0-4fd1-aaac-8ca2b6560ad0" providerId="ADAL" clId="{A393043D-EF8D-4DE1-8ACA-39AB47E31D8C}" dt="2024-07-05T15:50:39.998" v="1472"/>
        <pc:sldMkLst>
          <pc:docMk/>
          <pc:sldMk cId="2601811782" sldId="1269"/>
        </pc:sldMkLst>
        <pc:spChg chg="mod">
          <ac:chgData name="Alfred Asterjadhi" userId="39de57b9-85c0-4fd1-aaac-8ca2b6560ad0" providerId="ADAL" clId="{A393043D-EF8D-4DE1-8ACA-39AB47E31D8C}" dt="2024-07-05T15:50:39.998" v="1472"/>
          <ac:spMkLst>
            <pc:docMk/>
            <pc:sldMk cId="2601811782" sldId="1269"/>
            <ac:spMk id="5" creationId="{2A66906C-D72B-F1DD-8C72-CF830DB55E36}"/>
          </ac:spMkLst>
        </pc:spChg>
        <pc:spChg chg="mod">
          <ac:chgData name="Alfred Asterjadhi" userId="39de57b9-85c0-4fd1-aaac-8ca2b6560ad0" providerId="ADAL" clId="{A393043D-EF8D-4DE1-8ACA-39AB47E31D8C}" dt="2024-07-05T15:49:23.897" v="1421" actId="20577"/>
          <ac:spMkLst>
            <pc:docMk/>
            <pc:sldMk cId="2601811782" sldId="1269"/>
            <ac:spMk id="6" creationId="{4B4587F6-4975-6B16-6F2D-EF34E3777A4B}"/>
          </ac:spMkLst>
        </pc:spChg>
      </pc:sldChg>
      <pc:sldChg chg="modSp mod">
        <pc:chgData name="Alfred Asterjadhi" userId="39de57b9-85c0-4fd1-aaac-8ca2b6560ad0" providerId="ADAL" clId="{A393043D-EF8D-4DE1-8ACA-39AB47E31D8C}" dt="2024-07-05T15:50:39.998" v="1472"/>
        <pc:sldMkLst>
          <pc:docMk/>
          <pc:sldMk cId="2797702569" sldId="1270"/>
        </pc:sldMkLst>
        <pc:spChg chg="mod">
          <ac:chgData name="Alfred Asterjadhi" userId="39de57b9-85c0-4fd1-aaac-8ca2b6560ad0" providerId="ADAL" clId="{A393043D-EF8D-4DE1-8ACA-39AB47E31D8C}" dt="2024-07-03T15:51:39.887" v="514" actId="20577"/>
          <ac:spMkLst>
            <pc:docMk/>
            <pc:sldMk cId="2797702569" sldId="1270"/>
            <ac:spMk id="3" creationId="{15B06966-A502-80FA-16A5-81986652AE22}"/>
          </ac:spMkLst>
        </pc:spChg>
        <pc:spChg chg="mod">
          <ac:chgData name="Alfred Asterjadhi" userId="39de57b9-85c0-4fd1-aaac-8ca2b6560ad0" providerId="ADAL" clId="{A393043D-EF8D-4DE1-8ACA-39AB47E31D8C}" dt="2024-07-05T15:50:39.998" v="1472"/>
          <ac:spMkLst>
            <pc:docMk/>
            <pc:sldMk cId="2797702569" sldId="1270"/>
            <ac:spMk id="5" creationId="{B50A12A7-8CA1-49FC-463B-7F6AAC7CCFA5}"/>
          </ac:spMkLst>
        </pc:spChg>
        <pc:spChg chg="mod">
          <ac:chgData name="Alfred Asterjadhi" userId="39de57b9-85c0-4fd1-aaac-8ca2b6560ad0" providerId="ADAL" clId="{A393043D-EF8D-4DE1-8ACA-39AB47E31D8C}" dt="2024-07-05T15:49:28.223" v="1422"/>
          <ac:spMkLst>
            <pc:docMk/>
            <pc:sldMk cId="2797702569" sldId="1270"/>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2840399479" sldId="1272"/>
        </pc:sldMkLst>
        <pc:spChg chg="mod">
          <ac:chgData name="Alfred Asterjadhi" userId="39de57b9-85c0-4fd1-aaac-8ca2b6560ad0" providerId="ADAL" clId="{A393043D-EF8D-4DE1-8ACA-39AB47E31D8C}" dt="2024-07-03T15:52:37.289" v="570" actId="20577"/>
          <ac:spMkLst>
            <pc:docMk/>
            <pc:sldMk cId="2840399479" sldId="1272"/>
            <ac:spMk id="3" creationId="{15B06966-A502-80FA-16A5-81986652AE22}"/>
          </ac:spMkLst>
        </pc:spChg>
        <pc:spChg chg="mod">
          <ac:chgData name="Alfred Asterjadhi" userId="39de57b9-85c0-4fd1-aaac-8ca2b6560ad0" providerId="ADAL" clId="{A393043D-EF8D-4DE1-8ACA-39AB47E31D8C}" dt="2024-07-05T15:50:39.998" v="1472"/>
          <ac:spMkLst>
            <pc:docMk/>
            <pc:sldMk cId="2840399479" sldId="1272"/>
            <ac:spMk id="5" creationId="{B50A12A7-8CA1-49FC-463B-7F6AAC7CCFA5}"/>
          </ac:spMkLst>
        </pc:spChg>
        <pc:spChg chg="mod">
          <ac:chgData name="Alfred Asterjadhi" userId="39de57b9-85c0-4fd1-aaac-8ca2b6560ad0" providerId="ADAL" clId="{A393043D-EF8D-4DE1-8ACA-39AB47E31D8C}" dt="2024-07-05T15:49:30.109" v="1423"/>
          <ac:spMkLst>
            <pc:docMk/>
            <pc:sldMk cId="2840399479" sldId="1272"/>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1426983488" sldId="1273"/>
        </pc:sldMkLst>
        <pc:spChg chg="mod">
          <ac:chgData name="Alfred Asterjadhi" userId="39de57b9-85c0-4fd1-aaac-8ca2b6560ad0" providerId="ADAL" clId="{A393043D-EF8D-4DE1-8ACA-39AB47E31D8C}" dt="2024-07-03T15:53:45.496" v="612"/>
          <ac:spMkLst>
            <pc:docMk/>
            <pc:sldMk cId="1426983488" sldId="1273"/>
            <ac:spMk id="3" creationId="{15B06966-A502-80FA-16A5-81986652AE22}"/>
          </ac:spMkLst>
        </pc:spChg>
        <pc:spChg chg="mod">
          <ac:chgData name="Alfred Asterjadhi" userId="39de57b9-85c0-4fd1-aaac-8ca2b6560ad0" providerId="ADAL" clId="{A393043D-EF8D-4DE1-8ACA-39AB47E31D8C}" dt="2024-07-05T15:50:39.998" v="1472"/>
          <ac:spMkLst>
            <pc:docMk/>
            <pc:sldMk cId="1426983488" sldId="1273"/>
            <ac:spMk id="5" creationId="{B50A12A7-8CA1-49FC-463B-7F6AAC7CCFA5}"/>
          </ac:spMkLst>
        </pc:spChg>
        <pc:spChg chg="mod">
          <ac:chgData name="Alfred Asterjadhi" userId="39de57b9-85c0-4fd1-aaac-8ca2b6560ad0" providerId="ADAL" clId="{A393043D-EF8D-4DE1-8ACA-39AB47E31D8C}" dt="2024-07-05T15:49:31.801" v="1424"/>
          <ac:spMkLst>
            <pc:docMk/>
            <pc:sldMk cId="1426983488" sldId="1273"/>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3924785858" sldId="1274"/>
        </pc:sldMkLst>
        <pc:spChg chg="mod">
          <ac:chgData name="Alfred Asterjadhi" userId="39de57b9-85c0-4fd1-aaac-8ca2b6560ad0" providerId="ADAL" clId="{A393043D-EF8D-4DE1-8ACA-39AB47E31D8C}" dt="2024-07-03T15:54:48.807" v="649"/>
          <ac:spMkLst>
            <pc:docMk/>
            <pc:sldMk cId="3924785858" sldId="1274"/>
            <ac:spMk id="3" creationId="{15B06966-A502-80FA-16A5-81986652AE22}"/>
          </ac:spMkLst>
        </pc:spChg>
        <pc:spChg chg="mod">
          <ac:chgData name="Alfred Asterjadhi" userId="39de57b9-85c0-4fd1-aaac-8ca2b6560ad0" providerId="ADAL" clId="{A393043D-EF8D-4DE1-8ACA-39AB47E31D8C}" dt="2024-07-05T15:50:39.998" v="1472"/>
          <ac:spMkLst>
            <pc:docMk/>
            <pc:sldMk cId="3924785858" sldId="1274"/>
            <ac:spMk id="5" creationId="{B50A12A7-8CA1-49FC-463B-7F6AAC7CCFA5}"/>
          </ac:spMkLst>
        </pc:spChg>
        <pc:spChg chg="mod">
          <ac:chgData name="Alfred Asterjadhi" userId="39de57b9-85c0-4fd1-aaac-8ca2b6560ad0" providerId="ADAL" clId="{A393043D-EF8D-4DE1-8ACA-39AB47E31D8C}" dt="2024-07-05T15:49:33.261" v="1425"/>
          <ac:spMkLst>
            <pc:docMk/>
            <pc:sldMk cId="3924785858" sldId="1274"/>
            <ac:spMk id="6" creationId="{FE16CE31-A6D3-44E2-0257-B9636FAB81AA}"/>
          </ac:spMkLst>
        </pc:spChg>
      </pc:sldChg>
      <pc:sldChg chg="modSp mod">
        <pc:chgData name="Alfred Asterjadhi" userId="39de57b9-85c0-4fd1-aaac-8ca2b6560ad0" providerId="ADAL" clId="{A393043D-EF8D-4DE1-8ACA-39AB47E31D8C}" dt="2024-07-05T15:50:39.998" v="1472"/>
        <pc:sldMkLst>
          <pc:docMk/>
          <pc:sldMk cId="783847315" sldId="1275"/>
        </pc:sldMkLst>
        <pc:spChg chg="mod">
          <ac:chgData name="Alfred Asterjadhi" userId="39de57b9-85c0-4fd1-aaac-8ca2b6560ad0" providerId="ADAL" clId="{A393043D-EF8D-4DE1-8ACA-39AB47E31D8C}" dt="2024-07-03T15:57:48.592" v="680"/>
          <ac:spMkLst>
            <pc:docMk/>
            <pc:sldMk cId="783847315" sldId="1275"/>
            <ac:spMk id="3" creationId="{15B06966-A502-80FA-16A5-81986652AE22}"/>
          </ac:spMkLst>
        </pc:spChg>
        <pc:spChg chg="mod">
          <ac:chgData name="Alfred Asterjadhi" userId="39de57b9-85c0-4fd1-aaac-8ca2b6560ad0" providerId="ADAL" clId="{A393043D-EF8D-4DE1-8ACA-39AB47E31D8C}" dt="2024-07-05T15:50:39.998" v="1472"/>
          <ac:spMkLst>
            <pc:docMk/>
            <pc:sldMk cId="783847315" sldId="1275"/>
            <ac:spMk id="5" creationId="{B50A12A7-8CA1-49FC-463B-7F6AAC7CCFA5}"/>
          </ac:spMkLst>
        </pc:spChg>
        <pc:spChg chg="mod">
          <ac:chgData name="Alfred Asterjadhi" userId="39de57b9-85c0-4fd1-aaac-8ca2b6560ad0" providerId="ADAL" clId="{A393043D-EF8D-4DE1-8ACA-39AB47E31D8C}" dt="2024-07-05T15:49:42.761" v="1443" actId="20577"/>
          <ac:spMkLst>
            <pc:docMk/>
            <pc:sldMk cId="783847315" sldId="1275"/>
            <ac:spMk id="6" creationId="{FE16CE31-A6D3-44E2-0257-B9636FAB81AA}"/>
          </ac:spMkLst>
        </pc:spChg>
      </pc:sldChg>
      <pc:sldChg chg="addSp modSp add mod">
        <pc:chgData name="Alfred Asterjadhi" userId="39de57b9-85c0-4fd1-aaac-8ca2b6560ad0" providerId="ADAL" clId="{A393043D-EF8D-4DE1-8ACA-39AB47E31D8C}" dt="2024-07-10T16:00:06.283" v="1972"/>
        <pc:sldMkLst>
          <pc:docMk/>
          <pc:sldMk cId="2127926340" sldId="1276"/>
        </pc:sldMkLst>
        <pc:spChg chg="mod">
          <ac:chgData name="Alfred Asterjadhi" userId="39de57b9-85c0-4fd1-aaac-8ca2b6560ad0" providerId="ADAL" clId="{A393043D-EF8D-4DE1-8ACA-39AB47E31D8C}" dt="2024-07-05T14:48:56.273" v="682" actId="20577"/>
          <ac:spMkLst>
            <pc:docMk/>
            <pc:sldMk cId="2127926340" sldId="1276"/>
            <ac:spMk id="2" creationId="{42854970-17D9-6F05-4C71-EBC4E41912A3}"/>
          </ac:spMkLst>
        </pc:spChg>
        <pc:spChg chg="mod">
          <ac:chgData name="Alfred Asterjadhi" userId="39de57b9-85c0-4fd1-aaac-8ca2b6560ad0" providerId="ADAL" clId="{A393043D-EF8D-4DE1-8ACA-39AB47E31D8C}" dt="2024-07-10T16:00:06.283" v="1972"/>
          <ac:spMkLst>
            <pc:docMk/>
            <pc:sldMk cId="2127926340" sldId="1276"/>
            <ac:spMk id="3" creationId="{15B06966-A502-80FA-16A5-81986652AE22}"/>
          </ac:spMkLst>
        </pc:spChg>
        <pc:spChg chg="mod">
          <ac:chgData name="Alfred Asterjadhi" userId="39de57b9-85c0-4fd1-aaac-8ca2b6560ad0" providerId="ADAL" clId="{A393043D-EF8D-4DE1-8ACA-39AB47E31D8C}" dt="2024-07-05T15:50:39.998" v="1472"/>
          <ac:spMkLst>
            <pc:docMk/>
            <pc:sldMk cId="2127926340" sldId="1276"/>
            <ac:spMk id="5" creationId="{B50A12A7-8CA1-49FC-463B-7F6AAC7CCFA5}"/>
          </ac:spMkLst>
        </pc:spChg>
        <pc:spChg chg="mod">
          <ac:chgData name="Alfred Asterjadhi" userId="39de57b9-85c0-4fd1-aaac-8ca2b6560ad0" providerId="ADAL" clId="{A393043D-EF8D-4DE1-8ACA-39AB47E31D8C}" dt="2024-07-05T15:49:46.680" v="1444"/>
          <ac:spMkLst>
            <pc:docMk/>
            <pc:sldMk cId="2127926340" sldId="1276"/>
            <ac:spMk id="6" creationId="{FE16CE31-A6D3-44E2-0257-B9636FAB81AA}"/>
          </ac:spMkLst>
        </pc:spChg>
        <pc:graphicFrameChg chg="add mod">
          <ac:chgData name="Alfred Asterjadhi" userId="39de57b9-85c0-4fd1-aaac-8ca2b6560ad0" providerId="ADAL" clId="{A393043D-EF8D-4DE1-8ACA-39AB47E31D8C}" dt="2024-07-05T14:56:37.024" v="798"/>
          <ac:graphicFrameMkLst>
            <pc:docMk/>
            <pc:sldMk cId="2127926340" sldId="1276"/>
            <ac:graphicFrameMk id="7" creationId="{24837AAE-1DC1-9440-72A9-6C92B95273A4}"/>
          </ac:graphicFrameMkLst>
        </pc:graphicFrameChg>
      </pc:sldChg>
      <pc:sldChg chg="add del">
        <pc:chgData name="Alfred Asterjadhi" userId="39de57b9-85c0-4fd1-aaac-8ca2b6560ad0" providerId="ADAL" clId="{A393043D-EF8D-4DE1-8ACA-39AB47E31D8C}" dt="2024-07-03T15:20:04.477" v="451" actId="47"/>
        <pc:sldMkLst>
          <pc:docMk/>
          <pc:sldMk cId="3928255898" sldId="1276"/>
        </pc:sldMkLst>
      </pc:sldChg>
      <pc:sldChg chg="addSp delSp modSp add del mod chgLayout">
        <pc:chgData name="Alfred Asterjadhi" userId="39de57b9-85c0-4fd1-aaac-8ca2b6560ad0" providerId="ADAL" clId="{A393043D-EF8D-4DE1-8ACA-39AB47E31D8C}" dt="2024-07-05T15:59:32.327" v="1586" actId="47"/>
        <pc:sldMkLst>
          <pc:docMk/>
          <pc:sldMk cId="3350185854" sldId="1277"/>
        </pc:sldMkLst>
        <pc:spChg chg="mod ord">
          <ac:chgData name="Alfred Asterjadhi" userId="39de57b9-85c0-4fd1-aaac-8ca2b6560ad0" providerId="ADAL" clId="{A393043D-EF8D-4DE1-8ACA-39AB47E31D8C}" dt="2024-07-05T15:48:51.204" v="1412" actId="20577"/>
          <ac:spMkLst>
            <pc:docMk/>
            <pc:sldMk cId="3350185854" sldId="1277"/>
            <ac:spMk id="2" creationId="{35CDB687-0632-4006-A686-C12015B002F3}"/>
          </ac:spMkLst>
        </pc:spChg>
        <pc:spChg chg="mod ord">
          <ac:chgData name="Alfred Asterjadhi" userId="39de57b9-85c0-4fd1-aaac-8ca2b6560ad0" providerId="ADAL" clId="{A393043D-EF8D-4DE1-8ACA-39AB47E31D8C}" dt="2024-07-05T15:56:01.394" v="1542" actId="20577"/>
          <ac:spMkLst>
            <pc:docMk/>
            <pc:sldMk cId="3350185854" sldId="1277"/>
            <ac:spMk id="3" creationId="{2A1DBDD1-7F19-4757-B753-A2A7E1EF91FE}"/>
          </ac:spMkLst>
        </pc:spChg>
        <pc:spChg chg="mod ord">
          <ac:chgData name="Alfred Asterjadhi" userId="39de57b9-85c0-4fd1-aaac-8ca2b6560ad0" providerId="ADAL" clId="{A393043D-EF8D-4DE1-8ACA-39AB47E31D8C}" dt="2024-07-05T15:41:31.747" v="1240" actId="6264"/>
          <ac:spMkLst>
            <pc:docMk/>
            <pc:sldMk cId="3350185854" sldId="1277"/>
            <ac:spMk id="4" creationId="{44C8936E-98C0-41D5-BD17-E645D96AE1F9}"/>
          </ac:spMkLst>
        </pc:spChg>
        <pc:spChg chg="mod ord">
          <ac:chgData name="Alfred Asterjadhi" userId="39de57b9-85c0-4fd1-aaac-8ca2b6560ad0" providerId="ADAL" clId="{A393043D-EF8D-4DE1-8ACA-39AB47E31D8C}" dt="2024-07-05T15:50:39.998" v="1472"/>
          <ac:spMkLst>
            <pc:docMk/>
            <pc:sldMk cId="3350185854" sldId="1277"/>
            <ac:spMk id="5" creationId="{C2D19F5E-206B-4A6D-B21A-F45065C6325A}"/>
          </ac:spMkLst>
        </pc:spChg>
        <pc:spChg chg="mod ord">
          <ac:chgData name="Alfred Asterjadhi" userId="39de57b9-85c0-4fd1-aaac-8ca2b6560ad0" providerId="ADAL" clId="{A393043D-EF8D-4DE1-8ACA-39AB47E31D8C}" dt="2024-07-05T15:49:49.293" v="1445"/>
          <ac:spMkLst>
            <pc:docMk/>
            <pc:sldMk cId="3350185854" sldId="1277"/>
            <ac:spMk id="6" creationId="{901BC188-0DC3-468B-88B2-63081D398E1A}"/>
          </ac:spMkLst>
        </pc:spChg>
        <pc:spChg chg="add del mod">
          <ac:chgData name="Alfred Asterjadhi" userId="39de57b9-85c0-4fd1-aaac-8ca2b6560ad0" providerId="ADAL" clId="{A393043D-EF8D-4DE1-8ACA-39AB47E31D8C}" dt="2024-07-05T15:41:31.747" v="1240" actId="6264"/>
          <ac:spMkLst>
            <pc:docMk/>
            <pc:sldMk cId="3350185854" sldId="1277"/>
            <ac:spMk id="7" creationId="{682BFBFB-7176-7DD3-9709-76A1E822A677}"/>
          </ac:spMkLst>
        </pc:spChg>
        <pc:spChg chg="add del mod">
          <ac:chgData name="Alfred Asterjadhi" userId="39de57b9-85c0-4fd1-aaac-8ca2b6560ad0" providerId="ADAL" clId="{A393043D-EF8D-4DE1-8ACA-39AB47E31D8C}" dt="2024-07-05T15:41:31.747" v="1240" actId="6264"/>
          <ac:spMkLst>
            <pc:docMk/>
            <pc:sldMk cId="3350185854" sldId="1277"/>
            <ac:spMk id="8" creationId="{8111C93F-BE3B-E2E0-86A1-41F0D478E523}"/>
          </ac:spMkLst>
        </pc:spChg>
        <pc:spChg chg="add del mod">
          <ac:chgData name="Alfred Asterjadhi" userId="39de57b9-85c0-4fd1-aaac-8ca2b6560ad0" providerId="ADAL" clId="{A393043D-EF8D-4DE1-8ACA-39AB47E31D8C}" dt="2024-07-05T15:41:31.747" v="1240" actId="6264"/>
          <ac:spMkLst>
            <pc:docMk/>
            <pc:sldMk cId="3350185854" sldId="1277"/>
            <ac:spMk id="9" creationId="{8B599F8E-532A-F036-8540-55D6BF509BED}"/>
          </ac:spMkLst>
        </pc:spChg>
        <pc:spChg chg="add del mod">
          <ac:chgData name="Alfred Asterjadhi" userId="39de57b9-85c0-4fd1-aaac-8ca2b6560ad0" providerId="ADAL" clId="{A393043D-EF8D-4DE1-8ACA-39AB47E31D8C}" dt="2024-07-05T15:41:31.747" v="1240" actId="6264"/>
          <ac:spMkLst>
            <pc:docMk/>
            <pc:sldMk cId="3350185854" sldId="1277"/>
            <ac:spMk id="10" creationId="{1B870C74-278A-A6D4-21CB-197FDB457851}"/>
          </ac:spMkLst>
        </pc:spChg>
        <pc:spChg chg="add del mod">
          <ac:chgData name="Alfred Asterjadhi" userId="39de57b9-85c0-4fd1-aaac-8ca2b6560ad0" providerId="ADAL" clId="{A393043D-EF8D-4DE1-8ACA-39AB47E31D8C}" dt="2024-07-05T15:41:31.747" v="1240" actId="6264"/>
          <ac:spMkLst>
            <pc:docMk/>
            <pc:sldMk cId="3350185854" sldId="1277"/>
            <ac:spMk id="11" creationId="{2BC3F9DD-5C33-1D62-3AA8-6AD08A1A6FE1}"/>
          </ac:spMkLst>
        </pc:spChg>
      </pc:sldChg>
      <pc:sldChg chg="modSp add mod ord">
        <pc:chgData name="Alfred Asterjadhi" userId="39de57b9-85c0-4fd1-aaac-8ca2b6560ad0" providerId="ADAL" clId="{A393043D-EF8D-4DE1-8ACA-39AB47E31D8C}" dt="2024-07-05T16:31:25.866" v="1654"/>
        <pc:sldMkLst>
          <pc:docMk/>
          <pc:sldMk cId="3386835186" sldId="1278"/>
        </pc:sldMkLst>
        <pc:spChg chg="mod">
          <ac:chgData name="Alfred Asterjadhi" userId="39de57b9-85c0-4fd1-aaac-8ca2b6560ad0" providerId="ADAL" clId="{A393043D-EF8D-4DE1-8ACA-39AB47E31D8C}" dt="2024-07-05T15:50:39.998" v="1472"/>
          <ac:spMkLst>
            <pc:docMk/>
            <pc:sldMk cId="3386835186" sldId="1278"/>
            <ac:spMk id="5" creationId="{2A66906C-D72B-F1DD-8C72-CF830DB55E36}"/>
          </ac:spMkLst>
        </pc:spChg>
        <pc:spChg chg="mod">
          <ac:chgData name="Alfred Asterjadhi" userId="39de57b9-85c0-4fd1-aaac-8ca2b6560ad0" providerId="ADAL" clId="{A393043D-EF8D-4DE1-8ACA-39AB47E31D8C}" dt="2024-07-05T15:49:34.640" v="1426"/>
          <ac:spMkLst>
            <pc:docMk/>
            <pc:sldMk cId="3386835186" sldId="1278"/>
            <ac:spMk id="6" creationId="{4B4587F6-4975-6B16-6F2D-EF34E3777A4B}"/>
          </ac:spMkLst>
        </pc:spChg>
        <pc:spChg chg="mod">
          <ac:chgData name="Alfred Asterjadhi" userId="39de57b9-85c0-4fd1-aaac-8ca2b6560ad0" providerId="ADAL" clId="{A393043D-EF8D-4DE1-8ACA-39AB47E31D8C}" dt="2024-07-05T15:49:11.643" v="1417" actId="20577"/>
          <ac:spMkLst>
            <pc:docMk/>
            <pc:sldMk cId="3386835186" sldId="1278"/>
            <ac:spMk id="7" creationId="{BBE380E8-31FF-4646-2B7B-0B4CB1A84C1D}"/>
          </ac:spMkLst>
        </pc:spChg>
      </pc:sldChg>
      <pc:sldChg chg="modSp add mod">
        <pc:chgData name="Alfred Asterjadhi" userId="39de57b9-85c0-4fd1-aaac-8ca2b6560ad0" providerId="ADAL" clId="{A393043D-EF8D-4DE1-8ACA-39AB47E31D8C}" dt="2024-07-05T16:00:21.086" v="1591" actId="20577"/>
        <pc:sldMkLst>
          <pc:docMk/>
          <pc:sldMk cId="484956573" sldId="1279"/>
        </pc:sldMkLst>
        <pc:spChg chg="mod">
          <ac:chgData name="Alfred Asterjadhi" userId="39de57b9-85c0-4fd1-aaac-8ca2b6560ad0" providerId="ADAL" clId="{A393043D-EF8D-4DE1-8ACA-39AB47E31D8C}" dt="2024-07-05T16:00:21.086" v="1591" actId="20577"/>
          <ac:spMkLst>
            <pc:docMk/>
            <pc:sldMk cId="484956573" sldId="1279"/>
            <ac:spMk id="7" creationId="{BBE380E8-31FF-4646-2B7B-0B4CB1A84C1D}"/>
          </ac:spMkLst>
        </pc:spChg>
      </pc:sldChg>
      <pc:sldChg chg="addSp delSp modSp new mod modClrScheme chgLayout">
        <pc:chgData name="Alfred Asterjadhi" userId="39de57b9-85c0-4fd1-aaac-8ca2b6560ad0" providerId="ADAL" clId="{A393043D-EF8D-4DE1-8ACA-39AB47E31D8C}" dt="2024-07-05T16:03:50.516" v="1622" actId="404"/>
        <pc:sldMkLst>
          <pc:docMk/>
          <pc:sldMk cId="2677227096" sldId="1280"/>
        </pc:sldMkLst>
        <pc:spChg chg="del">
          <ac:chgData name="Alfred Asterjadhi" userId="39de57b9-85c0-4fd1-aaac-8ca2b6560ad0" providerId="ADAL" clId="{A393043D-EF8D-4DE1-8ACA-39AB47E31D8C}" dt="2024-07-05T15:54:15.079" v="1495" actId="6264"/>
          <ac:spMkLst>
            <pc:docMk/>
            <pc:sldMk cId="2677227096" sldId="1280"/>
            <ac:spMk id="2" creationId="{053101B6-9BE1-3535-3A2C-6BCDBF1C17BD}"/>
          </ac:spMkLst>
        </pc:spChg>
        <pc:spChg chg="del">
          <ac:chgData name="Alfred Asterjadhi" userId="39de57b9-85c0-4fd1-aaac-8ca2b6560ad0" providerId="ADAL" clId="{A393043D-EF8D-4DE1-8ACA-39AB47E31D8C}" dt="2024-07-05T15:54:15.079" v="1495" actId="6264"/>
          <ac:spMkLst>
            <pc:docMk/>
            <pc:sldMk cId="2677227096" sldId="1280"/>
            <ac:spMk id="3" creationId="{CBF17D50-307A-8DF2-B806-6374C43B53CA}"/>
          </ac:spMkLst>
        </pc:spChg>
        <pc:spChg chg="mod ord">
          <ac:chgData name="Alfred Asterjadhi" userId="39de57b9-85c0-4fd1-aaac-8ca2b6560ad0" providerId="ADAL" clId="{A393043D-EF8D-4DE1-8ACA-39AB47E31D8C}" dt="2024-07-05T15:54:26.862" v="1510" actId="20577"/>
          <ac:spMkLst>
            <pc:docMk/>
            <pc:sldMk cId="2677227096" sldId="1280"/>
            <ac:spMk id="4" creationId="{98D165AA-9DB3-278D-1756-FD496B679732}"/>
          </ac:spMkLst>
        </pc:spChg>
        <pc:spChg chg="mod ord">
          <ac:chgData name="Alfred Asterjadhi" userId="39de57b9-85c0-4fd1-aaac-8ca2b6560ad0" providerId="ADAL" clId="{A393043D-EF8D-4DE1-8ACA-39AB47E31D8C}" dt="2024-07-05T15:54:17.076" v="1496" actId="700"/>
          <ac:spMkLst>
            <pc:docMk/>
            <pc:sldMk cId="2677227096" sldId="1280"/>
            <ac:spMk id="5" creationId="{A113E43F-CA34-0AEB-175A-4E6F7368207D}"/>
          </ac:spMkLst>
        </pc:spChg>
        <pc:spChg chg="mod ord">
          <ac:chgData name="Alfred Asterjadhi" userId="39de57b9-85c0-4fd1-aaac-8ca2b6560ad0" providerId="ADAL" clId="{A393043D-EF8D-4DE1-8ACA-39AB47E31D8C}" dt="2024-07-05T15:54:17.076" v="1496" actId="700"/>
          <ac:spMkLst>
            <pc:docMk/>
            <pc:sldMk cId="2677227096" sldId="1280"/>
            <ac:spMk id="6" creationId="{CD330A40-635F-0CA0-C7B3-DC418F3B5491}"/>
          </ac:spMkLst>
        </pc:spChg>
        <pc:spChg chg="add del mod">
          <ac:chgData name="Alfred Asterjadhi" userId="39de57b9-85c0-4fd1-aaac-8ca2b6560ad0" providerId="ADAL" clId="{A393043D-EF8D-4DE1-8ACA-39AB47E31D8C}" dt="2024-07-05T15:54:15.079" v="1495" actId="6264"/>
          <ac:spMkLst>
            <pc:docMk/>
            <pc:sldMk cId="2677227096" sldId="1280"/>
            <ac:spMk id="7" creationId="{E738222D-277C-77BE-C755-D05DFF35C6FE}"/>
          </ac:spMkLst>
        </pc:spChg>
        <pc:spChg chg="add del mod">
          <ac:chgData name="Alfred Asterjadhi" userId="39de57b9-85c0-4fd1-aaac-8ca2b6560ad0" providerId="ADAL" clId="{A393043D-EF8D-4DE1-8ACA-39AB47E31D8C}" dt="2024-07-05T15:54:15.079" v="1495" actId="6264"/>
          <ac:spMkLst>
            <pc:docMk/>
            <pc:sldMk cId="2677227096" sldId="1280"/>
            <ac:spMk id="8" creationId="{94532537-52DE-881E-942F-FE63B3D39DC6}"/>
          </ac:spMkLst>
        </pc:spChg>
        <pc:spChg chg="add del mod">
          <ac:chgData name="Alfred Asterjadhi" userId="39de57b9-85c0-4fd1-aaac-8ca2b6560ad0" providerId="ADAL" clId="{A393043D-EF8D-4DE1-8ACA-39AB47E31D8C}" dt="2024-07-05T15:54:15.079" v="1495" actId="6264"/>
          <ac:spMkLst>
            <pc:docMk/>
            <pc:sldMk cId="2677227096" sldId="1280"/>
            <ac:spMk id="9" creationId="{A33696A7-9D0A-6F52-9BED-4B0DEFAC6290}"/>
          </ac:spMkLst>
        </pc:spChg>
        <pc:spChg chg="add del mod ord">
          <ac:chgData name="Alfred Asterjadhi" userId="39de57b9-85c0-4fd1-aaac-8ca2b6560ad0" providerId="ADAL" clId="{A393043D-EF8D-4DE1-8ACA-39AB47E31D8C}" dt="2024-07-05T15:54:17.076" v="1496" actId="700"/>
          <ac:spMkLst>
            <pc:docMk/>
            <pc:sldMk cId="2677227096" sldId="1280"/>
            <ac:spMk id="10" creationId="{1BAD9A15-3D38-194B-2A9D-4CD112E9FC90}"/>
          </ac:spMkLst>
        </pc:spChg>
        <pc:spChg chg="add del mod ord">
          <ac:chgData name="Alfred Asterjadhi" userId="39de57b9-85c0-4fd1-aaac-8ca2b6560ad0" providerId="ADAL" clId="{A393043D-EF8D-4DE1-8ACA-39AB47E31D8C}" dt="2024-07-05T15:54:17.076" v="1496" actId="700"/>
          <ac:spMkLst>
            <pc:docMk/>
            <pc:sldMk cId="2677227096" sldId="1280"/>
            <ac:spMk id="11" creationId="{B6E09E72-B82C-D74B-711A-035E24718C09}"/>
          </ac:spMkLst>
        </pc:spChg>
        <pc:spChg chg="add mod ord">
          <ac:chgData name="Alfred Asterjadhi" userId="39de57b9-85c0-4fd1-aaac-8ca2b6560ad0" providerId="ADAL" clId="{A393043D-EF8D-4DE1-8ACA-39AB47E31D8C}" dt="2024-07-05T15:54:53.618" v="1517" actId="404"/>
          <ac:spMkLst>
            <pc:docMk/>
            <pc:sldMk cId="2677227096" sldId="1280"/>
            <ac:spMk id="12" creationId="{4FBCCF06-7163-5BC7-53F3-038034014EDF}"/>
          </ac:spMkLst>
        </pc:spChg>
        <pc:spChg chg="add mod ord">
          <ac:chgData name="Alfred Asterjadhi" userId="39de57b9-85c0-4fd1-aaac-8ca2b6560ad0" providerId="ADAL" clId="{A393043D-EF8D-4DE1-8ACA-39AB47E31D8C}" dt="2024-07-05T16:03:50.516" v="1622" actId="404"/>
          <ac:spMkLst>
            <pc:docMk/>
            <pc:sldMk cId="2677227096" sldId="1280"/>
            <ac:spMk id="13" creationId="{C6BE0195-DB02-0A0E-F8FD-AF77D0229B70}"/>
          </ac:spMkLst>
        </pc:spChg>
      </pc:sldChg>
      <pc:sldChg chg="add">
        <pc:chgData name="Alfred Asterjadhi" userId="39de57b9-85c0-4fd1-aaac-8ca2b6560ad0" providerId="ADAL" clId="{A393043D-EF8D-4DE1-8ACA-39AB47E31D8C}" dt="2024-07-10T17:14:44.258" v="1974"/>
        <pc:sldMkLst>
          <pc:docMk/>
          <pc:sldMk cId="1240600588" sldId="1281"/>
        </pc:sldMkLst>
      </pc:sldChg>
      <pc:sldChg chg="modSp add del mod">
        <pc:chgData name="Alfred Asterjadhi" userId="39de57b9-85c0-4fd1-aaac-8ca2b6560ad0" providerId="ADAL" clId="{A393043D-EF8D-4DE1-8ACA-39AB47E31D8C}" dt="2024-07-10T17:14:40.497" v="1973" actId="2696"/>
        <pc:sldMkLst>
          <pc:docMk/>
          <pc:sldMk cId="2450438428" sldId="1281"/>
        </pc:sldMkLst>
        <pc:spChg chg="mod">
          <ac:chgData name="Alfred Asterjadhi" userId="39de57b9-85c0-4fd1-aaac-8ca2b6560ad0" providerId="ADAL" clId="{A393043D-EF8D-4DE1-8ACA-39AB47E31D8C}" dt="2024-07-05T15:57:49.805" v="1550" actId="5793"/>
          <ac:spMkLst>
            <pc:docMk/>
            <pc:sldMk cId="2450438428" sldId="1281"/>
            <ac:spMk id="2" creationId="{A8EEEE11-0915-163F-FCF6-AB443279EFCC}"/>
          </ac:spMkLst>
        </pc:spChg>
        <pc:spChg chg="mod">
          <ac:chgData name="Alfred Asterjadhi" userId="39de57b9-85c0-4fd1-aaac-8ca2b6560ad0" providerId="ADAL" clId="{A393043D-EF8D-4DE1-8ACA-39AB47E31D8C}" dt="2024-07-05T15:59:07.316" v="1585" actId="20577"/>
          <ac:spMkLst>
            <pc:docMk/>
            <pc:sldMk cId="2450438428" sldId="1281"/>
            <ac:spMk id="3" creationId="{3481DB5A-239A-7442-182B-1E515E20B7C0}"/>
          </ac:spMkLst>
        </pc:spChg>
        <pc:spChg chg="mod">
          <ac:chgData name="Alfred Asterjadhi" userId="39de57b9-85c0-4fd1-aaac-8ca2b6560ad0" providerId="ADAL" clId="{A393043D-EF8D-4DE1-8ACA-39AB47E31D8C}" dt="2024-07-05T16:00:53.652" v="1595" actId="20577"/>
          <ac:spMkLst>
            <pc:docMk/>
            <pc:sldMk cId="2450438428" sldId="1281"/>
            <ac:spMk id="6" creationId="{3D5EA98D-9036-62C5-76A4-B7E2F261DBE6}"/>
          </ac:spMkLst>
        </pc:spChg>
      </pc:sldChg>
      <pc:sldChg chg="addSp delSp modSp add mod chgLayout">
        <pc:chgData name="Alfred Asterjadhi" userId="39de57b9-85c0-4fd1-aaac-8ca2b6560ad0" providerId="ADAL" clId="{A393043D-EF8D-4DE1-8ACA-39AB47E31D8C}" dt="2024-07-11T16:44:45.497" v="2091" actId="207"/>
        <pc:sldMkLst>
          <pc:docMk/>
          <pc:sldMk cId="3176264218" sldId="1282"/>
        </pc:sldMkLst>
        <pc:spChg chg="mod ord">
          <ac:chgData name="Alfred Asterjadhi" userId="39de57b9-85c0-4fd1-aaac-8ca2b6560ad0" providerId="ADAL" clId="{A393043D-EF8D-4DE1-8ACA-39AB47E31D8C}" dt="2024-07-11T16:26:10.551" v="2076" actId="20577"/>
          <ac:spMkLst>
            <pc:docMk/>
            <pc:sldMk cId="3176264218" sldId="1282"/>
            <ac:spMk id="2" creationId="{42854970-17D9-6F05-4C71-EBC4E41912A3}"/>
          </ac:spMkLst>
        </pc:spChg>
        <pc:spChg chg="mod ord">
          <ac:chgData name="Alfred Asterjadhi" userId="39de57b9-85c0-4fd1-aaac-8ca2b6560ad0" providerId="ADAL" clId="{A393043D-EF8D-4DE1-8ACA-39AB47E31D8C}" dt="2024-07-11T16:44:45.497" v="2091" actId="207"/>
          <ac:spMkLst>
            <pc:docMk/>
            <pc:sldMk cId="3176264218" sldId="1282"/>
            <ac:spMk id="3" creationId="{15B06966-A502-80FA-16A5-81986652AE22}"/>
          </ac:spMkLst>
        </pc:spChg>
        <pc:spChg chg="mod ord">
          <ac:chgData name="Alfred Asterjadhi" userId="39de57b9-85c0-4fd1-aaac-8ca2b6560ad0" providerId="ADAL" clId="{A393043D-EF8D-4DE1-8ACA-39AB47E31D8C}" dt="2024-07-10T17:16:17.256" v="2010" actId="6264"/>
          <ac:spMkLst>
            <pc:docMk/>
            <pc:sldMk cId="3176264218" sldId="1282"/>
            <ac:spMk id="4" creationId="{F0A9AAD6-2547-12FC-1EC4-03466B321386}"/>
          </ac:spMkLst>
        </pc:spChg>
        <pc:spChg chg="mod ord">
          <ac:chgData name="Alfred Asterjadhi" userId="39de57b9-85c0-4fd1-aaac-8ca2b6560ad0" providerId="ADAL" clId="{A393043D-EF8D-4DE1-8ACA-39AB47E31D8C}" dt="2024-07-10T17:16:17.256" v="2010" actId="6264"/>
          <ac:spMkLst>
            <pc:docMk/>
            <pc:sldMk cId="3176264218" sldId="1282"/>
            <ac:spMk id="5" creationId="{B50A12A7-8CA1-49FC-463B-7F6AAC7CCFA5}"/>
          </ac:spMkLst>
        </pc:spChg>
        <pc:spChg chg="mod ord">
          <ac:chgData name="Alfred Asterjadhi" userId="39de57b9-85c0-4fd1-aaac-8ca2b6560ad0" providerId="ADAL" clId="{A393043D-EF8D-4DE1-8ACA-39AB47E31D8C}" dt="2024-07-10T17:16:17.256" v="2010" actId="6264"/>
          <ac:spMkLst>
            <pc:docMk/>
            <pc:sldMk cId="3176264218" sldId="1282"/>
            <ac:spMk id="6" creationId="{FE16CE31-A6D3-44E2-0257-B9636FAB81AA}"/>
          </ac:spMkLst>
        </pc:spChg>
        <pc:spChg chg="add del mod">
          <ac:chgData name="Alfred Asterjadhi" userId="39de57b9-85c0-4fd1-aaac-8ca2b6560ad0" providerId="ADAL" clId="{A393043D-EF8D-4DE1-8ACA-39AB47E31D8C}" dt="2024-07-10T17:16:17.256" v="2010" actId="6264"/>
          <ac:spMkLst>
            <pc:docMk/>
            <pc:sldMk cId="3176264218" sldId="1282"/>
            <ac:spMk id="7" creationId="{D0A351FD-6111-FE14-CEA7-83C33CC9145D}"/>
          </ac:spMkLst>
        </pc:spChg>
        <pc:spChg chg="add del mod">
          <ac:chgData name="Alfred Asterjadhi" userId="39de57b9-85c0-4fd1-aaac-8ca2b6560ad0" providerId="ADAL" clId="{A393043D-EF8D-4DE1-8ACA-39AB47E31D8C}" dt="2024-07-10T17:16:17.256" v="2010" actId="6264"/>
          <ac:spMkLst>
            <pc:docMk/>
            <pc:sldMk cId="3176264218" sldId="1282"/>
            <ac:spMk id="8" creationId="{91737713-14F7-6089-0C47-523EAE456513}"/>
          </ac:spMkLst>
        </pc:spChg>
        <pc:spChg chg="add del mod">
          <ac:chgData name="Alfred Asterjadhi" userId="39de57b9-85c0-4fd1-aaac-8ca2b6560ad0" providerId="ADAL" clId="{A393043D-EF8D-4DE1-8ACA-39AB47E31D8C}" dt="2024-07-10T17:16:17.256" v="2010" actId="6264"/>
          <ac:spMkLst>
            <pc:docMk/>
            <pc:sldMk cId="3176264218" sldId="1282"/>
            <ac:spMk id="9" creationId="{0DF4CE75-5FF0-ACE5-1D2F-187B067AA2E1}"/>
          </ac:spMkLst>
        </pc:spChg>
        <pc:spChg chg="add del mod">
          <ac:chgData name="Alfred Asterjadhi" userId="39de57b9-85c0-4fd1-aaac-8ca2b6560ad0" providerId="ADAL" clId="{A393043D-EF8D-4DE1-8ACA-39AB47E31D8C}" dt="2024-07-10T17:16:17.256" v="2010" actId="6264"/>
          <ac:spMkLst>
            <pc:docMk/>
            <pc:sldMk cId="3176264218" sldId="1282"/>
            <ac:spMk id="10" creationId="{6747A858-A1DE-3019-5BE8-BFEAA4194027}"/>
          </ac:spMkLst>
        </pc:spChg>
        <pc:spChg chg="add del mod">
          <ac:chgData name="Alfred Asterjadhi" userId="39de57b9-85c0-4fd1-aaac-8ca2b6560ad0" providerId="ADAL" clId="{A393043D-EF8D-4DE1-8ACA-39AB47E31D8C}" dt="2024-07-10T17:16:17.256" v="2010" actId="6264"/>
          <ac:spMkLst>
            <pc:docMk/>
            <pc:sldMk cId="3176264218" sldId="1282"/>
            <ac:spMk id="11" creationId="{B607CE24-BE9E-B2DB-6C03-F8AB9DB66999}"/>
          </ac:spMkLst>
        </pc:spChg>
      </pc:sldChg>
      <pc:sldMasterChg chg="modSp mod modSldLayout">
        <pc:chgData name="Alfred Asterjadhi" userId="39de57b9-85c0-4fd1-aaac-8ca2b6560ad0" providerId="ADAL" clId="{A393043D-EF8D-4DE1-8ACA-39AB47E31D8C}" dt="2024-07-11T16:53:29.228" v="2093" actId="20577"/>
        <pc:sldMasterMkLst>
          <pc:docMk/>
          <pc:sldMasterMk cId="0" sldId="2147483648"/>
        </pc:sldMasterMkLst>
        <pc:spChg chg="mod">
          <ac:chgData name="Alfred Asterjadhi" userId="39de57b9-85c0-4fd1-aaac-8ca2b6560ad0" providerId="ADAL" clId="{A393043D-EF8D-4DE1-8ACA-39AB47E31D8C}" dt="2024-07-11T16:53:29.228" v="2093" actId="20577"/>
          <ac:spMkLst>
            <pc:docMk/>
            <pc:sldMasterMk cId="0" sldId="2147483648"/>
            <ac:spMk id="10" creationId="{00000000-0000-0000-0000-000000000000}"/>
          </ac:spMkLst>
        </pc:spChg>
        <pc:spChg chg="mod">
          <ac:chgData name="Alfred Asterjadhi" userId="39de57b9-85c0-4fd1-aaac-8ca2b6560ad0" providerId="ADAL" clId="{A393043D-EF8D-4DE1-8ACA-39AB47E31D8C}" dt="2024-07-05T15:50:03.941" v="1459" actId="20577"/>
          <ac:spMkLst>
            <pc:docMk/>
            <pc:sldMasterMk cId="0" sldId="2147483648"/>
            <ac:spMk id="1028" creationId="{00000000-0000-0000-0000-000000000000}"/>
          </ac:spMkLst>
        </pc:spChg>
        <pc:sldLayoutChg chg="modSp">
          <pc:chgData name="Alfred Asterjadhi" userId="39de57b9-85c0-4fd1-aaac-8ca2b6560ad0" providerId="ADAL" clId="{A393043D-EF8D-4DE1-8ACA-39AB47E31D8C}" dt="2024-07-05T15:50:39.998" v="1472"/>
          <pc:sldLayoutMkLst>
            <pc:docMk/>
            <pc:sldMasterMk cId="0" sldId="2147483648"/>
            <pc:sldLayoutMk cId="0" sldId="2147483649"/>
          </pc:sldLayoutMkLst>
          <pc:spChg chg="mod">
            <ac:chgData name="Alfred Asterjadhi" userId="39de57b9-85c0-4fd1-aaac-8ca2b6560ad0" providerId="ADAL" clId="{A393043D-EF8D-4DE1-8ACA-39AB47E31D8C}" dt="2024-07-05T15:50:39.998" v="1472"/>
            <ac:spMkLst>
              <pc:docMk/>
              <pc:sldMasterMk cId="0" sldId="2147483648"/>
              <pc:sldLayoutMk cId="0" sldId="2147483649"/>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0"/>
          </pc:sldLayoutMkLst>
          <pc:spChg chg="mod">
            <ac:chgData name="Alfred Asterjadhi" userId="39de57b9-85c0-4fd1-aaac-8ca2b6560ad0" providerId="ADAL" clId="{A393043D-EF8D-4DE1-8ACA-39AB47E31D8C}" dt="2024-07-05T15:50:39.998" v="1472"/>
            <ac:spMkLst>
              <pc:docMk/>
              <pc:sldMasterMk cId="0" sldId="2147483648"/>
              <pc:sldLayoutMk cId="0" sldId="2147483650"/>
              <ac:spMk id="11"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1"/>
          </pc:sldLayoutMkLst>
          <pc:spChg chg="mod">
            <ac:chgData name="Alfred Asterjadhi" userId="39de57b9-85c0-4fd1-aaac-8ca2b6560ad0" providerId="ADAL" clId="{A393043D-EF8D-4DE1-8ACA-39AB47E31D8C}" dt="2024-07-05T15:50:39.998" v="1472"/>
            <ac:spMkLst>
              <pc:docMk/>
              <pc:sldMasterMk cId="0" sldId="2147483648"/>
              <pc:sldLayoutMk cId="0" sldId="2147483651"/>
              <ac:spMk id="5"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2"/>
          </pc:sldLayoutMkLst>
          <pc:spChg chg="mod">
            <ac:chgData name="Alfred Asterjadhi" userId="39de57b9-85c0-4fd1-aaac-8ca2b6560ad0" providerId="ADAL" clId="{A393043D-EF8D-4DE1-8ACA-39AB47E31D8C}" dt="2024-07-05T15:50:39.998" v="1472"/>
            <ac:spMkLst>
              <pc:docMk/>
              <pc:sldMasterMk cId="0" sldId="2147483648"/>
              <pc:sldLayoutMk cId="0" sldId="2147483652"/>
              <ac:spMk id="6"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4"/>
          </pc:sldLayoutMkLst>
          <pc:spChg chg="mod">
            <ac:chgData name="Alfred Asterjadhi" userId="39de57b9-85c0-4fd1-aaac-8ca2b6560ad0" providerId="ADAL" clId="{A393043D-EF8D-4DE1-8ACA-39AB47E31D8C}" dt="2024-07-05T15:50:39.998" v="1472"/>
            <ac:spMkLst>
              <pc:docMk/>
              <pc:sldMasterMk cId="0" sldId="2147483648"/>
              <pc:sldLayoutMk cId="0" sldId="2147483654"/>
              <ac:spMk id="4" creationId="{00000000-0000-0000-0000-000000000000}"/>
            </ac:spMkLst>
          </pc:spChg>
        </pc:sldLayoutChg>
        <pc:sldLayoutChg chg="modSp">
          <pc:chgData name="Alfred Asterjadhi" userId="39de57b9-85c0-4fd1-aaac-8ca2b6560ad0" providerId="ADAL" clId="{A393043D-EF8D-4DE1-8ACA-39AB47E31D8C}" dt="2024-07-05T15:50:39.998" v="1472"/>
          <pc:sldLayoutMkLst>
            <pc:docMk/>
            <pc:sldMasterMk cId="0" sldId="2147483648"/>
            <pc:sldLayoutMk cId="0" sldId="2147483655"/>
          </pc:sldLayoutMkLst>
          <pc:spChg chg="mod">
            <ac:chgData name="Alfred Asterjadhi" userId="39de57b9-85c0-4fd1-aaac-8ca2b6560ad0" providerId="ADAL" clId="{A393043D-EF8D-4DE1-8ACA-39AB47E31D8C}" dt="2024-07-05T15:50:39.998" v="1472"/>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E49B0519-A6DE-467E-9DC3-D316504FDA7B}"/>
    <pc:docChg chg="custSel addSld modSld modMainMaster">
      <pc:chgData name="Alfred Asterjadhi" userId="39de57b9-85c0-4fd1-aaac-8ca2b6560ad0" providerId="ADAL" clId="{E49B0519-A6DE-467E-9DC3-D316504FDA7B}" dt="2024-02-07T16:23:33.593" v="130" actId="20577"/>
      <pc:docMkLst>
        <pc:docMk/>
      </pc:docMkLst>
      <pc:sldChg chg="modSp add mod">
        <pc:chgData name="Alfred Asterjadhi" userId="39de57b9-85c0-4fd1-aaac-8ca2b6560ad0" providerId="ADAL" clId="{E49B0519-A6DE-467E-9DC3-D316504FDA7B}" dt="2024-02-07T16:18:56.742" v="15" actId="313"/>
        <pc:sldMkLst>
          <pc:docMk/>
          <pc:sldMk cId="3501348479" sldId="1244"/>
        </pc:sldMkLst>
        <pc:spChg chg="mod">
          <ac:chgData name="Alfred Asterjadhi" userId="39de57b9-85c0-4fd1-aaac-8ca2b6560ad0" providerId="ADAL" clId="{E49B0519-A6DE-467E-9DC3-D316504FDA7B}" dt="2024-02-07T16:18:56.742" v="15" actId="313"/>
          <ac:spMkLst>
            <pc:docMk/>
            <pc:sldMk cId="3501348479" sldId="1244"/>
            <ac:spMk id="7" creationId="{3126AA10-DC1C-4E34-80DA-B427588F2BD9}"/>
          </ac:spMkLst>
        </pc:spChg>
      </pc:sldChg>
      <pc:sldChg chg="modSp add mod">
        <pc:chgData name="Alfred Asterjadhi" userId="39de57b9-85c0-4fd1-aaac-8ca2b6560ad0" providerId="ADAL" clId="{E49B0519-A6DE-467E-9DC3-D316504FDA7B}" dt="2024-02-07T16:23:33.593" v="130" actId="20577"/>
        <pc:sldMkLst>
          <pc:docMk/>
          <pc:sldMk cId="231213387" sldId="1245"/>
        </pc:sldMkLst>
        <pc:spChg chg="mod">
          <ac:chgData name="Alfred Asterjadhi" userId="39de57b9-85c0-4fd1-aaac-8ca2b6560ad0" providerId="ADAL" clId="{E49B0519-A6DE-467E-9DC3-D316504FDA7B}" dt="2024-02-07T16:20:40.329" v="54" actId="20577"/>
          <ac:spMkLst>
            <pc:docMk/>
            <pc:sldMk cId="231213387" sldId="1245"/>
            <ac:spMk id="2" creationId="{49510D9F-7498-4603-98A7-A6DB1EDD560E}"/>
          </ac:spMkLst>
        </pc:spChg>
        <pc:spChg chg="mod">
          <ac:chgData name="Alfred Asterjadhi" userId="39de57b9-85c0-4fd1-aaac-8ca2b6560ad0" providerId="ADAL" clId="{E49B0519-A6DE-467E-9DC3-D316504FDA7B}" dt="2024-02-07T16:23:33.593" v="130" actId="20577"/>
          <ac:spMkLst>
            <pc:docMk/>
            <pc:sldMk cId="231213387" sldId="1245"/>
            <ac:spMk id="3" creationId="{93EB16D6-11CB-4092-9D44-C889CC5233EA}"/>
          </ac:spMkLst>
        </pc:spChg>
        <pc:spChg chg="mod">
          <ac:chgData name="Alfred Asterjadhi" userId="39de57b9-85c0-4fd1-aaac-8ca2b6560ad0" providerId="ADAL" clId="{E49B0519-A6DE-467E-9DC3-D316504FDA7B}" dt="2024-02-07T16:19:27.648" v="33" actId="20577"/>
          <ac:spMkLst>
            <pc:docMk/>
            <pc:sldMk cId="231213387" sldId="1245"/>
            <ac:spMk id="6" creationId="{536B0377-C8E2-442F-A310-3A1EE7A7D0C0}"/>
          </ac:spMkLst>
        </pc:spChg>
      </pc:sldChg>
      <pc:sldMasterChg chg="modSp mod">
        <pc:chgData name="Alfred Asterjadhi" userId="39de57b9-85c0-4fd1-aaac-8ca2b6560ad0" providerId="ADAL" clId="{E49B0519-A6DE-467E-9DC3-D316504FDA7B}" dt="2024-02-07T16:17:34.536" v="1" actId="6549"/>
        <pc:sldMasterMkLst>
          <pc:docMk/>
          <pc:sldMasterMk cId="0" sldId="2147483648"/>
        </pc:sldMasterMkLst>
        <pc:spChg chg="mod">
          <ac:chgData name="Alfred Asterjadhi" userId="39de57b9-85c0-4fd1-aaac-8ca2b6560ad0" providerId="ADAL" clId="{E49B0519-A6DE-467E-9DC3-D316504FDA7B}" dt="2024-02-07T16:17:34.536" v="1" actId="6549"/>
          <ac:spMkLst>
            <pc:docMk/>
            <pc:sldMasterMk cId="0" sldId="2147483648"/>
            <ac:spMk id="10" creationId="{00000000-0000-0000-0000-000000000000}"/>
          </ac:spMkLst>
        </pc:spChg>
      </pc:sldMasterChg>
    </pc:docChg>
  </pc:docChgLst>
  <pc:docChgLst>
    <pc:chgData name="Alfred Asterjadhi" userId="39de57b9-85c0-4fd1-aaac-8ca2b6560ad0" providerId="ADAL" clId="{D1812C9B-0AE9-4DE8-A939-E145200BA9D2}"/>
    <pc:docChg chg="undo custSel addSld delSld modSld modMainMaster">
      <pc:chgData name="Alfred Asterjadhi" userId="39de57b9-85c0-4fd1-aaac-8ca2b6560ad0" providerId="ADAL" clId="{D1812C9B-0AE9-4DE8-A939-E145200BA9D2}" dt="2024-06-26T21:15:29.351" v="480" actId="6549"/>
      <pc:docMkLst>
        <pc:docMk/>
      </pc:docMkLst>
      <pc:sldChg chg="modSp add mod">
        <pc:chgData name="Alfred Asterjadhi" userId="39de57b9-85c0-4fd1-aaac-8ca2b6560ad0" providerId="ADAL" clId="{D1812C9B-0AE9-4DE8-A939-E145200BA9D2}" dt="2024-06-19T16:49:27.717" v="10" actId="20577"/>
        <pc:sldMkLst>
          <pc:docMk/>
          <pc:sldMk cId="2601811782" sldId="1269"/>
        </pc:sldMkLst>
        <pc:spChg chg="mod">
          <ac:chgData name="Alfred Asterjadhi" userId="39de57b9-85c0-4fd1-aaac-8ca2b6560ad0" providerId="ADAL" clId="{D1812C9B-0AE9-4DE8-A939-E145200BA9D2}" dt="2024-06-19T16:49:27.717" v="10" actId="20577"/>
          <ac:spMkLst>
            <pc:docMk/>
            <pc:sldMk cId="2601811782" sldId="1269"/>
            <ac:spMk id="7" creationId="{BBE380E8-31FF-4646-2B7B-0B4CB1A84C1D}"/>
          </ac:spMkLst>
        </pc:spChg>
      </pc:sldChg>
      <pc:sldChg chg="modSp add mod">
        <pc:chgData name="Alfred Asterjadhi" userId="39de57b9-85c0-4fd1-aaac-8ca2b6560ad0" providerId="ADAL" clId="{D1812C9B-0AE9-4DE8-A939-E145200BA9D2}" dt="2024-06-19T16:56:44.995" v="209" actId="20577"/>
        <pc:sldMkLst>
          <pc:docMk/>
          <pc:sldMk cId="2797702569" sldId="1270"/>
        </pc:sldMkLst>
        <pc:spChg chg="mod">
          <ac:chgData name="Alfred Asterjadhi" userId="39de57b9-85c0-4fd1-aaac-8ca2b6560ad0" providerId="ADAL" clId="{D1812C9B-0AE9-4DE8-A939-E145200BA9D2}" dt="2024-06-19T16:51:22.382" v="57" actId="20577"/>
          <ac:spMkLst>
            <pc:docMk/>
            <pc:sldMk cId="2797702569" sldId="1270"/>
            <ac:spMk id="2" creationId="{42854970-17D9-6F05-4C71-EBC4E41912A3}"/>
          </ac:spMkLst>
        </pc:spChg>
        <pc:spChg chg="mod">
          <ac:chgData name="Alfred Asterjadhi" userId="39de57b9-85c0-4fd1-aaac-8ca2b6560ad0" providerId="ADAL" clId="{D1812C9B-0AE9-4DE8-A939-E145200BA9D2}" dt="2024-06-19T16:56:44.995" v="209" actId="20577"/>
          <ac:spMkLst>
            <pc:docMk/>
            <pc:sldMk cId="2797702569" sldId="1270"/>
            <ac:spMk id="3" creationId="{15B06966-A502-80FA-16A5-81986652AE22}"/>
          </ac:spMkLst>
        </pc:spChg>
      </pc:sldChg>
      <pc:sldChg chg="new del">
        <pc:chgData name="Alfred Asterjadhi" userId="39de57b9-85c0-4fd1-aaac-8ca2b6560ad0" providerId="ADAL" clId="{D1812C9B-0AE9-4DE8-A939-E145200BA9D2}" dt="2024-06-19T16:56:56.017" v="212" actId="47"/>
        <pc:sldMkLst>
          <pc:docMk/>
          <pc:sldMk cId="1210118074" sldId="1271"/>
        </pc:sldMkLst>
      </pc:sldChg>
      <pc:sldChg chg="modSp add mod">
        <pc:chgData name="Alfred Asterjadhi" userId="39de57b9-85c0-4fd1-aaac-8ca2b6560ad0" providerId="ADAL" clId="{D1812C9B-0AE9-4DE8-A939-E145200BA9D2}" dt="2024-06-19T16:56:51.221" v="211" actId="20577"/>
        <pc:sldMkLst>
          <pc:docMk/>
          <pc:sldMk cId="2840399479" sldId="1272"/>
        </pc:sldMkLst>
        <pc:spChg chg="mod">
          <ac:chgData name="Alfred Asterjadhi" userId="39de57b9-85c0-4fd1-aaac-8ca2b6560ad0" providerId="ADAL" clId="{D1812C9B-0AE9-4DE8-A939-E145200BA9D2}" dt="2024-06-19T16:51:18.580" v="52" actId="20577"/>
          <ac:spMkLst>
            <pc:docMk/>
            <pc:sldMk cId="2840399479" sldId="1272"/>
            <ac:spMk id="2" creationId="{42854970-17D9-6F05-4C71-EBC4E41912A3}"/>
          </ac:spMkLst>
        </pc:spChg>
        <pc:spChg chg="mod">
          <ac:chgData name="Alfred Asterjadhi" userId="39de57b9-85c0-4fd1-aaac-8ca2b6560ad0" providerId="ADAL" clId="{D1812C9B-0AE9-4DE8-A939-E145200BA9D2}" dt="2024-06-19T16:56:51.221" v="211" actId="20577"/>
          <ac:spMkLst>
            <pc:docMk/>
            <pc:sldMk cId="2840399479" sldId="1272"/>
            <ac:spMk id="3" creationId="{15B06966-A502-80FA-16A5-81986652AE22}"/>
          </ac:spMkLst>
        </pc:spChg>
      </pc:sldChg>
      <pc:sldChg chg="modSp add mod">
        <pc:chgData name="Alfred Asterjadhi" userId="39de57b9-85c0-4fd1-aaac-8ca2b6560ad0" providerId="ADAL" clId="{D1812C9B-0AE9-4DE8-A939-E145200BA9D2}" dt="2024-06-26T20:22:06.039" v="381" actId="20577"/>
        <pc:sldMkLst>
          <pc:docMk/>
          <pc:sldMk cId="1426983488" sldId="1273"/>
        </pc:sldMkLst>
        <pc:spChg chg="mod">
          <ac:chgData name="Alfred Asterjadhi" userId="39de57b9-85c0-4fd1-aaac-8ca2b6560ad0" providerId="ADAL" clId="{D1812C9B-0AE9-4DE8-A939-E145200BA9D2}" dt="2024-06-26T20:12:31.490" v="217" actId="20577"/>
          <ac:spMkLst>
            <pc:docMk/>
            <pc:sldMk cId="1426983488" sldId="1273"/>
            <ac:spMk id="2" creationId="{42854970-17D9-6F05-4C71-EBC4E41912A3}"/>
          </ac:spMkLst>
        </pc:spChg>
        <pc:spChg chg="mod">
          <ac:chgData name="Alfred Asterjadhi" userId="39de57b9-85c0-4fd1-aaac-8ca2b6560ad0" providerId="ADAL" clId="{D1812C9B-0AE9-4DE8-A939-E145200BA9D2}" dt="2024-06-26T20:22:06.039" v="381" actId="20577"/>
          <ac:spMkLst>
            <pc:docMk/>
            <pc:sldMk cId="1426983488" sldId="1273"/>
            <ac:spMk id="3" creationId="{15B06966-A502-80FA-16A5-81986652AE22}"/>
          </ac:spMkLst>
        </pc:spChg>
      </pc:sldChg>
      <pc:sldChg chg="modSp add mod">
        <pc:chgData name="Alfred Asterjadhi" userId="39de57b9-85c0-4fd1-aaac-8ca2b6560ad0" providerId="ADAL" clId="{D1812C9B-0AE9-4DE8-A939-E145200BA9D2}" dt="2024-06-26T20:29:16.333" v="451" actId="20577"/>
        <pc:sldMkLst>
          <pc:docMk/>
          <pc:sldMk cId="3924785858" sldId="1274"/>
        </pc:sldMkLst>
        <pc:spChg chg="mod">
          <ac:chgData name="Alfred Asterjadhi" userId="39de57b9-85c0-4fd1-aaac-8ca2b6560ad0" providerId="ADAL" clId="{D1812C9B-0AE9-4DE8-A939-E145200BA9D2}" dt="2024-06-26T20:22:42.058" v="386" actId="20577"/>
          <ac:spMkLst>
            <pc:docMk/>
            <pc:sldMk cId="3924785858" sldId="1274"/>
            <ac:spMk id="2" creationId="{42854970-17D9-6F05-4C71-EBC4E41912A3}"/>
          </ac:spMkLst>
        </pc:spChg>
        <pc:spChg chg="mod">
          <ac:chgData name="Alfred Asterjadhi" userId="39de57b9-85c0-4fd1-aaac-8ca2b6560ad0" providerId="ADAL" clId="{D1812C9B-0AE9-4DE8-A939-E145200BA9D2}" dt="2024-06-26T20:29:16.333" v="451" actId="20577"/>
          <ac:spMkLst>
            <pc:docMk/>
            <pc:sldMk cId="3924785858" sldId="1274"/>
            <ac:spMk id="3" creationId="{15B06966-A502-80FA-16A5-81986652AE22}"/>
          </ac:spMkLst>
        </pc:spChg>
      </pc:sldChg>
      <pc:sldChg chg="modSp add mod">
        <pc:chgData name="Alfred Asterjadhi" userId="39de57b9-85c0-4fd1-aaac-8ca2b6560ad0" providerId="ADAL" clId="{D1812C9B-0AE9-4DE8-A939-E145200BA9D2}" dt="2024-06-26T21:14:49.766" v="478" actId="6549"/>
        <pc:sldMkLst>
          <pc:docMk/>
          <pc:sldMk cId="783847315" sldId="1275"/>
        </pc:sldMkLst>
        <pc:spChg chg="mod">
          <ac:chgData name="Alfred Asterjadhi" userId="39de57b9-85c0-4fd1-aaac-8ca2b6560ad0" providerId="ADAL" clId="{D1812C9B-0AE9-4DE8-A939-E145200BA9D2}" dt="2024-06-26T21:14:30.555" v="458" actId="20577"/>
          <ac:spMkLst>
            <pc:docMk/>
            <pc:sldMk cId="783847315" sldId="1275"/>
            <ac:spMk id="2" creationId="{42854970-17D9-6F05-4C71-EBC4E41912A3}"/>
          </ac:spMkLst>
        </pc:spChg>
        <pc:spChg chg="mod">
          <ac:chgData name="Alfred Asterjadhi" userId="39de57b9-85c0-4fd1-aaac-8ca2b6560ad0" providerId="ADAL" clId="{D1812C9B-0AE9-4DE8-A939-E145200BA9D2}" dt="2024-06-26T21:14:49.766" v="478" actId="6549"/>
          <ac:spMkLst>
            <pc:docMk/>
            <pc:sldMk cId="783847315" sldId="1275"/>
            <ac:spMk id="3" creationId="{15B06966-A502-80FA-16A5-81986652AE22}"/>
          </ac:spMkLst>
        </pc:spChg>
      </pc:sldChg>
      <pc:sldMasterChg chg="modSp mod">
        <pc:chgData name="Alfred Asterjadhi" userId="39de57b9-85c0-4fd1-aaac-8ca2b6560ad0" providerId="ADAL" clId="{D1812C9B-0AE9-4DE8-A939-E145200BA9D2}" dt="2024-06-26T21:15:29.351" v="480" actId="6549"/>
        <pc:sldMasterMkLst>
          <pc:docMk/>
          <pc:sldMasterMk cId="0" sldId="2147483648"/>
        </pc:sldMasterMkLst>
        <pc:spChg chg="mod">
          <ac:chgData name="Alfred Asterjadhi" userId="39de57b9-85c0-4fd1-aaac-8ca2b6560ad0" providerId="ADAL" clId="{D1812C9B-0AE9-4DE8-A939-E145200BA9D2}" dt="2024-06-26T21:15:29.351" v="480" actId="6549"/>
          <ac:spMkLst>
            <pc:docMk/>
            <pc:sldMasterMk cId="0" sldId="2147483648"/>
            <ac:spMk id="10" creationId="{00000000-0000-0000-0000-000000000000}"/>
          </ac:spMkLst>
        </pc:spChg>
      </pc:sldMasterChg>
    </pc:docChg>
  </pc:docChgLst>
  <pc:docChgLst>
    <pc:chgData name="Alfred Asterjadhi" userId="39de57b9-85c0-4fd1-aaac-8ca2b6560ad0" providerId="ADAL" clId="{36BF8B3F-75FE-4A0F-BC3A-B69A7D9732F7}"/>
    <pc:docChg chg="undo redo custSel addSld delSld modSld sldOrd modMainMaster">
      <pc:chgData name="Alfred Asterjadhi" userId="39de57b9-85c0-4fd1-aaac-8ca2b6560ad0" providerId="ADAL" clId="{36BF8B3F-75FE-4A0F-BC3A-B69A7D9732F7}" dt="2024-05-16T10:03:13.721" v="5035" actId="20577"/>
      <pc:docMkLst>
        <pc:docMk/>
      </pc:docMkLst>
      <pc:sldChg chg="modSp mod">
        <pc:chgData name="Alfred Asterjadhi" userId="39de57b9-85c0-4fd1-aaac-8ca2b6560ad0" providerId="ADAL" clId="{36BF8B3F-75FE-4A0F-BC3A-B69A7D9732F7}" dt="2024-03-14T21:09:38.767" v="2070" actId="20577"/>
        <pc:sldMkLst>
          <pc:docMk/>
          <pc:sldMk cId="231213387" sldId="1245"/>
        </pc:sldMkLst>
        <pc:spChg chg="mod">
          <ac:chgData name="Alfred Asterjadhi" userId="39de57b9-85c0-4fd1-aaac-8ca2b6560ad0" providerId="ADAL" clId="{36BF8B3F-75FE-4A0F-BC3A-B69A7D9732F7}" dt="2024-03-14T21:09:38.767" v="2070" actId="20577"/>
          <ac:spMkLst>
            <pc:docMk/>
            <pc:sldMk cId="231213387" sldId="1245"/>
            <ac:spMk id="2" creationId="{49510D9F-7498-4603-98A7-A6DB1EDD560E}"/>
          </ac:spMkLst>
        </pc:spChg>
        <pc:spChg chg="mod">
          <ac:chgData name="Alfred Asterjadhi" userId="39de57b9-85c0-4fd1-aaac-8ca2b6560ad0" providerId="ADAL" clId="{36BF8B3F-75FE-4A0F-BC3A-B69A7D9732F7}" dt="2024-02-28T16:59:49.330" v="114"/>
          <ac:spMkLst>
            <pc:docMk/>
            <pc:sldMk cId="231213387" sldId="1245"/>
            <ac:spMk id="3" creationId="{93EB16D6-11CB-4092-9D44-C889CC5233EA}"/>
          </ac:spMkLst>
        </pc:spChg>
      </pc:sldChg>
      <pc:sldChg chg="modSp add mod">
        <pc:chgData name="Alfred Asterjadhi" userId="39de57b9-85c0-4fd1-aaac-8ca2b6560ad0" providerId="ADAL" clId="{36BF8B3F-75FE-4A0F-BC3A-B69A7D9732F7}" dt="2024-03-14T21:09:53.184" v="2074" actId="20577"/>
        <pc:sldMkLst>
          <pc:docMk/>
          <pc:sldMk cId="3814739714" sldId="1246"/>
        </pc:sldMkLst>
        <pc:spChg chg="mod">
          <ac:chgData name="Alfred Asterjadhi" userId="39de57b9-85c0-4fd1-aaac-8ca2b6560ad0" providerId="ADAL" clId="{36BF8B3F-75FE-4A0F-BC3A-B69A7D9732F7}" dt="2024-03-14T21:09:53.184" v="2074" actId="20577"/>
          <ac:spMkLst>
            <pc:docMk/>
            <pc:sldMk cId="3814739714" sldId="1246"/>
            <ac:spMk id="2" creationId="{49510D9F-7498-4603-98A7-A6DB1EDD560E}"/>
          </ac:spMkLst>
        </pc:spChg>
        <pc:spChg chg="mod">
          <ac:chgData name="Alfred Asterjadhi" userId="39de57b9-85c0-4fd1-aaac-8ca2b6560ad0" providerId="ADAL" clId="{36BF8B3F-75FE-4A0F-BC3A-B69A7D9732F7}" dt="2024-03-14T21:08:55.388" v="2068" actId="20577"/>
          <ac:spMkLst>
            <pc:docMk/>
            <pc:sldMk cId="3814739714" sldId="1246"/>
            <ac:spMk id="3" creationId="{93EB16D6-11CB-4092-9D44-C889CC5233EA}"/>
          </ac:spMkLst>
        </pc:spChg>
        <pc:spChg chg="mod">
          <ac:chgData name="Alfred Asterjadhi" userId="39de57b9-85c0-4fd1-aaac-8ca2b6560ad0" providerId="ADAL" clId="{36BF8B3F-75FE-4A0F-BC3A-B69A7D9732F7}" dt="2024-03-09T18:01:37.265" v="259" actId="20577"/>
          <ac:spMkLst>
            <pc:docMk/>
            <pc:sldMk cId="3814739714" sldId="1246"/>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04757938" sldId="1247"/>
        </pc:sldMkLst>
        <pc:spChg chg="mod">
          <ac:chgData name="Alfred Asterjadhi" userId="39de57b9-85c0-4fd1-aaac-8ca2b6560ad0" providerId="ADAL" clId="{36BF8B3F-75FE-4A0F-BC3A-B69A7D9732F7}" dt="2024-03-09T18:01:17.425" v="248" actId="20577"/>
          <ac:spMkLst>
            <pc:docMk/>
            <pc:sldMk cId="1104757938" sldId="1247"/>
            <ac:spMk id="6" creationId="{7488035E-BDAD-477C-AA55-E8989C4B7B8C}"/>
          </ac:spMkLst>
        </pc:spChg>
        <pc:spChg chg="mod">
          <ac:chgData name="Alfred Asterjadhi" userId="39de57b9-85c0-4fd1-aaac-8ca2b6560ad0" providerId="ADAL" clId="{36BF8B3F-75FE-4A0F-BC3A-B69A7D9732F7}" dt="2024-03-09T19:44:34.259" v="262" actId="20577"/>
          <ac:spMkLst>
            <pc:docMk/>
            <pc:sldMk cId="1104757938" sldId="1247"/>
            <ac:spMk id="7" creationId="{3126AA10-DC1C-4E34-80DA-B427588F2BD9}"/>
          </ac:spMkLst>
        </pc:spChg>
      </pc:sldChg>
      <pc:sldChg chg="modSp add mod">
        <pc:chgData name="Alfred Asterjadhi" userId="39de57b9-85c0-4fd1-aaac-8ca2b6560ad0" providerId="ADAL" clId="{36BF8B3F-75FE-4A0F-BC3A-B69A7D9732F7}" dt="2024-03-14T21:09:45.990" v="2072" actId="20577"/>
        <pc:sldMkLst>
          <pc:docMk/>
          <pc:sldMk cId="1513511096" sldId="1248"/>
        </pc:sldMkLst>
        <pc:spChg chg="mod">
          <ac:chgData name="Alfred Asterjadhi" userId="39de57b9-85c0-4fd1-aaac-8ca2b6560ad0" providerId="ADAL" clId="{36BF8B3F-75FE-4A0F-BC3A-B69A7D9732F7}" dt="2024-03-14T21:09:45.990" v="2072" actId="20577"/>
          <ac:spMkLst>
            <pc:docMk/>
            <pc:sldMk cId="1513511096" sldId="1248"/>
            <ac:spMk id="2" creationId="{49510D9F-7498-4603-98A7-A6DB1EDD560E}"/>
          </ac:spMkLst>
        </pc:spChg>
        <pc:spChg chg="mod">
          <ac:chgData name="Alfred Asterjadhi" userId="39de57b9-85c0-4fd1-aaac-8ca2b6560ad0" providerId="ADAL" clId="{36BF8B3F-75FE-4A0F-BC3A-B69A7D9732F7}" dt="2024-03-14T21:08:03.149" v="2034"/>
          <ac:spMkLst>
            <pc:docMk/>
            <pc:sldMk cId="1513511096" sldId="1248"/>
            <ac:spMk id="3" creationId="{93EB16D6-11CB-4092-9D44-C889CC5233EA}"/>
          </ac:spMkLst>
        </pc:spChg>
        <pc:spChg chg="mod">
          <ac:chgData name="Alfred Asterjadhi" userId="39de57b9-85c0-4fd1-aaac-8ca2b6560ad0" providerId="ADAL" clId="{36BF8B3F-75FE-4A0F-BC3A-B69A7D9732F7}" dt="2024-03-09T18:01:31.685" v="254" actId="6549"/>
          <ac:spMkLst>
            <pc:docMk/>
            <pc:sldMk cId="1513511096" sldId="1248"/>
            <ac:spMk id="6" creationId="{536B0377-C8E2-442F-A310-3A1EE7A7D0C0}"/>
          </ac:spMkLst>
        </pc:spChg>
      </pc:sldChg>
      <pc:sldChg chg="modSp add del mod">
        <pc:chgData name="Alfred Asterjadhi" userId="39de57b9-85c0-4fd1-aaac-8ca2b6560ad0" providerId="ADAL" clId="{36BF8B3F-75FE-4A0F-BC3A-B69A7D9732F7}" dt="2024-03-11T00:45:28.073" v="280" actId="47"/>
        <pc:sldMkLst>
          <pc:docMk/>
          <pc:sldMk cId="1154098357" sldId="1249"/>
        </pc:sldMkLst>
        <pc:spChg chg="mod">
          <ac:chgData name="Alfred Asterjadhi" userId="39de57b9-85c0-4fd1-aaac-8ca2b6560ad0" providerId="ADAL" clId="{36BF8B3F-75FE-4A0F-BC3A-B69A7D9732F7}" dt="2024-03-09T17:59:09.831" v="198" actId="20577"/>
          <ac:spMkLst>
            <pc:docMk/>
            <pc:sldMk cId="1154098357" sldId="1249"/>
            <ac:spMk id="4" creationId="{7335E98F-CD54-45CC-B242-37886F48A525}"/>
          </ac:spMkLst>
        </pc:spChg>
        <pc:spChg chg="mod">
          <ac:chgData name="Alfred Asterjadhi" userId="39de57b9-85c0-4fd1-aaac-8ca2b6560ad0" providerId="ADAL" clId="{36BF8B3F-75FE-4A0F-BC3A-B69A7D9732F7}" dt="2024-03-09T18:01:03.465" v="246" actId="207"/>
          <ac:spMkLst>
            <pc:docMk/>
            <pc:sldMk cId="1154098357" sldId="1249"/>
            <ac:spMk id="8" creationId="{30ECE423-DD38-4A25-AD6E-26DF5AC61863}"/>
          </ac:spMkLst>
        </pc:spChg>
      </pc:sldChg>
      <pc:sldChg chg="modSp add mod">
        <pc:chgData name="Alfred Asterjadhi" userId="39de57b9-85c0-4fd1-aaac-8ca2b6560ad0" providerId="ADAL" clId="{36BF8B3F-75FE-4A0F-BC3A-B69A7D9732F7}" dt="2024-03-09T19:44:53.268" v="264" actId="20577"/>
        <pc:sldMkLst>
          <pc:docMk/>
          <pc:sldMk cId="628498640" sldId="1250"/>
        </pc:sldMkLst>
        <pc:spChg chg="mod">
          <ac:chgData name="Alfred Asterjadhi" userId="39de57b9-85c0-4fd1-aaac-8ca2b6560ad0" providerId="ADAL" clId="{36BF8B3F-75FE-4A0F-BC3A-B69A7D9732F7}" dt="2024-03-09T19:44:53.268" v="264" actId="20577"/>
          <ac:spMkLst>
            <pc:docMk/>
            <pc:sldMk cId="628498640" sldId="1250"/>
            <ac:spMk id="7" creationId="{3126AA10-DC1C-4E34-80DA-B427588F2BD9}"/>
          </ac:spMkLst>
        </pc:spChg>
      </pc:sldChg>
      <pc:sldChg chg="modSp add mod">
        <pc:chgData name="Alfred Asterjadhi" userId="39de57b9-85c0-4fd1-aaac-8ca2b6560ad0" providerId="ADAL" clId="{36BF8B3F-75FE-4A0F-BC3A-B69A7D9732F7}" dt="2024-03-14T21:11:31.104" v="2117"/>
        <pc:sldMkLst>
          <pc:docMk/>
          <pc:sldMk cId="1068528580" sldId="1251"/>
        </pc:sldMkLst>
        <pc:spChg chg="mod">
          <ac:chgData name="Alfred Asterjadhi" userId="39de57b9-85c0-4fd1-aaac-8ca2b6560ad0" providerId="ADAL" clId="{36BF8B3F-75FE-4A0F-BC3A-B69A7D9732F7}" dt="2024-03-14T21:10:03.433" v="2076" actId="20577"/>
          <ac:spMkLst>
            <pc:docMk/>
            <pc:sldMk cId="1068528580" sldId="1251"/>
            <ac:spMk id="2" creationId="{49510D9F-7498-4603-98A7-A6DB1EDD560E}"/>
          </ac:spMkLst>
        </pc:spChg>
        <pc:spChg chg="mod">
          <ac:chgData name="Alfred Asterjadhi" userId="39de57b9-85c0-4fd1-aaac-8ca2b6560ad0" providerId="ADAL" clId="{36BF8B3F-75FE-4A0F-BC3A-B69A7D9732F7}" dt="2024-03-14T21:11:31.104" v="2117"/>
          <ac:spMkLst>
            <pc:docMk/>
            <pc:sldMk cId="1068528580" sldId="1251"/>
            <ac:spMk id="3" creationId="{93EB16D6-11CB-4092-9D44-C889CC5233EA}"/>
          </ac:spMkLst>
        </pc:spChg>
      </pc:sldChg>
      <pc:sldChg chg="modSp add mod">
        <pc:chgData name="Alfred Asterjadhi" userId="39de57b9-85c0-4fd1-aaac-8ca2b6560ad0" providerId="ADAL" clId="{36BF8B3F-75FE-4A0F-BC3A-B69A7D9732F7}" dt="2024-03-14T21:12:34.523" v="2147"/>
        <pc:sldMkLst>
          <pc:docMk/>
          <pc:sldMk cId="3993089922" sldId="1252"/>
        </pc:sldMkLst>
        <pc:spChg chg="mod">
          <ac:chgData name="Alfred Asterjadhi" userId="39de57b9-85c0-4fd1-aaac-8ca2b6560ad0" providerId="ADAL" clId="{36BF8B3F-75FE-4A0F-BC3A-B69A7D9732F7}" dt="2024-03-14T21:11:38" v="2119" actId="20577"/>
          <ac:spMkLst>
            <pc:docMk/>
            <pc:sldMk cId="3993089922" sldId="1252"/>
            <ac:spMk id="2" creationId="{49510D9F-7498-4603-98A7-A6DB1EDD560E}"/>
          </ac:spMkLst>
        </pc:spChg>
        <pc:spChg chg="mod">
          <ac:chgData name="Alfred Asterjadhi" userId="39de57b9-85c0-4fd1-aaac-8ca2b6560ad0" providerId="ADAL" clId="{36BF8B3F-75FE-4A0F-BC3A-B69A7D9732F7}" dt="2024-03-14T21:12:34.523" v="2147"/>
          <ac:spMkLst>
            <pc:docMk/>
            <pc:sldMk cId="3993089922" sldId="1252"/>
            <ac:spMk id="3" creationId="{93EB16D6-11CB-4092-9D44-C889CC5233EA}"/>
          </ac:spMkLst>
        </pc:spChg>
      </pc:sldChg>
      <pc:sldChg chg="modSp add mod">
        <pc:chgData name="Alfred Asterjadhi" userId="39de57b9-85c0-4fd1-aaac-8ca2b6560ad0" providerId="ADAL" clId="{36BF8B3F-75FE-4A0F-BC3A-B69A7D9732F7}" dt="2024-03-14T21:13:41.524" v="2179"/>
        <pc:sldMkLst>
          <pc:docMk/>
          <pc:sldMk cId="733874026" sldId="1253"/>
        </pc:sldMkLst>
        <pc:spChg chg="mod">
          <ac:chgData name="Alfred Asterjadhi" userId="39de57b9-85c0-4fd1-aaac-8ca2b6560ad0" providerId="ADAL" clId="{36BF8B3F-75FE-4A0F-BC3A-B69A7D9732F7}" dt="2024-03-14T21:13:11.695" v="2158" actId="20577"/>
          <ac:spMkLst>
            <pc:docMk/>
            <pc:sldMk cId="733874026" sldId="1253"/>
            <ac:spMk id="2" creationId="{49510D9F-7498-4603-98A7-A6DB1EDD560E}"/>
          </ac:spMkLst>
        </pc:spChg>
        <pc:spChg chg="mod">
          <ac:chgData name="Alfred Asterjadhi" userId="39de57b9-85c0-4fd1-aaac-8ca2b6560ad0" providerId="ADAL" clId="{36BF8B3F-75FE-4A0F-BC3A-B69A7D9732F7}" dt="2024-03-14T21:13:41.524" v="2179"/>
          <ac:spMkLst>
            <pc:docMk/>
            <pc:sldMk cId="733874026" sldId="1253"/>
            <ac:spMk id="3" creationId="{93EB16D6-11CB-4092-9D44-C889CC5233EA}"/>
          </ac:spMkLst>
        </pc:spChg>
      </pc:sldChg>
      <pc:sldChg chg="modSp add mod">
        <pc:chgData name="Alfred Asterjadhi" userId="39de57b9-85c0-4fd1-aaac-8ca2b6560ad0" providerId="ADAL" clId="{36BF8B3F-75FE-4A0F-BC3A-B69A7D9732F7}" dt="2024-03-18T18:14:37.047" v="2276" actId="404"/>
        <pc:sldMkLst>
          <pc:docMk/>
          <pc:sldMk cId="4181786973" sldId="1254"/>
        </pc:sldMkLst>
        <pc:spChg chg="mod">
          <ac:chgData name="Alfred Asterjadhi" userId="39de57b9-85c0-4fd1-aaac-8ca2b6560ad0" providerId="ADAL" clId="{36BF8B3F-75FE-4A0F-BC3A-B69A7D9732F7}" dt="2024-03-14T21:13:49.984" v="2180" actId="20577"/>
          <ac:spMkLst>
            <pc:docMk/>
            <pc:sldMk cId="4181786973" sldId="1254"/>
            <ac:spMk id="2" creationId="{49510D9F-7498-4603-98A7-A6DB1EDD560E}"/>
          </ac:spMkLst>
        </pc:spChg>
        <pc:spChg chg="mod">
          <ac:chgData name="Alfred Asterjadhi" userId="39de57b9-85c0-4fd1-aaac-8ca2b6560ad0" providerId="ADAL" clId="{36BF8B3F-75FE-4A0F-BC3A-B69A7D9732F7}" dt="2024-03-18T18:14:37.047" v="2276" actId="404"/>
          <ac:spMkLst>
            <pc:docMk/>
            <pc:sldMk cId="4181786973" sldId="1254"/>
            <ac:spMk id="3" creationId="{93EB16D6-11CB-4092-9D44-C889CC5233EA}"/>
          </ac:spMkLst>
        </pc:spChg>
      </pc:sldChg>
      <pc:sldChg chg="modSp add mod">
        <pc:chgData name="Alfred Asterjadhi" userId="39de57b9-85c0-4fd1-aaac-8ca2b6560ad0" providerId="ADAL" clId="{36BF8B3F-75FE-4A0F-BC3A-B69A7D9732F7}" dt="2024-03-14T21:16:44.038" v="2275"/>
        <pc:sldMkLst>
          <pc:docMk/>
          <pc:sldMk cId="4226123409" sldId="1255"/>
        </pc:sldMkLst>
        <pc:spChg chg="mod">
          <ac:chgData name="Alfred Asterjadhi" userId="39de57b9-85c0-4fd1-aaac-8ca2b6560ad0" providerId="ADAL" clId="{36BF8B3F-75FE-4A0F-BC3A-B69A7D9732F7}" dt="2024-03-14T21:15:23.580" v="2242" actId="20577"/>
          <ac:spMkLst>
            <pc:docMk/>
            <pc:sldMk cId="4226123409" sldId="1255"/>
            <ac:spMk id="2" creationId="{78E0B067-ABE7-DE05-065D-2628E6E451B5}"/>
          </ac:spMkLst>
        </pc:spChg>
        <pc:spChg chg="mod">
          <ac:chgData name="Alfred Asterjadhi" userId="39de57b9-85c0-4fd1-aaac-8ca2b6560ad0" providerId="ADAL" clId="{36BF8B3F-75FE-4A0F-BC3A-B69A7D9732F7}" dt="2024-03-14T21:16:44.038" v="2275"/>
          <ac:spMkLst>
            <pc:docMk/>
            <pc:sldMk cId="4226123409" sldId="1255"/>
            <ac:spMk id="3" creationId="{92CDABE8-248C-9573-CB77-DDDB40ADCABC}"/>
          </ac:spMkLst>
        </pc:spChg>
        <pc:spChg chg="mod">
          <ac:chgData name="Alfred Asterjadhi" userId="39de57b9-85c0-4fd1-aaac-8ca2b6560ad0" providerId="ADAL" clId="{36BF8B3F-75FE-4A0F-BC3A-B69A7D9732F7}" dt="2024-03-14T19:22:39.146" v="1657"/>
          <ac:spMkLst>
            <pc:docMk/>
            <pc:sldMk cId="4226123409" sldId="1255"/>
            <ac:spMk id="6" creationId="{4CE98784-6ED3-0158-11DC-2DDDB65E9723}"/>
          </ac:spMkLst>
        </pc:spChg>
      </pc:sldChg>
      <pc:sldChg chg="modSp add mod">
        <pc:chgData name="Alfred Asterjadhi" userId="39de57b9-85c0-4fd1-aaac-8ca2b6560ad0" providerId="ADAL" clId="{36BF8B3F-75FE-4A0F-BC3A-B69A7D9732F7}" dt="2024-04-04T17:26:51.005" v="2612" actId="20577"/>
        <pc:sldMkLst>
          <pc:docMk/>
          <pc:sldMk cId="3654201856" sldId="1256"/>
        </pc:sldMkLst>
        <pc:spChg chg="mod">
          <ac:chgData name="Alfred Asterjadhi" userId="39de57b9-85c0-4fd1-aaac-8ca2b6560ad0" providerId="ADAL" clId="{36BF8B3F-75FE-4A0F-BC3A-B69A7D9732F7}" dt="2024-04-04T17:26:51.005" v="2612" actId="20577"/>
          <ac:spMkLst>
            <pc:docMk/>
            <pc:sldMk cId="3654201856" sldId="1256"/>
            <ac:spMk id="6" creationId="{4B4587F6-4975-6B16-6F2D-EF34E3777A4B}"/>
          </ac:spMkLst>
        </pc:spChg>
        <pc:spChg chg="mod">
          <ac:chgData name="Alfred Asterjadhi" userId="39de57b9-85c0-4fd1-aaac-8ca2b6560ad0" providerId="ADAL" clId="{36BF8B3F-75FE-4A0F-BC3A-B69A7D9732F7}" dt="2024-03-27T16:19:02.890" v="2283" actId="20577"/>
          <ac:spMkLst>
            <pc:docMk/>
            <pc:sldMk cId="3654201856" sldId="1256"/>
            <ac:spMk id="7" creationId="{BBE380E8-31FF-4646-2B7B-0B4CB1A84C1D}"/>
          </ac:spMkLst>
        </pc:spChg>
      </pc:sldChg>
      <pc:sldChg chg="modSp add mod">
        <pc:chgData name="Alfred Asterjadhi" userId="39de57b9-85c0-4fd1-aaac-8ca2b6560ad0" providerId="ADAL" clId="{36BF8B3F-75FE-4A0F-BC3A-B69A7D9732F7}" dt="2024-04-17T15:58:05.211" v="2876" actId="20577"/>
        <pc:sldMkLst>
          <pc:docMk/>
          <pc:sldMk cId="783837563" sldId="1257"/>
        </pc:sldMkLst>
        <pc:spChg chg="mod">
          <ac:chgData name="Alfred Asterjadhi" userId="39de57b9-85c0-4fd1-aaac-8ca2b6560ad0" providerId="ADAL" clId="{36BF8B3F-75FE-4A0F-BC3A-B69A7D9732F7}" dt="2024-04-03T16:29:11.174" v="2499" actId="20577"/>
          <ac:spMkLst>
            <pc:docMk/>
            <pc:sldMk cId="783837563" sldId="1257"/>
            <ac:spMk id="2" creationId="{42854970-17D9-6F05-4C71-EBC4E41912A3}"/>
          </ac:spMkLst>
        </pc:spChg>
        <pc:spChg chg="mod">
          <ac:chgData name="Alfred Asterjadhi" userId="39de57b9-85c0-4fd1-aaac-8ca2b6560ad0" providerId="ADAL" clId="{36BF8B3F-75FE-4A0F-BC3A-B69A7D9732F7}" dt="2024-04-17T15:58:05.211" v="2876" actId="20577"/>
          <ac:spMkLst>
            <pc:docMk/>
            <pc:sldMk cId="783837563" sldId="1257"/>
            <ac:spMk id="3" creationId="{15B06966-A502-80FA-16A5-81986652AE22}"/>
          </ac:spMkLst>
        </pc:spChg>
        <pc:spChg chg="mod">
          <ac:chgData name="Alfred Asterjadhi" userId="39de57b9-85c0-4fd1-aaac-8ca2b6560ad0" providerId="ADAL" clId="{36BF8B3F-75FE-4A0F-BC3A-B69A7D9732F7}" dt="2024-04-04T17:26:56.033" v="2613"/>
          <ac:spMkLst>
            <pc:docMk/>
            <pc:sldMk cId="783837563" sldId="1257"/>
            <ac:spMk id="6" creationId="{FE16CE31-A6D3-44E2-0257-B9636FAB81AA}"/>
          </ac:spMkLst>
        </pc:spChg>
      </pc:sldChg>
      <pc:sldChg chg="addSp delSp modSp add mod">
        <pc:chgData name="Alfred Asterjadhi" userId="39de57b9-85c0-4fd1-aaac-8ca2b6560ad0" providerId="ADAL" clId="{36BF8B3F-75FE-4A0F-BC3A-B69A7D9732F7}" dt="2024-05-08T16:25:11.612" v="3278"/>
        <pc:sldMkLst>
          <pc:docMk/>
          <pc:sldMk cId="3550500018" sldId="1258"/>
        </pc:sldMkLst>
        <pc:spChg chg="mod">
          <ac:chgData name="Alfred Asterjadhi" userId="39de57b9-85c0-4fd1-aaac-8ca2b6560ad0" providerId="ADAL" clId="{36BF8B3F-75FE-4A0F-BC3A-B69A7D9732F7}" dt="2024-04-08T15:04:28.954" v="2617" actId="20577"/>
          <ac:spMkLst>
            <pc:docMk/>
            <pc:sldMk cId="3550500018" sldId="1258"/>
            <ac:spMk id="2" creationId="{60091147-3F11-E3F0-0529-D4241F7503DC}"/>
          </ac:spMkLst>
        </pc:spChg>
        <pc:spChg chg="mod">
          <ac:chgData name="Alfred Asterjadhi" userId="39de57b9-85c0-4fd1-aaac-8ca2b6560ad0" providerId="ADAL" clId="{36BF8B3F-75FE-4A0F-BC3A-B69A7D9732F7}" dt="2024-05-08T16:25:11.612" v="3278"/>
          <ac:spMkLst>
            <pc:docMk/>
            <pc:sldMk cId="3550500018" sldId="1258"/>
            <ac:spMk id="6" creationId="{3ABF8DFC-3C83-6EBE-F513-4B5FD8FC823B}"/>
          </ac:spMkLst>
        </pc:spChg>
        <pc:spChg chg="add del">
          <ac:chgData name="Alfred Asterjadhi" userId="39de57b9-85c0-4fd1-aaac-8ca2b6560ad0" providerId="ADAL" clId="{36BF8B3F-75FE-4A0F-BC3A-B69A7D9732F7}" dt="2024-04-17T17:51:04.486" v="2913" actId="22"/>
          <ac:spMkLst>
            <pc:docMk/>
            <pc:sldMk cId="3550500018" sldId="1258"/>
            <ac:spMk id="7" creationId="{A7ABB6A2-919F-BB01-70CC-10AA81C9C646}"/>
          </ac:spMkLst>
        </pc:spChg>
        <pc:spChg chg="mod">
          <ac:chgData name="Alfred Asterjadhi" userId="39de57b9-85c0-4fd1-aaac-8ca2b6560ad0" providerId="ADAL" clId="{36BF8B3F-75FE-4A0F-BC3A-B69A7D9732F7}" dt="2024-04-17T15:58:59.549" v="2911"/>
          <ac:spMkLst>
            <pc:docMk/>
            <pc:sldMk cId="3550500018" sldId="1258"/>
            <ac:spMk id="10" creationId="{538CB5A4-347B-062B-6730-6D6D20E67834}"/>
          </ac:spMkLst>
        </pc:spChg>
      </pc:sldChg>
      <pc:sldChg chg="modSp add mod">
        <pc:chgData name="Alfred Asterjadhi" userId="39de57b9-85c0-4fd1-aaac-8ca2b6560ad0" providerId="ADAL" clId="{36BF8B3F-75FE-4A0F-BC3A-B69A7D9732F7}" dt="2024-05-14T06:14:30.120" v="3614" actId="13926"/>
        <pc:sldMkLst>
          <pc:docMk/>
          <pc:sldMk cId="3014464812" sldId="1259"/>
        </pc:sldMkLst>
        <pc:spChg chg="mod">
          <ac:chgData name="Alfred Asterjadhi" userId="39de57b9-85c0-4fd1-aaac-8ca2b6560ad0" providerId="ADAL" clId="{36BF8B3F-75FE-4A0F-BC3A-B69A7D9732F7}" dt="2024-04-17T17:57:51.539" v="3051" actId="20577"/>
          <ac:spMkLst>
            <pc:docMk/>
            <pc:sldMk cId="3014464812" sldId="1259"/>
            <ac:spMk id="2" creationId="{42854970-17D9-6F05-4C71-EBC4E41912A3}"/>
          </ac:spMkLst>
        </pc:spChg>
        <pc:spChg chg="mod">
          <ac:chgData name="Alfred Asterjadhi" userId="39de57b9-85c0-4fd1-aaac-8ca2b6560ad0" providerId="ADAL" clId="{36BF8B3F-75FE-4A0F-BC3A-B69A7D9732F7}" dt="2024-05-14T06:14:30.120" v="3614" actId="13926"/>
          <ac:spMkLst>
            <pc:docMk/>
            <pc:sldMk cId="3014464812" sldId="1259"/>
            <ac:spMk id="3" creationId="{15B06966-A502-80FA-16A5-81986652AE22}"/>
          </ac:spMkLst>
        </pc:spChg>
        <pc:spChg chg="mod">
          <ac:chgData name="Alfred Asterjadhi" userId="39de57b9-85c0-4fd1-aaac-8ca2b6560ad0" providerId="ADAL" clId="{36BF8B3F-75FE-4A0F-BC3A-B69A7D9732F7}" dt="2024-05-08T16:25:22.235" v="3282"/>
          <ac:spMkLst>
            <pc:docMk/>
            <pc:sldMk cId="3014464812" sldId="1259"/>
            <ac:spMk id="6" creationId="{FE16CE31-A6D3-44E2-0257-B9636FAB81AA}"/>
          </ac:spMkLst>
        </pc:spChg>
      </pc:sldChg>
      <pc:sldChg chg="modSp add mod">
        <pc:chgData name="Alfred Asterjadhi" userId="39de57b9-85c0-4fd1-aaac-8ca2b6560ad0" providerId="ADAL" clId="{36BF8B3F-75FE-4A0F-BC3A-B69A7D9732F7}" dt="2024-05-08T16:25:15.450" v="3281" actId="20577"/>
        <pc:sldMkLst>
          <pc:docMk/>
          <pc:sldMk cId="2706869825" sldId="1260"/>
        </pc:sldMkLst>
        <pc:spChg chg="mod">
          <ac:chgData name="Alfred Asterjadhi" userId="39de57b9-85c0-4fd1-aaac-8ca2b6560ad0" providerId="ADAL" clId="{36BF8B3F-75FE-4A0F-BC3A-B69A7D9732F7}" dt="2024-05-08T16:25:15.450" v="3281" actId="20577"/>
          <ac:spMkLst>
            <pc:docMk/>
            <pc:sldMk cId="2706869825" sldId="1260"/>
            <ac:spMk id="6" creationId="{4B4587F6-4975-6B16-6F2D-EF34E3777A4B}"/>
          </ac:spMkLst>
        </pc:spChg>
        <pc:spChg chg="mod">
          <ac:chgData name="Alfred Asterjadhi" userId="39de57b9-85c0-4fd1-aaac-8ca2b6560ad0" providerId="ADAL" clId="{36BF8B3F-75FE-4A0F-BC3A-B69A7D9732F7}" dt="2024-04-17T17:51:36.907" v="2922" actId="20577"/>
          <ac:spMkLst>
            <pc:docMk/>
            <pc:sldMk cId="2706869825" sldId="1260"/>
            <ac:spMk id="7" creationId="{BBE380E8-31FF-4646-2B7B-0B4CB1A84C1D}"/>
          </ac:spMkLst>
        </pc:spChg>
      </pc:sldChg>
      <pc:sldChg chg="addSp delSp modSp new mod chgLayout">
        <pc:chgData name="Alfred Asterjadhi" userId="39de57b9-85c0-4fd1-aaac-8ca2b6560ad0" providerId="ADAL" clId="{36BF8B3F-75FE-4A0F-BC3A-B69A7D9732F7}" dt="2024-05-15T05:48:32.149" v="4988" actId="6549"/>
        <pc:sldMkLst>
          <pc:docMk/>
          <pc:sldMk cId="1478783371" sldId="1261"/>
        </pc:sldMkLst>
        <pc:spChg chg="mod ord">
          <ac:chgData name="Alfred Asterjadhi" userId="39de57b9-85c0-4fd1-aaac-8ca2b6560ad0" providerId="ADAL" clId="{36BF8B3F-75FE-4A0F-BC3A-B69A7D9732F7}" dt="2024-05-14T18:48:24.568" v="4840" actId="20577"/>
          <ac:spMkLst>
            <pc:docMk/>
            <pc:sldMk cId="1478783371" sldId="1261"/>
            <ac:spMk id="2" creationId="{F631EB4E-2A35-6721-AF1B-074F829A43D2}"/>
          </ac:spMkLst>
        </pc:spChg>
        <pc:spChg chg="mod ord">
          <ac:chgData name="Alfred Asterjadhi" userId="39de57b9-85c0-4fd1-aaac-8ca2b6560ad0" providerId="ADAL" clId="{36BF8B3F-75FE-4A0F-BC3A-B69A7D9732F7}" dt="2024-05-15T05:48:32.149" v="4988" actId="6549"/>
          <ac:spMkLst>
            <pc:docMk/>
            <pc:sldMk cId="1478783371" sldId="1261"/>
            <ac:spMk id="3" creationId="{7361A77E-0879-EC85-630A-70C5CF49D076}"/>
          </ac:spMkLst>
        </pc:spChg>
        <pc:spChg chg="mod ord">
          <ac:chgData name="Alfred Asterjadhi" userId="39de57b9-85c0-4fd1-aaac-8ca2b6560ad0" providerId="ADAL" clId="{36BF8B3F-75FE-4A0F-BC3A-B69A7D9732F7}" dt="2024-05-14T07:41:11.853" v="3958" actId="6264"/>
          <ac:spMkLst>
            <pc:docMk/>
            <pc:sldMk cId="1478783371" sldId="1261"/>
            <ac:spMk id="4" creationId="{4ECC5334-7453-165B-5E50-E9EBFD3086CD}"/>
          </ac:spMkLst>
        </pc:spChg>
        <pc:spChg chg="mod ord">
          <ac:chgData name="Alfred Asterjadhi" userId="39de57b9-85c0-4fd1-aaac-8ca2b6560ad0" providerId="ADAL" clId="{36BF8B3F-75FE-4A0F-BC3A-B69A7D9732F7}" dt="2024-05-14T07:41:11.853" v="3958" actId="6264"/>
          <ac:spMkLst>
            <pc:docMk/>
            <pc:sldMk cId="1478783371" sldId="1261"/>
            <ac:spMk id="5" creationId="{D616FF99-96C7-DA18-4639-2BE7B9629A16}"/>
          </ac:spMkLst>
        </pc:spChg>
        <pc:spChg chg="mod ord">
          <ac:chgData name="Alfred Asterjadhi" userId="39de57b9-85c0-4fd1-aaac-8ca2b6560ad0" providerId="ADAL" clId="{36BF8B3F-75FE-4A0F-BC3A-B69A7D9732F7}" dt="2024-05-14T07:41:11.853" v="3958" actId="6264"/>
          <ac:spMkLst>
            <pc:docMk/>
            <pc:sldMk cId="1478783371" sldId="1261"/>
            <ac:spMk id="6" creationId="{28CED866-E5E8-337F-938F-0E4C3BD43F97}"/>
          </ac:spMkLst>
        </pc:spChg>
        <pc:spChg chg="add del mod">
          <ac:chgData name="Alfred Asterjadhi" userId="39de57b9-85c0-4fd1-aaac-8ca2b6560ad0" providerId="ADAL" clId="{36BF8B3F-75FE-4A0F-BC3A-B69A7D9732F7}" dt="2024-05-14T07:41:11.853" v="3958" actId="6264"/>
          <ac:spMkLst>
            <pc:docMk/>
            <pc:sldMk cId="1478783371" sldId="1261"/>
            <ac:spMk id="7" creationId="{89425938-FEF6-F522-061A-B96EE8B9ADF1}"/>
          </ac:spMkLst>
        </pc:spChg>
        <pc:spChg chg="add del mod">
          <ac:chgData name="Alfred Asterjadhi" userId="39de57b9-85c0-4fd1-aaac-8ca2b6560ad0" providerId="ADAL" clId="{36BF8B3F-75FE-4A0F-BC3A-B69A7D9732F7}" dt="2024-05-14T07:41:11.853" v="3958" actId="6264"/>
          <ac:spMkLst>
            <pc:docMk/>
            <pc:sldMk cId="1478783371" sldId="1261"/>
            <ac:spMk id="8" creationId="{92F0E164-A70B-578D-D077-A4023E5790B7}"/>
          </ac:spMkLst>
        </pc:spChg>
        <pc:spChg chg="add del mod">
          <ac:chgData name="Alfred Asterjadhi" userId="39de57b9-85c0-4fd1-aaac-8ca2b6560ad0" providerId="ADAL" clId="{36BF8B3F-75FE-4A0F-BC3A-B69A7D9732F7}" dt="2024-05-14T07:41:11.853" v="3958" actId="6264"/>
          <ac:spMkLst>
            <pc:docMk/>
            <pc:sldMk cId="1478783371" sldId="1261"/>
            <ac:spMk id="9" creationId="{6214904E-D822-AFFE-8521-A4D84DCCE2BA}"/>
          </ac:spMkLst>
        </pc:spChg>
        <pc:spChg chg="add del mod">
          <ac:chgData name="Alfred Asterjadhi" userId="39de57b9-85c0-4fd1-aaac-8ca2b6560ad0" providerId="ADAL" clId="{36BF8B3F-75FE-4A0F-BC3A-B69A7D9732F7}" dt="2024-05-14T07:41:11.853" v="3958" actId="6264"/>
          <ac:spMkLst>
            <pc:docMk/>
            <pc:sldMk cId="1478783371" sldId="1261"/>
            <ac:spMk id="10" creationId="{40BCA8A0-4D1F-5072-E4E4-47BD949A4EE7}"/>
          </ac:spMkLst>
        </pc:spChg>
        <pc:spChg chg="add del mod">
          <ac:chgData name="Alfred Asterjadhi" userId="39de57b9-85c0-4fd1-aaac-8ca2b6560ad0" providerId="ADAL" clId="{36BF8B3F-75FE-4A0F-BC3A-B69A7D9732F7}" dt="2024-05-14T07:41:11.853" v="3958" actId="6264"/>
          <ac:spMkLst>
            <pc:docMk/>
            <pc:sldMk cId="1478783371" sldId="1261"/>
            <ac:spMk id="11" creationId="{F3FA16EE-142D-6081-B893-384EF74D6D00}"/>
          </ac:spMkLst>
        </pc:spChg>
        <pc:graphicFrameChg chg="add mod">
          <ac:chgData name="Alfred Asterjadhi" userId="39de57b9-85c0-4fd1-aaac-8ca2b6560ad0" providerId="ADAL" clId="{36BF8B3F-75FE-4A0F-BC3A-B69A7D9732F7}" dt="2024-05-14T06:37:14.253" v="3822"/>
          <ac:graphicFrameMkLst>
            <pc:docMk/>
            <pc:sldMk cId="1478783371" sldId="1261"/>
            <ac:graphicFrameMk id="7" creationId="{03DFC4F6-DE61-5246-6CB1-AAC2F41CC830}"/>
          </ac:graphicFrameMkLst>
        </pc:graphicFrameChg>
        <pc:graphicFrameChg chg="add mod">
          <ac:chgData name="Alfred Asterjadhi" userId="39de57b9-85c0-4fd1-aaac-8ca2b6560ad0" providerId="ADAL" clId="{36BF8B3F-75FE-4A0F-BC3A-B69A7D9732F7}" dt="2024-05-14T06:42:56.346" v="3915"/>
          <ac:graphicFrameMkLst>
            <pc:docMk/>
            <pc:sldMk cId="1478783371" sldId="1261"/>
            <ac:graphicFrameMk id="8" creationId="{EAB9E32F-76AB-CF14-5193-88B9734F8F81}"/>
          </ac:graphicFrameMkLst>
        </pc:graphicFrameChg>
      </pc:sldChg>
      <pc:sldChg chg="modSp add mod">
        <pc:chgData name="Alfred Asterjadhi" userId="39de57b9-85c0-4fd1-aaac-8ca2b6560ad0" providerId="ADAL" clId="{36BF8B3F-75FE-4A0F-BC3A-B69A7D9732F7}" dt="2024-05-15T05:47:35.101" v="4986" actId="114"/>
        <pc:sldMkLst>
          <pc:docMk/>
          <pc:sldMk cId="1930108588" sldId="1262"/>
        </pc:sldMkLst>
        <pc:spChg chg="mod">
          <ac:chgData name="Alfred Asterjadhi" userId="39de57b9-85c0-4fd1-aaac-8ca2b6560ad0" providerId="ADAL" clId="{36BF8B3F-75FE-4A0F-BC3A-B69A7D9732F7}" dt="2024-05-08T16:25:43.192" v="3285" actId="20577"/>
          <ac:spMkLst>
            <pc:docMk/>
            <pc:sldMk cId="1930108588" sldId="1262"/>
            <ac:spMk id="2" creationId="{42854970-17D9-6F05-4C71-EBC4E41912A3}"/>
          </ac:spMkLst>
        </pc:spChg>
        <pc:spChg chg="mod">
          <ac:chgData name="Alfred Asterjadhi" userId="39de57b9-85c0-4fd1-aaac-8ca2b6560ad0" providerId="ADAL" clId="{36BF8B3F-75FE-4A0F-BC3A-B69A7D9732F7}" dt="2024-05-15T05:47:35.101" v="4986" actId="114"/>
          <ac:spMkLst>
            <pc:docMk/>
            <pc:sldMk cId="1930108588" sldId="1262"/>
            <ac:spMk id="3" creationId="{15B06966-A502-80FA-16A5-81986652AE22}"/>
          </ac:spMkLst>
        </pc:spChg>
      </pc:sldChg>
      <pc:sldChg chg="modSp new del mod">
        <pc:chgData name="Alfred Asterjadhi" userId="39de57b9-85c0-4fd1-aaac-8ca2b6560ad0" providerId="ADAL" clId="{36BF8B3F-75FE-4A0F-BC3A-B69A7D9732F7}" dt="2024-05-14T06:08:08.287" v="3580" actId="47"/>
        <pc:sldMkLst>
          <pc:docMk/>
          <pc:sldMk cId="4083307558" sldId="1263"/>
        </pc:sldMkLst>
        <pc:spChg chg="mod">
          <ac:chgData name="Alfred Asterjadhi" userId="39de57b9-85c0-4fd1-aaac-8ca2b6560ad0" providerId="ADAL" clId="{36BF8B3F-75FE-4A0F-BC3A-B69A7D9732F7}" dt="2024-05-13T11:17:15.712" v="3523" actId="20577"/>
          <ac:spMkLst>
            <pc:docMk/>
            <pc:sldMk cId="4083307558" sldId="1263"/>
            <ac:spMk id="2" creationId="{382F86E2-92B1-2336-B636-E009BD4D0B84}"/>
          </ac:spMkLst>
        </pc:spChg>
        <pc:spChg chg="mod">
          <ac:chgData name="Alfred Asterjadhi" userId="39de57b9-85c0-4fd1-aaac-8ca2b6560ad0" providerId="ADAL" clId="{36BF8B3F-75FE-4A0F-BC3A-B69A7D9732F7}" dt="2024-05-13T11:17:18.205" v="3526" actId="20577"/>
          <ac:spMkLst>
            <pc:docMk/>
            <pc:sldMk cId="4083307558" sldId="1263"/>
            <ac:spMk id="3" creationId="{2EC58EFD-B440-8B17-2604-664E160909FC}"/>
          </ac:spMkLst>
        </pc:spChg>
      </pc:sldChg>
      <pc:sldChg chg="addSp modSp add mod ord">
        <pc:chgData name="Alfred Asterjadhi" userId="39de57b9-85c0-4fd1-aaac-8ca2b6560ad0" providerId="ADAL" clId="{36BF8B3F-75FE-4A0F-BC3A-B69A7D9732F7}" dt="2024-05-14T18:48:11.170" v="4838"/>
        <pc:sldMkLst>
          <pc:docMk/>
          <pc:sldMk cId="4044579728" sldId="1264"/>
        </pc:sldMkLst>
        <pc:spChg chg="mod">
          <ac:chgData name="Alfred Asterjadhi" userId="39de57b9-85c0-4fd1-aaac-8ca2b6560ad0" providerId="ADAL" clId="{36BF8B3F-75FE-4A0F-BC3A-B69A7D9732F7}" dt="2024-05-14T18:46:27.470" v="4791" actId="20577"/>
          <ac:spMkLst>
            <pc:docMk/>
            <pc:sldMk cId="4044579728" sldId="1264"/>
            <ac:spMk id="2" creationId="{60091147-3F11-E3F0-0529-D4241F7503DC}"/>
          </ac:spMkLst>
        </pc:spChg>
        <pc:spChg chg="mod">
          <ac:chgData name="Alfred Asterjadhi" userId="39de57b9-85c0-4fd1-aaac-8ca2b6560ad0" providerId="ADAL" clId="{36BF8B3F-75FE-4A0F-BC3A-B69A7D9732F7}" dt="2024-05-13T11:18:50.192" v="3537"/>
          <ac:spMkLst>
            <pc:docMk/>
            <pc:sldMk cId="4044579728" sldId="1264"/>
            <ac:spMk id="6" creationId="{3ABF8DFC-3C83-6EBE-F513-4B5FD8FC823B}"/>
          </ac:spMkLst>
        </pc:spChg>
        <pc:spChg chg="mod">
          <ac:chgData name="Alfred Asterjadhi" userId="39de57b9-85c0-4fd1-aaac-8ca2b6560ad0" providerId="ADAL" clId="{36BF8B3F-75FE-4A0F-BC3A-B69A7D9732F7}" dt="2024-05-14T18:48:11.170" v="4838"/>
          <ac:spMkLst>
            <pc:docMk/>
            <pc:sldMk cId="4044579728" sldId="1264"/>
            <ac:spMk id="10" creationId="{538CB5A4-347B-062B-6730-6D6D20E67834}"/>
          </ac:spMkLst>
        </pc:spChg>
        <pc:graphicFrameChg chg="add mod">
          <ac:chgData name="Alfred Asterjadhi" userId="39de57b9-85c0-4fd1-aaac-8ca2b6560ad0" providerId="ADAL" clId="{36BF8B3F-75FE-4A0F-BC3A-B69A7D9732F7}" dt="2024-05-14T06:26:53.387" v="3617"/>
          <ac:graphicFrameMkLst>
            <pc:docMk/>
            <pc:sldMk cId="4044579728" sldId="1264"/>
            <ac:graphicFrameMk id="3" creationId="{B0F77D45-6AFA-00C7-A597-EC2A07958583}"/>
          </ac:graphicFrameMkLst>
        </pc:graphicFrameChg>
      </pc:sldChg>
      <pc:sldChg chg="addSp delSp modSp new mod chgLayout">
        <pc:chgData name="Alfred Asterjadhi" userId="39de57b9-85c0-4fd1-aaac-8ca2b6560ad0" providerId="ADAL" clId="{36BF8B3F-75FE-4A0F-BC3A-B69A7D9732F7}" dt="2024-05-15T05:51:36.849" v="5031"/>
        <pc:sldMkLst>
          <pc:docMk/>
          <pc:sldMk cId="4077601040" sldId="1265"/>
        </pc:sldMkLst>
        <pc:spChg chg="mod ord">
          <ac:chgData name="Alfred Asterjadhi" userId="39de57b9-85c0-4fd1-aaac-8ca2b6560ad0" providerId="ADAL" clId="{36BF8B3F-75FE-4A0F-BC3A-B69A7D9732F7}" dt="2024-05-14T11:28:04.653" v="4115" actId="20577"/>
          <ac:spMkLst>
            <pc:docMk/>
            <pc:sldMk cId="4077601040" sldId="1265"/>
            <ac:spMk id="2" creationId="{A8EEEE11-0915-163F-FCF6-AB443279EFCC}"/>
          </ac:spMkLst>
        </pc:spChg>
        <pc:spChg chg="mod ord">
          <ac:chgData name="Alfred Asterjadhi" userId="39de57b9-85c0-4fd1-aaac-8ca2b6560ad0" providerId="ADAL" clId="{36BF8B3F-75FE-4A0F-BC3A-B69A7D9732F7}" dt="2024-05-15T05:51:30.484" v="5030" actId="20577"/>
          <ac:spMkLst>
            <pc:docMk/>
            <pc:sldMk cId="4077601040" sldId="1265"/>
            <ac:spMk id="3" creationId="{3481DB5A-239A-7442-182B-1E515E20B7C0}"/>
          </ac:spMkLst>
        </pc:spChg>
        <pc:spChg chg="mod ord">
          <ac:chgData name="Alfred Asterjadhi" userId="39de57b9-85c0-4fd1-aaac-8ca2b6560ad0" providerId="ADAL" clId="{36BF8B3F-75FE-4A0F-BC3A-B69A7D9732F7}" dt="2024-05-14T08:10:57.055" v="4007" actId="6264"/>
          <ac:spMkLst>
            <pc:docMk/>
            <pc:sldMk cId="4077601040" sldId="1265"/>
            <ac:spMk id="4" creationId="{A890C153-C3F2-A130-702A-23B47E061120}"/>
          </ac:spMkLst>
        </pc:spChg>
        <pc:spChg chg="mod ord">
          <ac:chgData name="Alfred Asterjadhi" userId="39de57b9-85c0-4fd1-aaac-8ca2b6560ad0" providerId="ADAL" clId="{36BF8B3F-75FE-4A0F-BC3A-B69A7D9732F7}" dt="2024-05-14T08:10:57.055" v="4007" actId="6264"/>
          <ac:spMkLst>
            <pc:docMk/>
            <pc:sldMk cId="4077601040" sldId="1265"/>
            <ac:spMk id="5" creationId="{F71DBA41-2A93-0426-67BE-381C3CAD777B}"/>
          </ac:spMkLst>
        </pc:spChg>
        <pc:spChg chg="mod ord">
          <ac:chgData name="Alfred Asterjadhi" userId="39de57b9-85c0-4fd1-aaac-8ca2b6560ad0" providerId="ADAL" clId="{36BF8B3F-75FE-4A0F-BC3A-B69A7D9732F7}" dt="2024-05-15T05:51:36.849" v="5031"/>
          <ac:spMkLst>
            <pc:docMk/>
            <pc:sldMk cId="4077601040" sldId="1265"/>
            <ac:spMk id="6" creationId="{3D5EA98D-9036-62C5-76A4-B7E2F261DBE6}"/>
          </ac:spMkLst>
        </pc:spChg>
        <pc:spChg chg="add del mod">
          <ac:chgData name="Alfred Asterjadhi" userId="39de57b9-85c0-4fd1-aaac-8ca2b6560ad0" providerId="ADAL" clId="{36BF8B3F-75FE-4A0F-BC3A-B69A7D9732F7}" dt="2024-05-14T08:10:57.055" v="4007" actId="6264"/>
          <ac:spMkLst>
            <pc:docMk/>
            <pc:sldMk cId="4077601040" sldId="1265"/>
            <ac:spMk id="7" creationId="{71F3E524-49DE-5B95-F497-A08514539C3B}"/>
          </ac:spMkLst>
        </pc:spChg>
        <pc:spChg chg="add del mod">
          <ac:chgData name="Alfred Asterjadhi" userId="39de57b9-85c0-4fd1-aaac-8ca2b6560ad0" providerId="ADAL" clId="{36BF8B3F-75FE-4A0F-BC3A-B69A7D9732F7}" dt="2024-05-14T08:10:57.055" v="4007" actId="6264"/>
          <ac:spMkLst>
            <pc:docMk/>
            <pc:sldMk cId="4077601040" sldId="1265"/>
            <ac:spMk id="8" creationId="{799A5E37-7108-4156-1E10-79DA7188006B}"/>
          </ac:spMkLst>
        </pc:spChg>
        <pc:spChg chg="add del mod">
          <ac:chgData name="Alfred Asterjadhi" userId="39de57b9-85c0-4fd1-aaac-8ca2b6560ad0" providerId="ADAL" clId="{36BF8B3F-75FE-4A0F-BC3A-B69A7D9732F7}" dt="2024-05-14T08:10:57.055" v="4007" actId="6264"/>
          <ac:spMkLst>
            <pc:docMk/>
            <pc:sldMk cId="4077601040" sldId="1265"/>
            <ac:spMk id="9" creationId="{3E70D29A-DB04-820F-2EB9-82CFA314D29E}"/>
          </ac:spMkLst>
        </pc:spChg>
        <pc:spChg chg="add del mod">
          <ac:chgData name="Alfred Asterjadhi" userId="39de57b9-85c0-4fd1-aaac-8ca2b6560ad0" providerId="ADAL" clId="{36BF8B3F-75FE-4A0F-BC3A-B69A7D9732F7}" dt="2024-05-14T08:10:57.055" v="4007" actId="6264"/>
          <ac:spMkLst>
            <pc:docMk/>
            <pc:sldMk cId="4077601040" sldId="1265"/>
            <ac:spMk id="10" creationId="{2D81B4DC-3330-9D3D-CADF-E6BCC786425B}"/>
          </ac:spMkLst>
        </pc:spChg>
        <pc:spChg chg="add del mod">
          <ac:chgData name="Alfred Asterjadhi" userId="39de57b9-85c0-4fd1-aaac-8ca2b6560ad0" providerId="ADAL" clId="{36BF8B3F-75FE-4A0F-BC3A-B69A7D9732F7}" dt="2024-05-14T08:10:57.055" v="4007" actId="6264"/>
          <ac:spMkLst>
            <pc:docMk/>
            <pc:sldMk cId="4077601040" sldId="1265"/>
            <ac:spMk id="11" creationId="{C10A15D7-4AC9-5F2D-5D60-C79E1C36BD89}"/>
          </ac:spMkLst>
        </pc:spChg>
      </pc:sldChg>
      <pc:sldChg chg="modSp add mod">
        <pc:chgData name="Alfred Asterjadhi" userId="39de57b9-85c0-4fd1-aaac-8ca2b6560ad0" providerId="ADAL" clId="{36BF8B3F-75FE-4A0F-BC3A-B69A7D9732F7}" dt="2024-05-14T08:22:46.189" v="4093" actId="20577"/>
        <pc:sldMkLst>
          <pc:docMk/>
          <pc:sldMk cId="3057968434" sldId="1266"/>
        </pc:sldMkLst>
        <pc:spChg chg="mod">
          <ac:chgData name="Alfred Asterjadhi" userId="39de57b9-85c0-4fd1-aaac-8ca2b6560ad0" providerId="ADAL" clId="{36BF8B3F-75FE-4A0F-BC3A-B69A7D9732F7}" dt="2024-05-14T08:22:46.189" v="4093" actId="20577"/>
          <ac:spMkLst>
            <pc:docMk/>
            <pc:sldMk cId="3057968434" sldId="1266"/>
            <ac:spMk id="7" creationId="{BBE380E8-31FF-4646-2B7B-0B4CB1A84C1D}"/>
          </ac:spMkLst>
        </pc:spChg>
      </pc:sldChg>
      <pc:sldChg chg="modSp add mod">
        <pc:chgData name="Alfred Asterjadhi" userId="39de57b9-85c0-4fd1-aaac-8ca2b6560ad0" providerId="ADAL" clId="{36BF8B3F-75FE-4A0F-BC3A-B69A7D9732F7}" dt="2024-05-14T18:35:30.223" v="4422"/>
        <pc:sldMkLst>
          <pc:docMk/>
          <pc:sldMk cId="1344062580" sldId="1267"/>
        </pc:sldMkLst>
        <pc:spChg chg="mod">
          <ac:chgData name="Alfred Asterjadhi" userId="39de57b9-85c0-4fd1-aaac-8ca2b6560ad0" providerId="ADAL" clId="{36BF8B3F-75FE-4A0F-BC3A-B69A7D9732F7}" dt="2024-05-14T18:33:37.206" v="4199" actId="20577"/>
          <ac:spMkLst>
            <pc:docMk/>
            <pc:sldMk cId="1344062580" sldId="1267"/>
            <ac:spMk id="2" creationId="{42854970-17D9-6F05-4C71-EBC4E41912A3}"/>
          </ac:spMkLst>
        </pc:spChg>
        <pc:spChg chg="mod">
          <ac:chgData name="Alfred Asterjadhi" userId="39de57b9-85c0-4fd1-aaac-8ca2b6560ad0" providerId="ADAL" clId="{36BF8B3F-75FE-4A0F-BC3A-B69A7D9732F7}" dt="2024-05-14T18:35:30.223" v="4422"/>
          <ac:spMkLst>
            <pc:docMk/>
            <pc:sldMk cId="1344062580" sldId="1267"/>
            <ac:spMk id="3" creationId="{15B06966-A502-80FA-16A5-81986652AE22}"/>
          </ac:spMkLst>
        </pc:spChg>
      </pc:sldChg>
      <pc:sldChg chg="modSp add mod">
        <pc:chgData name="Alfred Asterjadhi" userId="39de57b9-85c0-4fd1-aaac-8ca2b6560ad0" providerId="ADAL" clId="{36BF8B3F-75FE-4A0F-BC3A-B69A7D9732F7}" dt="2024-05-14T18:45:17.797" v="4774"/>
        <pc:sldMkLst>
          <pc:docMk/>
          <pc:sldMk cId="3693144496" sldId="1268"/>
        </pc:sldMkLst>
        <pc:spChg chg="mod">
          <ac:chgData name="Alfred Asterjadhi" userId="39de57b9-85c0-4fd1-aaac-8ca2b6560ad0" providerId="ADAL" clId="{36BF8B3F-75FE-4A0F-BC3A-B69A7D9732F7}" dt="2024-05-14T18:42:51.858" v="4628" actId="20577"/>
          <ac:spMkLst>
            <pc:docMk/>
            <pc:sldMk cId="3693144496" sldId="1268"/>
            <ac:spMk id="2" creationId="{42854970-17D9-6F05-4C71-EBC4E41912A3}"/>
          </ac:spMkLst>
        </pc:spChg>
        <pc:spChg chg="mod">
          <ac:chgData name="Alfred Asterjadhi" userId="39de57b9-85c0-4fd1-aaac-8ca2b6560ad0" providerId="ADAL" clId="{36BF8B3F-75FE-4A0F-BC3A-B69A7D9732F7}" dt="2024-05-14T18:45:17.797" v="4774"/>
          <ac:spMkLst>
            <pc:docMk/>
            <pc:sldMk cId="3693144496" sldId="1268"/>
            <ac:spMk id="3" creationId="{15B06966-A502-80FA-16A5-81986652AE22}"/>
          </ac:spMkLst>
        </pc:spChg>
      </pc:sldChg>
      <pc:sldChg chg="add del">
        <pc:chgData name="Alfred Asterjadhi" userId="39de57b9-85c0-4fd1-aaac-8ca2b6560ad0" providerId="ADAL" clId="{36BF8B3F-75FE-4A0F-BC3A-B69A7D9732F7}" dt="2024-05-14T18:45:28.759" v="4775" actId="47"/>
        <pc:sldMkLst>
          <pc:docMk/>
          <pc:sldMk cId="575550741" sldId="1269"/>
        </pc:sldMkLst>
      </pc:sldChg>
      <pc:sldChg chg="add del">
        <pc:chgData name="Alfred Asterjadhi" userId="39de57b9-85c0-4fd1-aaac-8ca2b6560ad0" providerId="ADAL" clId="{36BF8B3F-75FE-4A0F-BC3A-B69A7D9732F7}" dt="2024-05-14T18:43:18.071" v="4635"/>
        <pc:sldMkLst>
          <pc:docMk/>
          <pc:sldMk cId="4199426629" sldId="1270"/>
        </pc:sldMkLst>
      </pc:sldChg>
      <pc:sldMasterChg chg="modSp mod">
        <pc:chgData name="Alfred Asterjadhi" userId="39de57b9-85c0-4fd1-aaac-8ca2b6560ad0" providerId="ADAL" clId="{36BF8B3F-75FE-4A0F-BC3A-B69A7D9732F7}" dt="2024-05-16T10:03:13.721" v="5035" actId="20577"/>
        <pc:sldMasterMkLst>
          <pc:docMk/>
          <pc:sldMasterMk cId="0" sldId="2147483648"/>
        </pc:sldMasterMkLst>
        <pc:spChg chg="mod">
          <ac:chgData name="Alfred Asterjadhi" userId="39de57b9-85c0-4fd1-aaac-8ca2b6560ad0" providerId="ADAL" clId="{36BF8B3F-75FE-4A0F-BC3A-B69A7D9732F7}" dt="2024-05-16T10:03:13.721" v="5035" actId="20577"/>
          <ac:spMkLst>
            <pc:docMk/>
            <pc:sldMasterMk cId="0" sldId="2147483648"/>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48"/>
        </pc:sldMasterMkLst>
        <pc:spChg chg="mod">
          <ac:chgData name="Alfred Asterjadhi" userId="39de57b9-85c0-4fd1-aaac-8ca2b6560ad0" providerId="ADAL" clId="{570731C7-F871-42F1-9270-11458313F9A9}" dt="2023-07-26T16:22:41.835" v="19893" actId="20577"/>
          <ac:spMkLst>
            <pc:docMk/>
            <pc:sldMasterMk cId="0" sldId="2147483648"/>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48"/>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802.11-23/442r58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3/11-23-0365-00-00be-lb271-crs-on-9-4-1-70.docx" TargetMode="External"/><Relationship Id="rId2" Type="http://schemas.openxmlformats.org/officeDocument/2006/relationships/hyperlink" Target="https://mentor.ieee.org/802.11/dcn/23/11-23-0400-02-00be-lb271-cr-for-9-3-1-22-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37-02-00be-lb271-cr-cl9-emlsr.docx" TargetMode="External"/><Relationship Id="rId4" Type="http://schemas.openxmlformats.org/officeDocument/2006/relationships/hyperlink" Target="https://mentor.ieee.org/802.11/dcn/23/11-23-0367-01-00be-lb271-crs-on-9-4-1-71.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3/11-23-0373-02-00be-lb271-cr-for-two-bqrs.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hyperlink" Target="https://mentor.ieee.org/802.11/dcn/23/11-23-0544-01-00be-lb271-cr-cid15062.docx" TargetMode="Externa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hyperlink" Target="https://mentor.ieee.org/802.11/dcn/23/11-23-0995-04-00be-lb271-cr-for-ml-reconfiguration-part-2.doc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hyperlink" Target="https://mentor.ieee.org/802.11/dcn/23/11-23-0361-05-00be-lb271-cr-for-reconfiguration-ml-element-part-1.docx" TargetMode="Externa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3/11-23-0694-01-00be-lb271-cr-for-35-3-16-7-error-recovery-on-a-nstr-link-pair-within-pif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3/11-23-1122-02-00be-remaining-11be-cids-misc.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23/11-23-0344-02-00be-crs-for-11be-d3-0-probe-request-mle-cids.docx" TargetMode="External"/><Relationship Id="rId3" Type="http://schemas.openxmlformats.org/officeDocument/2006/relationships/hyperlink" Target="https://mentor.ieee.org/802.11/dcn/23/11-23-0335-02-00be-cr-for-4-5-3-and-11-3.docx" TargetMode="External"/><Relationship Id="rId7" Type="http://schemas.openxmlformats.org/officeDocument/2006/relationships/hyperlink" Target="https://mentor.ieee.org/802.11/dcn/23/11-23-0343-01-00be-crs-for-11be-d3-0-miscel-mac-cids.docx" TargetMode="External"/><Relationship Id="rId2" Type="http://schemas.openxmlformats.org/officeDocument/2006/relationships/hyperlink" Target="https://mentor.ieee.org/802.11/dcn/23/11-23-0323-03-00be-cr-for-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8-01-00be-cr-for-35-3-16-1.docx" TargetMode="External"/><Relationship Id="rId5" Type="http://schemas.openxmlformats.org/officeDocument/2006/relationships/hyperlink" Target="https://mentor.ieee.org/802.11/dcn/23/11-23-0354-01-00be-cr-for-some-clauses-in-9-4.docx" TargetMode="External"/><Relationship Id="rId4" Type="http://schemas.openxmlformats.org/officeDocument/2006/relationships/hyperlink" Target="https://mentor.ieee.org/802.11/dcn/23/11-23-0301-04-00be-lb271-cr-for-35-3-8-part-1.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3/11-23-0272-34-00be-ieee-802-11be-lb271-comments.xls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3" Type="http://schemas.openxmlformats.org/officeDocument/2006/relationships/hyperlink" Target="https://mentor.ieee.org/802.11/dcn/23/11-23-1412-03-00be-tgbe-july-september-teleconference-minutes.docx" TargetMode="External"/><Relationship Id="rId2" Type="http://schemas.openxmlformats.org/officeDocument/2006/relationships/hyperlink" Target="https://mentor.ieee.org/802.11/dcn/23/11-23-1233-02-00be-tgbe-july-2023-meeting-minutes.docx" TargetMode="External"/><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3" Type="http://schemas.openxmlformats.org/officeDocument/2006/relationships/hyperlink" Target="https://mentor.ieee.org/802.11/dcn/23/11-23-1385-03-00be-cr-for-35-3-14.docx" TargetMode="External"/><Relationship Id="rId7" Type="http://schemas.openxmlformats.org/officeDocument/2006/relationships/hyperlink" Target="https://mentor.ieee.org/802.11/dcn/23/11-23-1404-01-00be-lb275-resolution-for-comments-assigned-to-abhi-part-4.docx" TargetMode="External"/><Relationship Id="rId2" Type="http://schemas.openxmlformats.org/officeDocument/2006/relationships/hyperlink" Target="https://mentor.ieee.org/802.11/dcn/23/11-23-1383-03-00be-cr-for-some-subclauses-in-4-10-and-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05-00-00be-lb275-resolution-for-comments-assigned-to-abhi-part-5.docx" TargetMode="External"/><Relationship Id="rId5" Type="http://schemas.openxmlformats.org/officeDocument/2006/relationships/hyperlink" Target="https://mentor.ieee.org/802.11/dcn/23/11-23-1406-00-00be-lb275-resolution-for-comments-assigned-to-abhi-part-6.docx" TargetMode="External"/><Relationship Id="rId4" Type="http://schemas.openxmlformats.org/officeDocument/2006/relationships/hyperlink" Target="https://mentor.ieee.org/802.11/dcn/23/11-23-1409-00-00be-lb275-cr-for-trigger-frame.docx" TargetMode="External"/></Relationships>
</file>

<file path=ppt/slides/_rels/slide114.xml.rels><?xml version="1.0" encoding="UTF-8" standalone="yes"?>
<Relationships xmlns="http://schemas.openxmlformats.org/package/2006/relationships"><Relationship Id="rId3" Type="http://schemas.openxmlformats.org/officeDocument/2006/relationships/hyperlink" Target="https://mentor.ieee.org/802.11/dcn/23/11-23-1382-03-00be-cr-for-13.docx" TargetMode="External"/><Relationship Id="rId2" Type="http://schemas.openxmlformats.org/officeDocument/2006/relationships/hyperlink" Target="https://mentor.ieee.org/802.11/dcn/23/11-23-1381-02-00be-cr-for-35-3-2-and-35-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0-00be-lb275-resolution-for-comments-assigned-to-abhi-part-2.docx" TargetMode="External"/><Relationship Id="rId5" Type="http://schemas.openxmlformats.org/officeDocument/2006/relationships/hyperlink" Target="https://mentor.ieee.org/802.11/dcn/23/11-23-1403-00-00be-lb275-resolution-for-comments-assigned-to-abhi-part-3.docx" TargetMode="External"/><Relationship Id="rId4" Type="http://schemas.openxmlformats.org/officeDocument/2006/relationships/hyperlink" Target="https://mentor.ieee.org/802.11/dcn/23/11-23-1384-02-00be-cr-for-miscellaneous-cids.docx" TargetMode="External"/></Relationships>
</file>

<file path=ppt/slides/_rels/slide115.xml.rels><?xml version="1.0" encoding="UTF-8" standalone="yes"?>
<Relationships xmlns="http://schemas.openxmlformats.org/package/2006/relationships"><Relationship Id="rId8" Type="http://schemas.openxmlformats.org/officeDocument/2006/relationships/hyperlink" Target="https://mentor.ieee.org/802.11/dcn/23/11-23-1398-01-00be-lb275-cr-for-subclause-35-3-7-5-editorials.docx" TargetMode="External"/><Relationship Id="rId3" Type="http://schemas.openxmlformats.org/officeDocument/2006/relationships/hyperlink" Target="https://mentor.ieee.org/802.11/dcn/23/11-23-1383-04-00be-cr-for-some-subclauses-in-4-10-and-11.docx" TargetMode="External"/><Relationship Id="rId7" Type="http://schemas.openxmlformats.org/officeDocument/2006/relationships/hyperlink" Target="https://mentor.ieee.org/802.11/dcn/23/11-23-1407-01-00be-lb275-resolution-for-comments-assigned-to-abhi-part-7.docx" TargetMode="External"/><Relationship Id="rId2" Type="http://schemas.openxmlformats.org/officeDocument/2006/relationships/hyperlink" Target="https://mentor.ieee.org/802.11/dcn/23/11-23-1405-01-00be-lb275-resolution-for-comments-assigned-to-abhi-part-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396-04-00be-lb275-resolution-for-comments-assigned-to-abhi-part-2.docx" TargetMode="External"/><Relationship Id="rId5" Type="http://schemas.openxmlformats.org/officeDocument/2006/relationships/hyperlink" Target="https://mentor.ieee.org/802.11/dcn/23/11-23-1381-03-00be-cr-for-35-3-2-and-35-3-5.docx" TargetMode="External"/><Relationship Id="rId10" Type="http://schemas.openxmlformats.org/officeDocument/2006/relationships/hyperlink" Target="https://mentor.ieee.org/802.11/dcn/23/11-23-1415-02-00be-lb275-11be-d4-0-comment-misc-cids.docx" TargetMode="External"/><Relationship Id="rId4" Type="http://schemas.openxmlformats.org/officeDocument/2006/relationships/hyperlink" Target="https://mentor.ieee.org/802.11/dcn/23/11-23-1395-03-00be-lb275-resolution-for-comments-assigned-to-abhi-part-1.docx" TargetMode="External"/><Relationship Id="rId9" Type="http://schemas.openxmlformats.org/officeDocument/2006/relationships/hyperlink" Target="https://mentor.ieee.org/802.11/dcn/23/11-23-1398-02-00be-lb275-cr-for-subclause-35-3-7-5-editorials.docx" TargetMode="External"/></Relationships>
</file>

<file path=ppt/slides/_rels/slide116.xml.rels><?xml version="1.0" encoding="UTF-8" standalone="yes"?>
<Relationships xmlns="http://schemas.openxmlformats.org/package/2006/relationships"><Relationship Id="rId3" Type="http://schemas.openxmlformats.org/officeDocument/2006/relationships/hyperlink" Target="https://mentor.ieee.org/802.11/dcn/23/11-23-1377-01-00be-lb-275-cr-for-eht-sig.docx" TargetMode="External"/><Relationship Id="rId2" Type="http://schemas.openxmlformats.org/officeDocument/2006/relationships/hyperlink" Target="https://mentor.ieee.org/802.11/dcn/23/11-23-1378-00-00be-lb-275-cr-for-annex-z.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25-01-00be-lb275-comment-resolution-on-u-sig.docx" TargetMode="External"/></Relationships>
</file>

<file path=ppt/slides/_rels/slide117.xml.rels><?xml version="1.0" encoding="UTF-8" standalone="yes"?>
<Relationships xmlns="http://schemas.openxmlformats.org/package/2006/relationships"><Relationship Id="rId3" Type="http://schemas.openxmlformats.org/officeDocument/2006/relationships/hyperlink" Target="https://mentor.ieee.org/802.11/dcn/23/11-23-1480-04-00be-lb275-cr-for-editorial-cids-in-38-3-10.docx" TargetMode="External"/><Relationship Id="rId2" Type="http://schemas.openxmlformats.org/officeDocument/2006/relationships/hyperlink" Target="https://mentor.ieee.org/802.11/dcn/23/11-23-1443-00-00be-lb275-11be-d4-0-cids-on-3-1-3-2-4-9-6-5-1-5-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66-01-00be-lb275-cr-for-ml-reconfiguration-part-2.docx" TargetMode="External"/><Relationship Id="rId5" Type="http://schemas.openxmlformats.org/officeDocument/2006/relationships/hyperlink" Target="https://mentor.ieee.org/802.11/dcn/23/11-23-1465-00-00be-lb275-cr-for-ml-reconfiguration-part-1.docx" TargetMode="External"/><Relationship Id="rId4" Type="http://schemas.openxmlformats.org/officeDocument/2006/relationships/hyperlink" Target="https://mentor.ieee.org/802.11/dcn/23/11-23-1481-03-00be-lb275-cr-for-editorial-cids-in-38-3-1-35-3-4-and-35-3-24.docx" TargetMode="Externa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3" Type="http://schemas.openxmlformats.org/officeDocument/2006/relationships/hyperlink" Target="https://mentor.ieee.org/802.11/dcn/23/11-23-1510-00-00be-cr-for-19592-and-19893.docx" TargetMode="External"/><Relationship Id="rId2" Type="http://schemas.openxmlformats.org/officeDocument/2006/relationships/hyperlink" Target="https://mentor.ieee.org/802.11/dcn/23/11-23-1410-02-00be-lb275-cr-for-tpe.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11-00-00be-lb275-cr-for-puncturing.docx" TargetMode="External"/><Relationship Id="rId5" Type="http://schemas.openxmlformats.org/officeDocument/2006/relationships/hyperlink" Target="https://mentor.ieee.org/802.11/dcn/23/11-23-1458-00-00be-lb275-cr-for-35-3-7-2-4-part-1.docx" TargetMode="External"/><Relationship Id="rId4" Type="http://schemas.openxmlformats.org/officeDocument/2006/relationships/hyperlink" Target="https://mentor.ieee.org/802.11/dcn/23/11-23-1402-05-00be-resolution-of-epcs-related-cids-lb275.doc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3/11-23-0446-01-00be-lb271-comment-resolution-on-u-sig-part-3.docx" TargetMode="External"/><Relationship Id="rId13" Type="http://schemas.openxmlformats.org/officeDocument/2006/relationships/hyperlink" Target="https://mentor.ieee.org/802.11/dcn/23/11-23-0472-01-00be-lb271-cr-for-36-3-13-data-field.docx" TargetMode="External"/><Relationship Id="rId3" Type="http://schemas.openxmlformats.org/officeDocument/2006/relationships/hyperlink" Target="https://mentor.ieee.org/802.11/dcn/23/11-23-0369-00-00be-lb271-cr-for-36-3-16-transmit-requirements.docx" TargetMode="External"/><Relationship Id="rId7" Type="http://schemas.openxmlformats.org/officeDocument/2006/relationships/hyperlink" Target="https://mentor.ieee.org/802.11/dcn/23/11-23-0359-01-00be-lb271-cr-on-36-3-12-10.docx" TargetMode="External"/><Relationship Id="rId12" Type="http://schemas.openxmlformats.org/officeDocument/2006/relationships/hyperlink" Target="https://mentor.ieee.org/802.11/dcn/23/11-23-0434-01-00be-lb271-cr-for-p802-11be-d3-0-section-36-3-12-11.doc" TargetMode="External"/><Relationship Id="rId2" Type="http://schemas.openxmlformats.org/officeDocument/2006/relationships/hyperlink" Target="https://mentor.ieee.org/802.11/dcn/23/11-23-0347-00-00be-lb271-comment-resolution-for-cid-1663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27-00-00be-11be-lb271-cr-for-clause-36-3-13-3-coding.docx" TargetMode="External"/><Relationship Id="rId11" Type="http://schemas.openxmlformats.org/officeDocument/2006/relationships/hyperlink" Target="https://mentor.ieee.org/802.11/dcn/23/11-23-0451-02-00be-lb271-comment-resolution-on-36-1-1-eht-phy-introduction-section-2.docx" TargetMode="External"/><Relationship Id="rId5" Type="http://schemas.openxmlformats.org/officeDocument/2006/relationships/hyperlink" Target="https://mentor.ieee.org/802.11/dcn/23/11-23-0422-00-00be-11be-lb271-cr-for-clause-36-3-11-mathematical-description-of-signals.docx" TargetMode="External"/><Relationship Id="rId10" Type="http://schemas.openxmlformats.org/officeDocument/2006/relationships/hyperlink" Target="https://mentor.ieee.org/802.11/dcn/23/11-23-0429-02-00be-lb271-comment-resolution-on-36-1-1-eht-phy-introduction-section.docx" TargetMode="External"/><Relationship Id="rId4" Type="http://schemas.openxmlformats.org/officeDocument/2006/relationships/hyperlink" Target="https://mentor.ieee.org/802.11/dcn/23/11-23-0396-01-00be-phy-comment-resolution-for-mu-mimo.docx" TargetMode="External"/><Relationship Id="rId9" Type="http://schemas.openxmlformats.org/officeDocument/2006/relationships/hyperlink" Target="https://mentor.ieee.org/802.11/dcn/23/11-23-0346-02-00be-lb271-comment-resolution-for-cid-15071.docx" TargetMode="External"/></Relationships>
</file>

<file path=ppt/slides/_rels/slide120.xml.rels><?xml version="1.0" encoding="UTF-8" standalone="yes"?>
<Relationships xmlns="http://schemas.openxmlformats.org/package/2006/relationships"><Relationship Id="rId8" Type="http://schemas.openxmlformats.org/officeDocument/2006/relationships/hyperlink" Target="https://mentor.ieee.org/802.11/dcn/23/11-23-1506-01-00be-lb-275-comment-resolutions-for-crs-in-phy-introduction.docx" TargetMode="External"/><Relationship Id="rId3" Type="http://schemas.openxmlformats.org/officeDocument/2006/relationships/hyperlink" Target="https://mentor.ieee.org/802.11/dcn/23/11-23-1482-00-00be-lb275-cr-for-cid-19445.docx" TargetMode="External"/><Relationship Id="rId7" Type="http://schemas.openxmlformats.org/officeDocument/2006/relationships/hyperlink" Target="https://mentor.ieee.org/802.11/dcn/23/11-23-1507-01-00be-lb-275-comment-resolutions-for-crs-in-eht-phy-capabilities-information.docx" TargetMode="External"/><Relationship Id="rId2" Type="http://schemas.openxmlformats.org/officeDocument/2006/relationships/hyperlink" Target="https://mentor.ieee.org/802.11/dcn/23/11-23-1437-00-00be-lb275-cr-for-cids-19163-and-1954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2-00be-cr-phy-txrxproc-miscs.docx" TargetMode="External"/><Relationship Id="rId11" Type="http://schemas.openxmlformats.org/officeDocument/2006/relationships/hyperlink" Target="https://mentor.ieee.org/802.11/dcn/23/11-23-1567-01-00be-lb275-cr-on-36-3-12-10.docx" TargetMode="External"/><Relationship Id="rId5" Type="http://schemas.openxmlformats.org/officeDocument/2006/relationships/hyperlink" Target="https://mentor.ieee.org/802.11/dcn/23/11-23-1413-00-00be-lb275-cr-for-36-3-4-eht-ppdu-formats.docx" TargetMode="External"/><Relationship Id="rId10" Type="http://schemas.openxmlformats.org/officeDocument/2006/relationships/hyperlink" Target="https://mentor.ieee.org/802.11/dcn/23/11-23-1584-00-00be-lb275-cr-for-cid-19178.docx" TargetMode="External"/><Relationship Id="rId4" Type="http://schemas.openxmlformats.org/officeDocument/2006/relationships/hyperlink" Target="https://mentor.ieee.org/802.11/dcn/23/11-23-1558-00-00be-lb275-cr-for-cid-19392-19533.docx" TargetMode="External"/><Relationship Id="rId9" Type="http://schemas.openxmlformats.org/officeDocument/2006/relationships/hyperlink" Target="https://mentor.ieee.org/802.11/dcn/23/11-23-1566-00-00be-lb275-cr-for-segment-parser.docx" TargetMode="External"/></Relationships>
</file>

<file path=ppt/slides/_rels/slide121.xml.rels><?xml version="1.0" encoding="UTF-8" standalone="yes"?>
<Relationships xmlns="http://schemas.openxmlformats.org/package/2006/relationships"><Relationship Id="rId3" Type="http://schemas.openxmlformats.org/officeDocument/2006/relationships/hyperlink" Target="https://mentor.ieee.org/802.11/dcn/23/11-23-1525-00-00be-lb275-cr-for-twt-teardown.docx" TargetMode="External"/><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07-00-00be-cr-for-misc-cids-part-2.docx" TargetMode="External"/><Relationship Id="rId5" Type="http://schemas.openxmlformats.org/officeDocument/2006/relationships/hyperlink" Target="https://mentor.ieee.org/802.11/dcn/23/11-23-1591-02-00be-cr-for-misc-cids.docx" TargetMode="External"/><Relationship Id="rId4" Type="http://schemas.openxmlformats.org/officeDocument/2006/relationships/hyperlink" Target="https://mentor.ieee.org/802.11/dcn/23/11-23-1467-01-00be-lb275-cr-for-ml-reconfiguration-part-3.docx" TargetMode="External"/></Relationships>
</file>

<file path=ppt/slides/_rels/slide122.xml.rels><?xml version="1.0" encoding="UTF-8" standalone="yes"?>
<Relationships xmlns="http://schemas.openxmlformats.org/package/2006/relationships"><Relationship Id="rId8" Type="http://schemas.openxmlformats.org/officeDocument/2006/relationships/hyperlink" Target="https://mentor.ieee.org/802.11/dcn/23/11-23-1411-02-00be-lb275-cr-for-puncturing.docx" TargetMode="External"/><Relationship Id="rId3" Type="http://schemas.openxmlformats.org/officeDocument/2006/relationships/hyperlink" Target="https://mentor.ieee.org/802.11/dcn/23/11-23-1583-00-00be-lb275-cr-for-cids-in-9-2-4-7-11.docx" TargetMode="External"/><Relationship Id="rId7" Type="http://schemas.openxmlformats.org/officeDocument/2006/relationships/hyperlink" Target="https://mentor.ieee.org/802.11/dcn/23/11-23-1410-02-00be-lb275-cr-for-tpe.docx" TargetMode="External"/><Relationship Id="rId12" Type="http://schemas.openxmlformats.org/officeDocument/2006/relationships/hyperlink" Target="https://mentor.ieee.org/802.11/dcn/23/11-23-1614-01-00be-lb-275-cr-for-cids-on-ndpa-frame-format.docx" TargetMode="External"/><Relationship Id="rId2" Type="http://schemas.openxmlformats.org/officeDocument/2006/relationships/hyperlink" Target="https://mentor.ieee.org/802.11/dcn/23/11-23-1547-04-00be-lb275-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4-00-00be-lb275-cr-for-cid-19443.docx" TargetMode="External"/><Relationship Id="rId11" Type="http://schemas.openxmlformats.org/officeDocument/2006/relationships/hyperlink" Target="https://mentor.ieee.org/802.11/dcn/23/11-23-1531-04-00be-lb275-cr-for-35-3-16-2.docx" TargetMode="External"/><Relationship Id="rId5" Type="http://schemas.openxmlformats.org/officeDocument/2006/relationships/hyperlink" Target="https://mentor.ieee.org/802.11/dcn/23/11-23-1437-01-00be-lb275-cr-for-cids-19163-and-19543.docx" TargetMode="External"/><Relationship Id="rId10" Type="http://schemas.openxmlformats.org/officeDocument/2006/relationships/hyperlink" Target="https://mentor.ieee.org/802.11/dcn/23/11-23-1399-03-00be-lb275-cr-for-subclause-35-3-7-5-2-part-1.docx" TargetMode="External"/><Relationship Id="rId4" Type="http://schemas.openxmlformats.org/officeDocument/2006/relationships/hyperlink" Target="https://mentor.ieee.org/802.11/dcn/23/11-23-1564-00-00be-lb275-cr-on-9-4-1-68-and-9-4-1-73.docx" TargetMode="External"/><Relationship Id="rId9" Type="http://schemas.openxmlformats.org/officeDocument/2006/relationships/hyperlink" Target="https://mentor.ieee.org/802.11/dcn/23/11-23-1381-04-00be-cr-for-35-3-2-and-35-3-5.docx" TargetMode="External"/></Relationships>
</file>

<file path=ppt/slides/_rels/slide123.xml.rels><?xml version="1.0" encoding="UTF-8" standalone="yes"?>
<Relationships xmlns="http://schemas.openxmlformats.org/package/2006/relationships"><Relationship Id="rId8" Type="http://schemas.openxmlformats.org/officeDocument/2006/relationships/hyperlink" Target="https://mentor.ieee.org/802.11/dcn/23/11-23-1588-01-00be-resolution-of-additional-epcs-related-cids-lb275.docx" TargetMode="External"/><Relationship Id="rId3" Type="http://schemas.openxmlformats.org/officeDocument/2006/relationships/hyperlink" Target="https://mentor.ieee.org/802.11/dcn/23/11-23-1471-00-00be-lb275-cr-for-35-12.docx" TargetMode="External"/><Relationship Id="rId7" Type="http://schemas.openxmlformats.org/officeDocument/2006/relationships/hyperlink" Target="https://mentor.ieee.org/802.11/dcn/23/11-23-1590-01-00be-lb275-crs-for-35-8-misc-cids.docx" TargetMode="External"/><Relationship Id="rId2" Type="http://schemas.openxmlformats.org/officeDocument/2006/relationships/hyperlink" Target="https://mentor.ieee.org/802.11/dcn/23/11-23-1466-02-00be-lb275-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6-00-00be-lb275-cr-for-cids-in-af-11-2-3-and-35-3-12-6.docx" TargetMode="External"/><Relationship Id="rId5" Type="http://schemas.openxmlformats.org/officeDocument/2006/relationships/hyperlink" Target="https://mentor.ieee.org/802.11/dcn/23/11-23-1554-02-00be-lb275-cr-for-cids-in-in-35-3-4-4-and-35-3-15-1.docx" TargetMode="External"/><Relationship Id="rId4" Type="http://schemas.openxmlformats.org/officeDocument/2006/relationships/hyperlink" Target="https://mentor.ieee.org/802.11/dcn/23/11-23-1555-00-00be-lb275-cr-for-cids-in-35-3-10.docx" TargetMode="External"/></Relationships>
</file>

<file path=ppt/slides/_rels/slide124.xml.rels><?xml version="1.0" encoding="UTF-8" standalone="yes"?>
<Relationships xmlns="http://schemas.openxmlformats.org/package/2006/relationships"><Relationship Id="rId3" Type="http://schemas.openxmlformats.org/officeDocument/2006/relationships/hyperlink" Target="https://mentor.ieee.org/802.11/dcn/23/11-23-1597-01-00be-11be-lb275-cr-for-clause-36-3-11-mathematical-description-of-signals.docx" TargetMode="External"/><Relationship Id="rId2" Type="http://schemas.openxmlformats.org/officeDocument/2006/relationships/hyperlink" Target="https://mentor.ieee.org/802.11/dcn/23/11-23-1598-01-00be-11be-lb275-cr-for-clause-36-3-13-3-coding.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491-02-00be-cr-phy-txrxproc-miscs.docx" TargetMode="External"/></Relationships>
</file>

<file path=ppt/slides/_rels/slide125.xml.rels><?xml version="1.0" encoding="UTF-8" standalone="yes"?>
<Relationships xmlns="http://schemas.openxmlformats.org/package/2006/relationships"><Relationship Id="rId3" Type="http://schemas.openxmlformats.org/officeDocument/2006/relationships/hyperlink" Target="https://mentor.ieee.org/802.11/dcn/23/11-23-1617-00-00be-lb275-cr-for-cid-19686.docx" TargetMode="External"/><Relationship Id="rId2" Type="http://schemas.openxmlformats.org/officeDocument/2006/relationships/hyperlink" Target="https://mentor.ieee.org/802.11/dcn/23/11-23-1467-04-00be-lb275-cr-for-ml-reconfiguration-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73-03-00be-lb275-cr-for-35-3-19.docx" TargetMode="External"/><Relationship Id="rId5" Type="http://schemas.openxmlformats.org/officeDocument/2006/relationships/hyperlink" Target="https://mentor.ieee.org/802.11/dcn/23/11-23-1604-01-00be-lb275-resolution-for-comments-assigned-to-abhi-part-9.docx" TargetMode="External"/><Relationship Id="rId4" Type="http://schemas.openxmlformats.org/officeDocument/2006/relationships/hyperlink" Target="https://mentor.ieee.org/802.11/dcn/23/11-23-1553-03-00be-lb275-cr-on-twt-and-p2p.docx" TargetMode="Externa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3/11-23-0351-01-00be-lb271-cr-editorials-for-clause-35-3-7-3.docx" TargetMode="External"/><Relationship Id="rId7" Type="http://schemas.openxmlformats.org/officeDocument/2006/relationships/hyperlink" Target="https://mentor.ieee.org/802.11/dcn/23/11-23-0360-02-00be-lb271-cr-for-ml-reconfiguration-35-3-6-part-1.docx" TargetMode="External"/><Relationship Id="rId2" Type="http://schemas.openxmlformats.org/officeDocument/2006/relationships/hyperlink" Target="https://mentor.ieee.org/802.11/dcn/23/11-23-0358-02-00be-lb271-cr-for-basic-multi-link-element-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71-01-00be-lb271-cr-for-9-4-2-312-2-3-mld-capabilities-and-operation-subfield.docx" TargetMode="External"/><Relationship Id="rId5" Type="http://schemas.openxmlformats.org/officeDocument/2006/relationships/hyperlink" Target="https://mentor.ieee.org/802.11/dcn/23/11-23-0377-02-00be-lb271-cr-for-some-cids-in-35-3-12-4.docx" TargetMode="External"/><Relationship Id="rId4" Type="http://schemas.openxmlformats.org/officeDocument/2006/relationships/hyperlink" Target="https://mentor.ieee.org/802.11/dcn/23/11-23-0372-01-00be-lb271-cr-for-txs-txop-retrun.docx" TargetMode="External"/></Relationships>
</file>

<file path=ppt/slides/_rels/slide130.xml.rels><?xml version="1.0" encoding="UTF-8" standalone="yes"?>
<Relationships xmlns="http://schemas.openxmlformats.org/package/2006/relationships"><Relationship Id="rId8" Type="http://schemas.openxmlformats.org/officeDocument/2006/relationships/hyperlink" Target="https://mentor.ieee.org/802.11/dcn/23/11-23-1553-04-00be-lb275-cr-on-twt-and-p2p.docx" TargetMode="External"/><Relationship Id="rId3" Type="http://schemas.openxmlformats.org/officeDocument/2006/relationships/hyperlink" Target="https://mentor.ieee.org/802.11/dcn/23/11-23-1660-01-00be-lb275-cr-mlti.docx" TargetMode="External"/><Relationship Id="rId7" Type="http://schemas.openxmlformats.org/officeDocument/2006/relationships/hyperlink" Target="https://mentor.ieee.org/802.11/dcn/23/11-23-1671-00-00be-lb275-srs-control-related-crs.docx" TargetMode="External"/><Relationship Id="rId2" Type="http://schemas.openxmlformats.org/officeDocument/2006/relationships/hyperlink" Target="https://mentor.ieee.org/802.11/dcn/23/11-23-1658-01-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41-00-00be-lb275-cr-35-3-18.docx" TargetMode="External"/><Relationship Id="rId5" Type="http://schemas.openxmlformats.org/officeDocument/2006/relationships/hyperlink" Target="https://mentor.ieee.org/802.11/dcn/23/11-23-1478-08-00be-channel-usage.docx" TargetMode="External"/><Relationship Id="rId4" Type="http://schemas.openxmlformats.org/officeDocument/2006/relationships/hyperlink" Target="https://mentor.ieee.org/802.11/dcn/23/11-23-1607-01-00be-cr-for-misc-cids-part-2.docx" TargetMode="External"/></Relationships>
</file>

<file path=ppt/slides/_rels/slide131.xml.rels><?xml version="1.0" encoding="UTF-8" standalone="yes"?>
<Relationships xmlns="http://schemas.openxmlformats.org/package/2006/relationships"><Relationship Id="rId8" Type="http://schemas.openxmlformats.org/officeDocument/2006/relationships/hyperlink" Target="https://mentor.ieee.org/802.11/dcn/23/11-23-1483-01-00be-lb275-cr-for-non-ap-mld-operation-parameter-update.docx" TargetMode="External"/><Relationship Id="rId3" Type="http://schemas.openxmlformats.org/officeDocument/2006/relationships/hyperlink" Target="https://mentor.ieee.org/802.11/dcn/23/11-23-1685-01-00be-proposed-resolution-for-miscellaneous-lb275-comments-part-2.docx" TargetMode="External"/><Relationship Id="rId7" Type="http://schemas.openxmlformats.org/officeDocument/2006/relationships/hyperlink" Target="https://mentor.ieee.org/802.11/dcn/23/11-23-1400-01-00be-lb275-cr-for-subclause-35-3-7-5-2-part-2.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555-00-00be-lb275-cr-for-cids-in-35-3-10.docx" TargetMode="External"/><Relationship Id="rId5" Type="http://schemas.openxmlformats.org/officeDocument/2006/relationships/hyperlink" Target="https://mentor.ieee.org/802.11/dcn/23/11-23-1526-02-00be-lb275-cr-for-cids-in-clause-9.docx" TargetMode="External"/><Relationship Id="rId10" Type="http://schemas.openxmlformats.org/officeDocument/2006/relationships/hyperlink" Target="https://mentor.ieee.org/802.11/dcn/23/11-23-1459-01-00be-lb275-cr-for-35-3-7-2-4-part-2.docx" TargetMode="External"/><Relationship Id="rId4" Type="http://schemas.openxmlformats.org/officeDocument/2006/relationships/hyperlink" Target="https://mentor.ieee.org/802.11/dcn/23/11-23-1542-03-00be-lb275-cr-for-ml-reconfiguration-part-4.docx" TargetMode="External"/><Relationship Id="rId9" Type="http://schemas.openxmlformats.org/officeDocument/2006/relationships/hyperlink" Target="https://mentor.ieee.org/802.11/dcn/23/11-23-1748-00-00be-cr-for-cid-19520.docx" TargetMode="External"/></Relationships>
</file>

<file path=ppt/slides/_rels/slide132.xml.rels><?xml version="1.0" encoding="UTF-8" standalone="yes"?>
<Relationships xmlns="http://schemas.openxmlformats.org/package/2006/relationships"><Relationship Id="rId3" Type="http://schemas.openxmlformats.org/officeDocument/2006/relationships/hyperlink" Target="https://mentor.ieee.org/802.11/dcn/23/11-23-1737-01-00be-lb-275-cr-for-cid-19545-on-ndpa-frame-format.docx" TargetMode="External"/><Relationship Id="rId2" Type="http://schemas.openxmlformats.org/officeDocument/2006/relationships/hyperlink" Target="https://mentor.ieee.org/802.11/dcn/23/11-23-1504-00-00be-lb-275-cr-for-35-7-part-i.docx" TargetMode="External"/><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hyperlink" Target="https://mentor.ieee.org/802.11/dcn/23/11-23-1468-04-00be-lb275-cr-for-ttlm-mode-2.docx" TargetMode="Externa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hyperlink" Target="https://mentor.ieee.org/802.11/dcn/23/11-23-1553-06-00be-lb275-cr-on-twt-and-p2p.docx" TargetMode="Externa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3/11-23-0296-03-00be-lb271-cids-assigned-to-abhi-part-1.docx" TargetMode="External"/><Relationship Id="rId2" Type="http://schemas.openxmlformats.org/officeDocument/2006/relationships/hyperlink" Target="https://mentor.ieee.org/802.11/dcn/23/11-23-0303-04-00be-lb271-cr-for-35-3-12-part-1.docx" TargetMode="External"/><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2" Type="http://schemas.openxmlformats.org/officeDocument/2006/relationships/hyperlink" Target="https://mentor.ieee.org/802.11/dcn/23/11-23-1375-16-00be-ieee-802-11be-lb275-comments.xlsx" TargetMode="External"/><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3" Type="http://schemas.openxmlformats.org/officeDocument/2006/relationships/hyperlink" Target="https://mentor.ieee.org/802.11/dcn/23/11-23-1813-05-00be-tgbe-september-november-teleconference-minutes.docx" TargetMode="External"/><Relationship Id="rId2" Type="http://schemas.openxmlformats.org/officeDocument/2006/relationships/hyperlink" Target="https://mentor.ieee.org/802.11/dcn/23/11-23-1572-02-00be-tgbe-sept-2023-meeting-minutes.docx" TargetMode="Externa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8" Type="http://schemas.openxmlformats.org/officeDocument/2006/relationships/hyperlink" Target="https://mentor.ieee.org/802.11/dcn/23/11-23-1542-04-00be-lb275-cr-for-ml-reconfiguration-part-4.docx" TargetMode="External"/><Relationship Id="rId3" Type="http://schemas.openxmlformats.org/officeDocument/2006/relationships/hyperlink" Target="https://mentor.ieee.org/802.11/dcn/23/11-23-1472-02-00be-lb275-cr-for-eht-mu-operation.docx" TargetMode="External"/><Relationship Id="rId7" Type="http://schemas.openxmlformats.org/officeDocument/2006/relationships/hyperlink" Target="https://mentor.ieee.org/802.11/dcn/23/11-23-1769-04-00be-lb275-cr-for-ml-reconfiguration-part-5.docx" TargetMode="External"/><Relationship Id="rId2" Type="http://schemas.openxmlformats.org/officeDocument/2006/relationships/hyperlink" Target="https://mentor.ieee.org/802.11/dcn/23/11-23-1652-02-00be-tgbe-lb275-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4-01-00be-lb275-cr-for-nstr-related-cids.docx" TargetMode="External"/><Relationship Id="rId5" Type="http://schemas.openxmlformats.org/officeDocument/2006/relationships/hyperlink" Target="https://mentor.ieee.org/802.11/dcn/23/11-23-1809-01-00be-cr-for-cid-19387.docx" TargetMode="External"/><Relationship Id="rId4" Type="http://schemas.openxmlformats.org/officeDocument/2006/relationships/hyperlink" Target="https://mentor.ieee.org/802.11/dcn/23/11-23-1769-01-00be-lb275-cr-for-ml-reconfiguration-part-5.docx" TargetMode="External"/><Relationship Id="rId9" Type="http://schemas.openxmlformats.org/officeDocument/2006/relationships/hyperlink" Target="https://mentor.ieee.org/802.11/dcn/23/11-23-1798-00-00be-lb275-cr-for-miscellaneous-cids.docx" TargetMode="External"/></Relationships>
</file>

<file path=ppt/slides/_rels/slide146.xml.rels><?xml version="1.0" encoding="UTF-8" standalone="yes"?>
<Relationships xmlns="http://schemas.openxmlformats.org/package/2006/relationships"><Relationship Id="rId3" Type="http://schemas.openxmlformats.org/officeDocument/2006/relationships/hyperlink" Target="https://mentor.ieee.org/802.11/dcn/23/11-23-1684-01-00be-proposed-resolution-for-miscellaneous-lb275-comments-part-1.docx" TargetMode="External"/><Relationship Id="rId7" Type="http://schemas.openxmlformats.org/officeDocument/2006/relationships/hyperlink" Target="https://mentor.ieee.org/802.11/dcn/23/11-23-1815-01-00be-resolutions-for-cids-in-clause-36-3.docx" TargetMode="External"/><Relationship Id="rId2" Type="http://schemas.openxmlformats.org/officeDocument/2006/relationships/hyperlink" Target="https://mentor.ieee.org/802.11/dcn/23/11-23-1567-03-00be-lb275-cr-on-36-3-12-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491-04-00be-cr-phy-txrxproc-miscs.docx" TargetMode="External"/><Relationship Id="rId5" Type="http://schemas.openxmlformats.org/officeDocument/2006/relationships/hyperlink" Target="https://mentor.ieee.org/802.11/dcn/23/11-23-1775-00-00be-d4-0-comment-resolution-for-mu-mimo-phy.docx" TargetMode="External"/><Relationship Id="rId4" Type="http://schemas.openxmlformats.org/officeDocument/2006/relationships/hyperlink" Target="https://mentor.ieee.org/802.11/dcn/23/11-23-1571-04-00be-cr-d4-0-subclause-3-2-2-and-3-2-6-1.docx" TargetMode="External"/></Relationships>
</file>

<file path=ppt/slides/_rels/slide147.xml.rels><?xml version="1.0" encoding="UTF-8" standalone="yes"?>
<Relationships xmlns="http://schemas.openxmlformats.org/package/2006/relationships"><Relationship Id="rId3" Type="http://schemas.openxmlformats.org/officeDocument/2006/relationships/hyperlink" Target="https://mentor.ieee.org/802.11/dcn/23/11-23-1682-02-00be-lb-275-cr-for-cid-19353.docx" TargetMode="External"/><Relationship Id="rId2" Type="http://schemas.openxmlformats.org/officeDocument/2006/relationships/hyperlink" Target="https://mentor.ieee.org/802.11/dcn/23/11-23-1739-01-00be-lb-275-cr-for-cid-19352-on-ndpa-frame-format.docx" TargetMode="Externa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8" Type="http://schemas.openxmlformats.org/officeDocument/2006/relationships/hyperlink" Target="https://mentor.ieee.org/802.11/dcn/23/11-23-1603-02-00be-lb275-cids-for-bandwidth-indication-subelement.docx" TargetMode="External"/><Relationship Id="rId13" Type="http://schemas.openxmlformats.org/officeDocument/2006/relationships/hyperlink" Target="https://mentor.ieee.org/802.11/dcn/23/11-23-1780-02-00be-lb275-cr-on-misc-cids-part-2.docx" TargetMode="External"/><Relationship Id="rId3" Type="http://schemas.openxmlformats.org/officeDocument/2006/relationships/hyperlink" Target="https://mentor.ieee.org/802.11/dcn/23/11-23-1770-01-00be-lb275-cr-for-ml-reconfiguration-part-6.docx" TargetMode="External"/><Relationship Id="rId7" Type="http://schemas.openxmlformats.org/officeDocument/2006/relationships/hyperlink" Target="https://mentor.ieee.org/802.11/dcn/23/11-23-1443-01-00be-lb275-11be-d4-0-cids-on-3-1-3-2-4-9-6-5-1-5-1.docx" TargetMode="External"/><Relationship Id="rId12" Type="http://schemas.openxmlformats.org/officeDocument/2006/relationships/hyperlink" Target="https://mentor.ieee.org/802.11/dcn/23/11-23-1784-02-00be-lb275-cr-for-misc-cids.docx" TargetMode="External"/><Relationship Id="rId2" Type="http://schemas.openxmlformats.org/officeDocument/2006/relationships/hyperlink" Target="https://mentor.ieee.org/802.11/dcn/23/11-23-1776-00-00be-lb275-resolution-for-comments-assigned-to-abhi-part-10.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52-01-00be-lb275-cr-for-cid-19364.docx" TargetMode="External"/><Relationship Id="rId11" Type="http://schemas.openxmlformats.org/officeDocument/2006/relationships/hyperlink" Target="https://mentor.ieee.org/802.11/dcn/23/11-23-1541-02-00be-lb275-cr-35-3-18.docx" TargetMode="External"/><Relationship Id="rId5" Type="http://schemas.openxmlformats.org/officeDocument/2006/relationships/hyperlink" Target="https://mentor.ieee.org/802.11/dcn/23/11-23-1401-00-00be-lb275-cr-for-subclause-35-3-7-5-3.docx" TargetMode="External"/><Relationship Id="rId10" Type="http://schemas.openxmlformats.org/officeDocument/2006/relationships/hyperlink" Target="https://mentor.ieee.org/802.11/dcn/23/11-23-1817-00-00be-proposed-comment-resolutions.docx" TargetMode="External"/><Relationship Id="rId4" Type="http://schemas.openxmlformats.org/officeDocument/2006/relationships/hyperlink" Target="https://mentor.ieee.org/802.11/dcn/23/11-23-1604-01-00be-lb275-resolution-for-comments-assigned-to-abhi-part-9.docx" TargetMode="External"/><Relationship Id="rId9" Type="http://schemas.openxmlformats.org/officeDocument/2006/relationships/hyperlink" Target="https://mentor.ieee.org/802.11/dcn/23/11-23-1703-02-00be-tgbe-lb275-miscellaneous-comment-resolutions.docx" TargetMode="External"/><Relationship Id="rId14" Type="http://schemas.openxmlformats.org/officeDocument/2006/relationships/hyperlink" Target="https://mentor.ieee.org/802.11/dcn/23/11-23-1667-02-00be-crs-for-11be-d4-0-supported-features-cids.docx" TargetMode="External"/></Relationships>
</file>

<file path=ppt/slides/_rels/slide149.xml.rels><?xml version="1.0" encoding="UTF-8" standalone="yes"?>
<Relationships xmlns="http://schemas.openxmlformats.org/package/2006/relationships"><Relationship Id="rId8" Type="http://schemas.openxmlformats.org/officeDocument/2006/relationships/hyperlink" Target="https://mentor.ieee.org/802.11/dcn/23/11-23-1770-03-00be-lb275-cr-for-ml-reconfiguration-part-6.docx" TargetMode="External"/><Relationship Id="rId3" Type="http://schemas.openxmlformats.org/officeDocument/2006/relationships/hyperlink" Target="https://mentor.ieee.org/802.11/dcn/23/11-23-1547-07-00be-lb275-cr-for-misc-cids.docx" TargetMode="External"/><Relationship Id="rId7" Type="http://schemas.openxmlformats.org/officeDocument/2006/relationships/hyperlink" Target="https://mentor.ieee.org/802.11/dcn/23/11-23-1760-01-00be-proposed-resolutions-to-lb275-a-few-cids-on-emlsr.docx" TargetMode="External"/><Relationship Id="rId2" Type="http://schemas.openxmlformats.org/officeDocument/2006/relationships/hyperlink" Target="https://mentor.ieee.org/802.11/dcn/23/11-23-1658-04-00be-lb275-cr-emlsr-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655-05-00be-cr-for-cid-19004-and-19169.docx" TargetMode="External"/><Relationship Id="rId5" Type="http://schemas.openxmlformats.org/officeDocument/2006/relationships/hyperlink" Target="https://mentor.ieee.org/802.11/dcn/23/11-23-1789-00-00be-lb275-cr-for-twt-operation.docx" TargetMode="External"/><Relationship Id="rId4" Type="http://schemas.openxmlformats.org/officeDocument/2006/relationships/hyperlink" Target="https://mentor.ieee.org/802.11/dcn/23/11-23-1812-00-00be-lb275-resolutions-for-misc-cids.docx" TargetMode="External"/><Relationship Id="rId9" Type="http://schemas.openxmlformats.org/officeDocument/2006/relationships/hyperlink" Target="https://mentor.ieee.org/802.11/dcn/23/11-23-1772-02-00be-cids-on-txs-and-scs.docx"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3/11-23-0376-03-00be-lb271-cr-for-ul-mu-operation.docx" TargetMode="External"/><Relationship Id="rId3" Type="http://schemas.openxmlformats.org/officeDocument/2006/relationships/hyperlink" Target="https://mentor.ieee.org/802.11/dcn/23/11-23-0289-03-00be-cr-for-editorial-cids.docx" TargetMode="External"/><Relationship Id="rId7" Type="http://schemas.openxmlformats.org/officeDocument/2006/relationships/hyperlink" Target="https://mentor.ieee.org/802.11/dcn/23/11-23-0364-02-00be-lb271-cr-for-r-twt-part-1.docx" TargetMode="External"/><Relationship Id="rId2" Type="http://schemas.openxmlformats.org/officeDocument/2006/relationships/hyperlink" Target="https://mentor.ieee.org/802.11/dcn/23/11-23-0299-01-00be-cr-for-om.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2-01-00be-cr-for-lb271-cids-part1.docx" TargetMode="External"/><Relationship Id="rId5" Type="http://schemas.openxmlformats.org/officeDocument/2006/relationships/hyperlink" Target="https://mentor.ieee.org/802.11/dcn/23/11-23-0361-03-00be-lb271-cr-for-reconfiguration-ml-element-part-1.docx" TargetMode="External"/><Relationship Id="rId4" Type="http://schemas.openxmlformats.org/officeDocument/2006/relationships/hyperlink" Target="https://mentor.ieee.org/802.11/dcn/23/11-23-0337-04-00be-lb271-cr-cl9-emlsr.docx" TargetMode="External"/></Relationships>
</file>

<file path=ppt/slides/_rels/slide150.xml.rels><?xml version="1.0" encoding="UTF-8" standalone="yes"?>
<Relationships xmlns="http://schemas.openxmlformats.org/package/2006/relationships"><Relationship Id="rId8" Type="http://schemas.openxmlformats.org/officeDocument/2006/relationships/hyperlink" Target="https://mentor.ieee.org/802.11/dcn/23/11-23-1782-01-00be-lb275-cr-on-tdls-and-p2p.docx" TargetMode="External"/><Relationship Id="rId3" Type="http://schemas.openxmlformats.org/officeDocument/2006/relationships/hyperlink" Target="https://mentor.ieee.org/802.11/dcn/23/11-23-1801-02-00be-cr-for-misc-cids-part-6.docx" TargetMode="External"/><Relationship Id="rId7" Type="http://schemas.openxmlformats.org/officeDocument/2006/relationships/hyperlink" Target="https://mentor.ieee.org/802.11/dcn/23/11-23-1796-00-00be-lb275-cr-for-35-2-1-2.docx" TargetMode="External"/><Relationship Id="rId2" Type="http://schemas.openxmlformats.org/officeDocument/2006/relationships/hyperlink" Target="https://mentor.ieee.org/802.11/dcn/23/11-23-1573-05-00be-lb275-cr-for-35-3-1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795-01-00be-lb275-cr-for-bqr.docx" TargetMode="External"/><Relationship Id="rId11" Type="http://schemas.openxmlformats.org/officeDocument/2006/relationships/hyperlink" Target="https://mentor.ieee.org/802.11/dcn/23/11-23-1803-00-00be-lb275-cr-misc.docx" TargetMode="External"/><Relationship Id="rId5" Type="http://schemas.openxmlformats.org/officeDocument/2006/relationships/hyperlink" Target="https://mentor.ieee.org/802.11/dcn/23/11-23-1790-01-00be-lb275-cr-for-remainning-cids.docx" TargetMode="External"/><Relationship Id="rId10" Type="http://schemas.openxmlformats.org/officeDocument/2006/relationships/hyperlink" Target="https://mentor.ieee.org/802.11/dcn/23/11-23-1799-00-00be-cr-for-misc-cids-part-4.docx" TargetMode="External"/><Relationship Id="rId4" Type="http://schemas.openxmlformats.org/officeDocument/2006/relationships/hyperlink" Target="https://mentor.ieee.org/802.11/dcn/23/11-23-1655-05-00be-cr-for-cid-19004-and-19169.docx" TargetMode="External"/><Relationship Id="rId9" Type="http://schemas.openxmlformats.org/officeDocument/2006/relationships/hyperlink" Target="https://mentor.ieee.org/802.11/dcn/23/11-23-1609-01-00be-cr-for-misc-cids-part-3.docx" TargetMode="External"/></Relationships>
</file>

<file path=ppt/slides/_rels/slide151.xml.rels><?xml version="1.0" encoding="UTF-8" standalone="yes"?>
<Relationships xmlns="http://schemas.openxmlformats.org/package/2006/relationships"><Relationship Id="rId3" Type="http://schemas.openxmlformats.org/officeDocument/2006/relationships/hyperlink" Target="https://mentor.ieee.org/802.11/dcn/23/11-23-1804-02-00be-lb275-cr-35-3-18-part-2.docx" TargetMode="External"/><Relationship Id="rId2" Type="http://schemas.openxmlformats.org/officeDocument/2006/relationships/hyperlink" Target="https://mentor.ieee.org/802.11/dcn/23/11-23-1802-01-00be-lb275-9-4-2-316-qos-char-element.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785-01-00be-lb275-cr-for-35-3-19-part2.docx" TargetMode="External"/><Relationship Id="rId4" Type="http://schemas.openxmlformats.org/officeDocument/2006/relationships/hyperlink" Target="https://mentor.ieee.org/802.11/dcn/23/11-23-1560-01-00be-lb275-cr-for-cids-in-35-3-16-8-3.docx" TargetMode="External"/></Relationships>
</file>

<file path=ppt/slides/_rels/slide152.xml.rels><?xml version="1.0" encoding="UTF-8" standalone="yes"?>
<Relationships xmlns="http://schemas.openxmlformats.org/package/2006/relationships"><Relationship Id="rId3" Type="http://schemas.openxmlformats.org/officeDocument/2006/relationships/hyperlink" Target="https://mentor.ieee.org/802.11/dcn/23/11-23-1582-00-00be-lb275-cr-for-cids-in-36-2-6.docx" TargetMode="External"/><Relationship Id="rId2" Type="http://schemas.openxmlformats.org/officeDocument/2006/relationships/hyperlink" Target="https://mentor.ieee.org/802.11/dcn/23/11-23-1681-00-00be-lb-275-cr-for-cid-19888.docx" TargetMode="Externa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3" Type="http://schemas.openxmlformats.org/officeDocument/2006/relationships/hyperlink" Target="https://mentor.ieee.org/802.11/dcn/23/11-23-1811-02-00be-lb275-cr-for-misc-clause-6-and-7.docx" TargetMode="External"/><Relationship Id="rId2" Type="http://schemas.openxmlformats.org/officeDocument/2006/relationships/hyperlink" Target="https://mentor.ieee.org/802.11/dcn/23/11-23-1810-01-00be-lb275-cr-for-subclause-6-5-24.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545-00-00be-lb275-cr-for-r-twt-part-2.docx" TargetMode="External"/></Relationships>
</file>

<file path=ppt/slides/_rels/slide154.xml.rels><?xml version="1.0" encoding="UTF-8" standalone="yes"?>
<Relationships xmlns="http://schemas.openxmlformats.org/package/2006/relationships"><Relationship Id="rId2" Type="http://schemas.openxmlformats.org/officeDocument/2006/relationships/hyperlink" Target="https://mentor.ieee.org/802.11/dcn/23/11-23-1894-02-00be-lb275-cr-for-bug-fix.docx" TargetMode="Externa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hyperlink" Target="https://mentor.ieee.org/802.11/dcn/23/11-23-1375-20-00be-ieee-802-11be-lb275-comments.xlsx" TargetMode="Externa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hyperlink" Target="https://mentor.ieee.org/802.11/dcn/23/11-23-1535-01-00be-lb275-cr-for-r-twt-part-1.docx" TargetMode="Externa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2" Type="http://schemas.openxmlformats.org/officeDocument/2006/relationships/hyperlink" Target="https://mentor.ieee.org/802.11/dcn/23/11-23-1540-03-00be-lb275-cr-for-scs-tclas-counter-proposal.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3/11-23-0385-02-00be-lb271-cr-for-subclause-3-2-and-10-8.docx" TargetMode="External"/><Relationship Id="rId3" Type="http://schemas.openxmlformats.org/officeDocument/2006/relationships/hyperlink" Target="https://mentor.ieee.org/802.11/dcn/23/11-23-0301-05-00be-lb271-cr-for-35-3-8-part-1.docx" TargetMode="External"/><Relationship Id="rId7" Type="http://schemas.openxmlformats.org/officeDocument/2006/relationships/hyperlink" Target="https://mentor.ieee.org/802.11/dcn/23/11-23-0368-02-00be-lb271-cr-for-35-3-4-3.docx" TargetMode="External"/><Relationship Id="rId2" Type="http://schemas.openxmlformats.org/officeDocument/2006/relationships/hyperlink" Target="https://mentor.ieee.org/802.11/dcn/23/11-23-0374-04-00be-lb271-cr-for-non-ht-320mhz-bw-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40-02-00be-lb271-cr-cl35-emlsr.docx" TargetMode="External"/><Relationship Id="rId5" Type="http://schemas.openxmlformats.org/officeDocument/2006/relationships/hyperlink" Target="https://mentor.ieee.org/802.11/dcn/23/11-23-0296-04-00be-lb271-cids-assigned-to-abhi-part-1.docx" TargetMode="External"/><Relationship Id="rId4" Type="http://schemas.openxmlformats.org/officeDocument/2006/relationships/hyperlink" Target="https://mentor.ieee.org/802.11/dcn/23/11-23-0303-05-00be-lb271-cr-for-35-3-12-part-1.docx" TargetMode="External"/></Relationships>
</file>

<file path=ppt/slides/_rels/slide160.xml.rels><?xml version="1.0" encoding="UTF-8" standalone="yes"?>
<Relationships xmlns="http://schemas.openxmlformats.org/package/2006/relationships"><Relationship Id="rId2" Type="http://schemas.openxmlformats.org/officeDocument/2006/relationships/hyperlink" Target="https://mentor.ieee.org/802.11/dcn/23/11-23-1399-03-00be-lb275-cr-for-subclause-35-3-7-5-2-part-1.docx" TargetMode="Externa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8" Type="http://schemas.openxmlformats.org/officeDocument/2006/relationships/hyperlink" Target="https://mentor.ieee.org/802.11/dcn/23/11-23-1794-02-00be-lb275-cr-for-nstr-related-cids.docx" TargetMode="External"/><Relationship Id="rId13" Type="http://schemas.openxmlformats.org/officeDocument/2006/relationships/hyperlink" Target="https://mentor.ieee.org/802.11/dcn/23/11-23-1800-02-00be-cr-for-misc-cids-part-5.docx" TargetMode="External"/><Relationship Id="rId3" Type="http://schemas.openxmlformats.org/officeDocument/2006/relationships/hyperlink" Target="https://mentor.ieee.org/802.11/dcn/23/11-23-1769-06-00be-lb275-cr-for-ml-reconfiguration-part-5.docx" TargetMode="External"/><Relationship Id="rId7" Type="http://schemas.openxmlformats.org/officeDocument/2006/relationships/hyperlink" Target="https://mentor.ieee.org/802.11/dcn/23/11-23-1800-01-00be-cr-for-misc-cids-part-5.docx" TargetMode="External"/><Relationship Id="rId12" Type="http://schemas.openxmlformats.org/officeDocument/2006/relationships/hyperlink" Target="https://mentor.ieee.org/802.11/dcn/23/11-23-1780-03-00be-lb275-cr-on-misc-cids-part-2.docx" TargetMode="External"/><Relationship Id="rId2" Type="http://schemas.openxmlformats.org/officeDocument/2006/relationships/hyperlink" Target="https://mentor.ieee.org/802.11/dcn/23/11-23-1771-01-00be-lb275-cr-for-ml-reconfiguration-part-7.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03-02-00be-lb275-cr-misc.docx" TargetMode="External"/><Relationship Id="rId11" Type="http://schemas.openxmlformats.org/officeDocument/2006/relationships/hyperlink" Target="https://mentor.ieee.org/802.11/dcn/23/11-23-2110-01-00be-lb275-cr-for-cid-19049.docx" TargetMode="External"/><Relationship Id="rId5" Type="http://schemas.openxmlformats.org/officeDocument/2006/relationships/hyperlink" Target="https://mentor.ieee.org/802.11/dcn/23/11-23-1547-08-00be-lb275-cr-for-misc-cids.docx" TargetMode="External"/><Relationship Id="rId15" Type="http://schemas.openxmlformats.org/officeDocument/2006/relationships/hyperlink" Target="https://mentor.ieee.org/802.11/dcn/23/11-23-2011-03-00be-cr-for-misc-cids-part-8.docx" TargetMode="External"/><Relationship Id="rId10" Type="http://schemas.openxmlformats.org/officeDocument/2006/relationships/hyperlink" Target="https://mentor.ieee.org/802.11/dcn/23/11-23-1806-02-00be-lb275-cr-for-misc-cids.docx" TargetMode="External"/><Relationship Id="rId4" Type="http://schemas.openxmlformats.org/officeDocument/2006/relationships/hyperlink" Target="https://mentor.ieee.org/802.11/dcn/23/11-23-1400-03-00be-lb275-cr-for-subclause-35-3-7-5-2-part-2.docx" TargetMode="External"/><Relationship Id="rId9" Type="http://schemas.openxmlformats.org/officeDocument/2006/relationships/hyperlink" Target="https://mentor.ieee.org/802.11/dcn/23/11-23-1786-01-00be-lb275-cr-for-35-2-1-1.docx" TargetMode="External"/><Relationship Id="rId14" Type="http://schemas.openxmlformats.org/officeDocument/2006/relationships/hyperlink" Target="https://mentor.ieee.org/802.11/dcn/23/11-23-1801-03-00be-cr-for-misc-cids-part-6.docx" TargetMode="External"/></Relationships>
</file>

<file path=ppt/slides/_rels/slide163.xml.rels><?xml version="1.0" encoding="UTF-8" standalone="yes"?>
<Relationships xmlns="http://schemas.openxmlformats.org/package/2006/relationships"><Relationship Id="rId2" Type="http://schemas.openxmlformats.org/officeDocument/2006/relationships/hyperlink" Target="https://mentor.ieee.org/802.11/dcn/23/11-23-1630-03-00be-unsupported-opclasses-in-rnr-and-filsdf.docx" TargetMode="External"/><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3" Type="http://schemas.openxmlformats.org/officeDocument/2006/relationships/hyperlink" Target="https://mentor.ieee.org/802.11/dcn/23/11-23-1798-02-00be-lb275-cr-for-miscellaneous-cids.docx" TargetMode="External"/><Relationship Id="rId2" Type="http://schemas.openxmlformats.org/officeDocument/2006/relationships/hyperlink" Target="https://mentor.ieee.org/802.11/dcn/23/11-23-2011-01-00be-cr-for-misc-cids-part-8.docx" TargetMode="External"/><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2" Type="http://schemas.openxmlformats.org/officeDocument/2006/relationships/hyperlink" Target="https://mentor.ieee.org/802.11/dcn/23/11-23-1371-14-0000-ieee-p802-11be-d4-0-mandatory-draft-review-mdr-report.docx" TargetMode="External"/><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2" Type="http://schemas.openxmlformats.org/officeDocument/2006/relationships/hyperlink" Target="https://mentor.ieee.org/802.11/dcn/23/11-23-1542-05-00be-lb275-cr-for-ml-reconfiguration-part-4.docx" TargetMode="External"/><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2" Type="http://schemas.openxmlformats.org/officeDocument/2006/relationships/hyperlink" Target="https://mentor.ieee.org/802.11/dcn/23/11-23-1849-01-00be-cids-related-to-rtwt.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3/11-23-0386-01-00be-lb271-cr-for-cids-with-tag-e.docx" TargetMode="External"/><Relationship Id="rId2" Type="http://schemas.openxmlformats.org/officeDocument/2006/relationships/hyperlink" Target="https://mentor.ieee.org/802.11/dcn/23/11-23-0360-03-00be-lb271-cr-for-ml-reconfiguration-35-3-6-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03-01-00be-lb271-cr-for-cids-in-35-3-4-1.docx" TargetMode="External"/><Relationship Id="rId5" Type="http://schemas.openxmlformats.org/officeDocument/2006/relationships/hyperlink" Target="https://mentor.ieee.org/802.11/dcn/23/11-23-0404-01-00be-lb271-cr-for-cids-in-35-3-4-2.docx" TargetMode="External"/><Relationship Id="rId4" Type="http://schemas.openxmlformats.org/officeDocument/2006/relationships/hyperlink" Target="https://mentor.ieee.org/802.11/dcn/23/11-23-0394-01-00be-lb271-crs-for-r-twt-35-8-2-and-35-8-2-1.docx" TargetMode="External"/></Relationships>
</file>

<file path=ppt/slides/_rels/slide170.xml.rels><?xml version="1.0" encoding="UTF-8" standalone="yes"?>
<Relationships xmlns="http://schemas.openxmlformats.org/package/2006/relationships"><Relationship Id="rId2" Type="http://schemas.openxmlformats.org/officeDocument/2006/relationships/hyperlink" Target="https://mentor.ieee.org/802.11/dcn/23/11-23-2010-02-00be-cr-for-misc-cids-part-7.docx" TargetMode="External"/><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2" Type="http://schemas.openxmlformats.org/officeDocument/2006/relationships/hyperlink" Target="https://mentor.ieee.org/802.11/dcn/23/11-23-1540-04-00be-lb275-cr-for-scs-tclas-counter-proposal.docx" TargetMode="External"/><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2" Type="http://schemas.openxmlformats.org/officeDocument/2006/relationships/hyperlink" Target="https://mentor.ieee.org/802.11/dcn/23/11-23-1375-22-00be-ieee-802-11be-lb275-comments.xlsx" TargetMode="External"/><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4.xml.rels><?xml version="1.0" encoding="UTF-8" standalone="yes"?>
<Relationships xmlns="http://schemas.openxmlformats.org/package/2006/relationships"><Relationship Id="rId3" Type="http://schemas.openxmlformats.org/officeDocument/2006/relationships/hyperlink" Target="https://mentor.ieee.org/802.11/dcn/23/11-23-1779-02-00be-lb275-cr-on-misc-cids-part-1.docx" TargetMode="External"/><Relationship Id="rId2" Type="http://schemas.openxmlformats.org/officeDocument/2006/relationships/hyperlink" Target="https://mentor.ieee.org/802.11/dcn/23/11-23-1776-01-00be-lb275-resolution-for-comments-assigned-to-abhi-part-10.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801-04-00be-cr-for-misc-cids-part-6.docx" TargetMode="External"/></Relationships>
</file>

<file path=ppt/slides/_rels/slide175.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2" Type="http://schemas.openxmlformats.org/officeDocument/2006/relationships/hyperlink" Target="https://mentor.ieee.org/802.11/dcn/23/11-23-2053-02-00be-tgbe-report-to-ec-on-conditional-approval-to-go-to-sa-ballot.pptx" TargetMode="External"/><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2" Type="http://schemas.openxmlformats.org/officeDocument/2006/relationships/hyperlink" Target="https://mentor.ieee.org/802.11/dcn/23/11-23-1375-24-00be-ieee-802-11be-lb275-comments.xlsx" TargetMode="External"/><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2" Type="http://schemas.openxmlformats.org/officeDocument/2006/relationships/hyperlink" Target="https://mentor.ieee.org/802.11/dcn/23/11-23-2208-03-00be-ieee-802-11be-lb280-comments.xlsx" TargetMode="External"/><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9.xml.rels><?xml version="1.0" encoding="UTF-8" standalone="yes"?>
<Relationships xmlns="http://schemas.openxmlformats.org/package/2006/relationships"><Relationship Id="rId3" Type="http://schemas.openxmlformats.org/officeDocument/2006/relationships/hyperlink" Target="https://mentor.ieee.org/802.11/dcn/24/11-24-0258-01-00be-proposed-resolution-for-miscellaneous-comments-on-initial-sa-ballot-on-d5-0-part-2.docx" TargetMode="External"/><Relationship Id="rId2" Type="http://schemas.openxmlformats.org/officeDocument/2006/relationships/hyperlink" Target="https://mentor.ieee.org/802.11/dcn/24/11-24-0256-01-00be-proposed-resolution-for-miscellaneous-comments-on-initial-sa-ballot-on-d5-0.doc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296-05-00be-cr-for-miscellaneous-cids.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1.xml.rels><?xml version="1.0" encoding="UTF-8" standalone="yes"?>
<Relationships xmlns="http://schemas.openxmlformats.org/package/2006/relationships"><Relationship Id="rId3" Type="http://schemas.openxmlformats.org/officeDocument/2006/relationships/hyperlink" Target="https://mentor.ieee.org/802.11/dcn/24/11-24-0298-02-00be-tgbe-sa1-eapol-key-notation-cleanup.docx" TargetMode="External"/><Relationship Id="rId2" Type="http://schemas.openxmlformats.org/officeDocument/2006/relationships/hyperlink" Target="https://mentor.ieee.org/802.11/dcn/24/11-24-0289-02-00be-tgbe-sa1-security-comment-resolutions.docx" TargetMode="External"/><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3" Type="http://schemas.openxmlformats.org/officeDocument/2006/relationships/hyperlink" Target="https://mentor.ieee.org/802.11/dcn/24/11-24-0258-03-00be-proposed-resolution-for-miscellaneous-comments-on-initial-sa-ballot-on-d5-0-part-2.docx" TargetMode="External"/><Relationship Id="rId7" Type="http://schemas.openxmlformats.org/officeDocument/2006/relationships/hyperlink" Target="https://mentor.ieee.org/802.11/dcn/24/11-24-0304-03-00be-d5-0-cr-for-ml-reconfiguration-part-1.docx" TargetMode="External"/><Relationship Id="rId2" Type="http://schemas.openxmlformats.org/officeDocument/2006/relationships/hyperlink" Target="https://mentor.ieee.org/802.11/dcn/24/11-24-0256-04-00be-proposed-resolution-for-miscellaneous-comments-on-initial-sa-ballot-on-d5-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3-01-00be-proposed-resolution-for-miscellaneous-comments-on-initial-sa-ballot-on-d5-0-part-3.docx" TargetMode="External"/><Relationship Id="rId5" Type="http://schemas.openxmlformats.org/officeDocument/2006/relationships/hyperlink" Target="https://mentor.ieee.org/802.11/dcn/24/11-24-0297-00-00be-tgbe-sa1-resolution-to-cid-22097.docx" TargetMode="External"/><Relationship Id="rId4" Type="http://schemas.openxmlformats.org/officeDocument/2006/relationships/hyperlink" Target="https://mentor.ieee.org/802.11/dcn/24/11-24-0346-00-00be-initial-sa-ballot-cr-for-cid-22290-on-ndpa-frame-format.docx" TargetMode="External"/></Relationships>
</file>

<file path=ppt/slides/_rels/slide193.xml.rels><?xml version="1.0" encoding="UTF-8" standalone="yes"?>
<Relationships xmlns="http://schemas.openxmlformats.org/package/2006/relationships"><Relationship Id="rId8" Type="http://schemas.openxmlformats.org/officeDocument/2006/relationships/hyperlink" Target="https://mentor.ieee.org/802.11/dcn/24/11-24-0368-03-00be-resolutions-for-cid-22177.docx" TargetMode="External"/><Relationship Id="rId13" Type="http://schemas.openxmlformats.org/officeDocument/2006/relationships/hyperlink" Target="https://mentor.ieee.org/802.11/dcn/24/11-24-0339-01-00be-sa-ballot-cr-for-35-1.docx" TargetMode="External"/><Relationship Id="rId3" Type="http://schemas.openxmlformats.org/officeDocument/2006/relationships/hyperlink" Target="https://mentor.ieee.org/802.11/dcn/24/11-24-0319-02-00be-cr-for-miscellaneous-cids-part-ii.docx" TargetMode="External"/><Relationship Id="rId7" Type="http://schemas.openxmlformats.org/officeDocument/2006/relationships/hyperlink" Target="https://mentor.ieee.org/802.11/dcn/24/11-24-0323-01-00be-isb-cr-for-cid-22390.docx" TargetMode="External"/><Relationship Id="rId12" Type="http://schemas.openxmlformats.org/officeDocument/2006/relationships/hyperlink" Target="https://mentor.ieee.org/802.11/dcn/24/11-24-0294-01-00be-sa-ballot-cr-for-35-3-7-5.docx" TargetMode="External"/><Relationship Id="rId2" Type="http://schemas.openxmlformats.org/officeDocument/2006/relationships/hyperlink" Target="https://mentor.ieee.org/802.11/dcn/24/11-24-0296-07-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22-01-00be-isb-cr-for-35-3-7-2-4.docx" TargetMode="External"/><Relationship Id="rId11" Type="http://schemas.openxmlformats.org/officeDocument/2006/relationships/hyperlink" Target="https://mentor.ieee.org/802.11/dcn/24/11-24-0293-03-00be-sa-ballot-cr-for-35-3-7-5-2.docx" TargetMode="External"/><Relationship Id="rId5" Type="http://schemas.openxmlformats.org/officeDocument/2006/relationships/hyperlink" Target="https://mentor.ieee.org/802.11/dcn/24/11-24-0291-01-00be-resolution-of-epcs-related-cids-sa-ballot.docx" TargetMode="External"/><Relationship Id="rId10" Type="http://schemas.openxmlformats.org/officeDocument/2006/relationships/hyperlink" Target="https://mentor.ieee.org/802.11/dcn/24/11-24-0304-05-00be-d5-0-cr-for-ml-reconfiguration-part-1.docx" TargetMode="External"/><Relationship Id="rId4" Type="http://schemas.openxmlformats.org/officeDocument/2006/relationships/hyperlink" Target="https://mentor.ieee.org/802.11/dcn/24/11-24-0292-01-00be-resolution-of-definition-related-cids-sa-ballot.docx" TargetMode="External"/><Relationship Id="rId9" Type="http://schemas.openxmlformats.org/officeDocument/2006/relationships/hyperlink" Target="https://mentor.ieee.org/802.11/dcn/24/11-24-0357-00-00be-initial-sa-ballot-cr-for-35-3-21-2.docx" TargetMode="External"/><Relationship Id="rId14" Type="http://schemas.openxmlformats.org/officeDocument/2006/relationships/hyperlink" Target="https://mentor.ieee.org/802.11/dcn/24/11-24-0343-01-00be-initial-sa-cr-emlsr-misc.docx" TargetMode="External"/></Relationships>
</file>

<file path=ppt/slides/_rels/slide194.xml.rels><?xml version="1.0" encoding="UTF-8" standalone="yes"?>
<Relationships xmlns="http://schemas.openxmlformats.org/package/2006/relationships"><Relationship Id="rId8" Type="http://schemas.openxmlformats.org/officeDocument/2006/relationships/hyperlink" Target="https://mentor.ieee.org/802.11/dcn/24/11-24-0286-00-00be-proposed-resolution-for-cid-22236.docx" TargetMode="External"/><Relationship Id="rId3" Type="http://schemas.openxmlformats.org/officeDocument/2006/relationships/hyperlink" Target="https://mentor.ieee.org/802.11/dcn/24/11-24-0381-00-00be-cr-cid22289.docx" TargetMode="External"/><Relationship Id="rId7" Type="http://schemas.openxmlformats.org/officeDocument/2006/relationships/hyperlink" Target="https://mentor.ieee.org/802.11/dcn/24/11-24-0363-00-00be-saballotd5-0-cid22216.docx" TargetMode="External"/><Relationship Id="rId2" Type="http://schemas.openxmlformats.org/officeDocument/2006/relationships/hyperlink" Target="https://mentor.ieee.org/802.11/dcn/24/11-24-0309-00-00be-sa-ballot-on-d5-0-resolution-for-tpe-and-trigger-frame.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5" Type="http://schemas.openxmlformats.org/officeDocument/2006/relationships/hyperlink" Target="https://mentor.ieee.org/802.11/dcn/24/11-24-0321-02-00be-initial-sa-ballot-cr-for-cid-22159.docx" TargetMode="External"/><Relationship Id="rId10" Type="http://schemas.openxmlformats.org/officeDocument/2006/relationships/hyperlink" Target="https://mentor.ieee.org/802.11/dcn/24/11-24-0292-02-00be-resolution-of-definition-related-cids-sa-ballot.docx" TargetMode="External"/><Relationship Id="rId4" Type="http://schemas.openxmlformats.org/officeDocument/2006/relationships/hyperlink" Target="https://mentor.ieee.org/802.11/dcn/24/11-24-0328-01-00be-sb1-20mhz-only-limited-capabilities.docx" TargetMode="External"/><Relationship Id="rId9" Type="http://schemas.openxmlformats.org/officeDocument/2006/relationships/hyperlink" Target="https://mentor.ieee.org/802.11/dcn/24/11-24-0379-00-00be-cr-for-section-36-3-11-12-on-p802-11be-d5-0.doc" TargetMode="External"/></Relationships>
</file>

<file path=ppt/slides/_rels/slide195.xml.rels><?xml version="1.0" encoding="UTF-8" standalone="yes"?>
<Relationships xmlns="http://schemas.openxmlformats.org/package/2006/relationships"><Relationship Id="rId3" Type="http://schemas.openxmlformats.org/officeDocument/2006/relationships/hyperlink" Target="https://mentor.ieee.org/802.11/dcn/24/11-24-0260-01-00be-sa-ballots-cr-for-eht-sig-and-annex-z.docx" TargetMode="External"/><Relationship Id="rId2" Type="http://schemas.openxmlformats.org/officeDocument/2006/relationships/hyperlink" Target="https://mentor.ieee.org/802.11/dcn/24/11-24-0434-00-00be-cr-for-cid22344.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273-01-00be-cr-1st-sa-ballot-subclause-3-2-1.docx" TargetMode="External"/><Relationship Id="rId5" Type="http://schemas.openxmlformats.org/officeDocument/2006/relationships/hyperlink" Target="https://mentor.ieee.org/802.11/dcn/24/11-24-0330-02-00be-sb1-miscellaneous-cids.docx" TargetMode="External"/><Relationship Id="rId4" Type="http://schemas.openxmlformats.org/officeDocument/2006/relationships/hyperlink" Target="https://mentor.ieee.org/802.11/dcn/24/11-24-0315-00-00be-crs-on-phy-comments-from-initial-sa-ballot.docx" TargetMode="External"/></Relationships>
</file>

<file path=ppt/slides/_rels/slide196.xml.rels><?xml version="1.0" encoding="UTF-8" standalone="yes"?>
<Relationships xmlns="http://schemas.openxmlformats.org/package/2006/relationships"><Relationship Id="rId8" Type="http://schemas.openxmlformats.org/officeDocument/2006/relationships/hyperlink" Target="https://mentor.ieee.org/802.11/dcn/24/11-24-0339-03-00be-sa-ballot-cr-for-35-1.docx" TargetMode="External"/><Relationship Id="rId13" Type="http://schemas.openxmlformats.org/officeDocument/2006/relationships/hyperlink" Target="https://mentor.ieee.org/802.11/dcn/24/11-24-0365-00-00be-proposed-resolutions-to-11be-initial-sa-ballot-cids-on-emlsr-link-number.docx" TargetMode="External"/><Relationship Id="rId3" Type="http://schemas.openxmlformats.org/officeDocument/2006/relationships/hyperlink" Target="https://mentor.ieee.org/802.11/dcn/24/11-24-0341-00-00be-sa-ballot-cr-for-miscellaneous-cids.docx" TargetMode="External"/><Relationship Id="rId7" Type="http://schemas.openxmlformats.org/officeDocument/2006/relationships/hyperlink" Target="https://mentor.ieee.org/802.11/dcn/24/11-24-0324-03-00be-cr-for-802-11be-isb.docx" TargetMode="External"/><Relationship Id="rId12" Type="http://schemas.openxmlformats.org/officeDocument/2006/relationships/hyperlink" Target="https://mentor.ieee.org/802.11/dcn/24/11-24-0356-00-00be-sa-ballot-cr-for-str.docx" TargetMode="External"/><Relationship Id="rId2" Type="http://schemas.openxmlformats.org/officeDocument/2006/relationships/hyperlink" Target="https://mentor.ieee.org/802.11/dcn/24/11-24-0294-01-00be-sa-ballot-cr-for-35-3-7-5.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00-04-00be-proposed-resolutions-for-cid-22382-cid-22383.docx" TargetMode="External"/><Relationship Id="rId11" Type="http://schemas.openxmlformats.org/officeDocument/2006/relationships/hyperlink" Target="https://mentor.ieee.org/802.11/dcn/24/11-24-0347-00-00be-sa-ballot-cr-for-a-mpdu-in-eht-ppdu.docx" TargetMode="External"/><Relationship Id="rId5" Type="http://schemas.openxmlformats.org/officeDocument/2006/relationships/hyperlink" Target="https://mentor.ieee.org/802.11/dcn/24/11-24-0291-04-00be-resolution-of-epcs-related-cids-sa-ballot.docx" TargetMode="External"/><Relationship Id="rId10" Type="http://schemas.openxmlformats.org/officeDocument/2006/relationships/hyperlink" Target="https://mentor.ieee.org/802.11/dcn/24/11-24-0588-01-00be-tgbe-sa1-resolution-to-mlo-mbssid-cids.docx" TargetMode="External"/><Relationship Id="rId4" Type="http://schemas.openxmlformats.org/officeDocument/2006/relationships/hyperlink" Target="https://mentor.ieee.org/802.11/dcn/24/11-24-0319-04-00be-cr-for-miscellaneous-cids-part-ii.docx" TargetMode="External"/><Relationship Id="rId9" Type="http://schemas.openxmlformats.org/officeDocument/2006/relationships/hyperlink" Target="https://mentor.ieee.org/802.11/dcn/24/11-24-0483-00-00be-cr-for-eht-link-adaptation.docx" TargetMode="Externa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9.xml.rels><?xml version="1.0" encoding="UTF-8" standalone="yes"?>
<Relationships xmlns="http://schemas.openxmlformats.org/package/2006/relationships"><Relationship Id="rId8" Type="http://schemas.openxmlformats.org/officeDocument/2006/relationships/hyperlink" Target="https://mentor.ieee.org/802.11/dcn/24/11-24-0322-03-00be-isb-cr-for-35-3-7-2-4.docx" TargetMode="External"/><Relationship Id="rId13" Type="http://schemas.openxmlformats.org/officeDocument/2006/relationships/hyperlink" Target="https://mentor.ieee.org/802.11/dcn/24/11-24-0334-01-00be-isab-cids-on-twt.docx" TargetMode="External"/><Relationship Id="rId3" Type="http://schemas.openxmlformats.org/officeDocument/2006/relationships/hyperlink" Target="https://mentor.ieee.org/802.11/dcn/24/11-24-0335-02-00be-isab-cids-on-p2p.docx" TargetMode="External"/><Relationship Id="rId7" Type="http://schemas.openxmlformats.org/officeDocument/2006/relationships/hyperlink" Target="https://mentor.ieee.org/802.11/dcn/24/11-24-0362-01-00be-d5-0-initial-ca-ballot-miscellaneous-cids.docx" TargetMode="External"/><Relationship Id="rId12" Type="http://schemas.openxmlformats.org/officeDocument/2006/relationships/hyperlink" Target="https://mentor.ieee.org/802.11/dcn/24/11-24-0326-02-00be-sa1-resolution-for-cids-assigned-to-abhi.docx" TargetMode="External"/><Relationship Id="rId2" Type="http://schemas.openxmlformats.org/officeDocument/2006/relationships/hyperlink" Target="https://mentor.ieee.org/802.11/dcn/24/11-24-0324-04-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45-03-00be-proposed-resolution-for-cid-22320-and-22321-on-initial-sa-ballot-on-d5-0.docx" TargetMode="External"/><Relationship Id="rId11" Type="http://schemas.openxmlformats.org/officeDocument/2006/relationships/hyperlink" Target="https://mentor.ieee.org/802.11/dcn/24/11-24-0325-00-00be-cr-for-miscellaneous-cids-on-mlo.docx" TargetMode="External"/><Relationship Id="rId5" Type="http://schemas.openxmlformats.org/officeDocument/2006/relationships/hyperlink" Target="https://mentor.ieee.org/802.11/dcn/24/11-24-0366-00-00be-proposed-resolution-to-11be-initial-sa-ballot-cid-on-emlsr-co-ex-indication.docx" TargetMode="External"/><Relationship Id="rId10" Type="http://schemas.openxmlformats.org/officeDocument/2006/relationships/hyperlink" Target="https://mentor.ieee.org/802.11/dcn/24/11-24-0350-00-00be-cr-for-cids-on-scs.docx" TargetMode="External"/><Relationship Id="rId4" Type="http://schemas.openxmlformats.org/officeDocument/2006/relationships/hyperlink" Target="https://mentor.ieee.org/802.11/dcn/24/11-24-0312-02-00be-d5-0-cr-for-cid-22055-22192.docx" TargetMode="External"/><Relationship Id="rId9" Type="http://schemas.openxmlformats.org/officeDocument/2006/relationships/hyperlink" Target="https://mentor.ieee.org/802.11/dcn/24/11-24-0344-00-00be-sab-cr-for-clause-9.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2.xml.rels><?xml version="1.0" encoding="UTF-8" standalone="yes"?>
<Relationships xmlns="http://schemas.openxmlformats.org/package/2006/relationships"><Relationship Id="rId8" Type="http://schemas.openxmlformats.org/officeDocument/2006/relationships/hyperlink" Target="https://mentor.ieee.org/802.11/dcn/24/11-24-0364-02-00be-sa1-resolution-for-cids-assigned-to-sanket.docx" TargetMode="External"/><Relationship Id="rId13" Type="http://schemas.openxmlformats.org/officeDocument/2006/relationships/hyperlink" Target="https://mentor.ieee.org/802.11/dcn/24/11-24-0289-05-00be-tgbe-sa1-security-comment-resolutions.docx" TargetMode="External"/><Relationship Id="rId18" Type="http://schemas.openxmlformats.org/officeDocument/2006/relationships/hyperlink" Target="https://mentor.ieee.org/802.11/dcn/24/11-24-0357-02-00be-initial-sa-ballot-cr-for-35-3-21-2.docx" TargetMode="External"/><Relationship Id="rId3" Type="http://schemas.openxmlformats.org/officeDocument/2006/relationships/hyperlink" Target="https://mentor.ieee.org/802.11/dcn/24/11-24-0305-04-00be-cr-for-rcm-relevant-cids.docx" TargetMode="External"/><Relationship Id="rId7" Type="http://schemas.openxmlformats.org/officeDocument/2006/relationships/hyperlink" Target="https://mentor.ieee.org/802.11/dcn/24/11-24-0343-02-00be-initial-sa-cr-emlsr-misc.docx" TargetMode="External"/><Relationship Id="rId12" Type="http://schemas.openxmlformats.org/officeDocument/2006/relationships/hyperlink" Target="https://mentor.ieee.org/802.11/dcn/24/11-24-0371-02-00be-d5-0-cr-for-cids-on-r-twt-part-1.docx" TargetMode="External"/><Relationship Id="rId17" Type="http://schemas.openxmlformats.org/officeDocument/2006/relationships/hyperlink" Target="https://mentor.ieee.org/802.11/dcn/24/11-24-0353-05-00be-d5-0-cr-for-ml-reconfiguration-part-2.docx" TargetMode="External"/><Relationship Id="rId2" Type="http://schemas.openxmlformats.org/officeDocument/2006/relationships/hyperlink" Target="https://mentor.ieee.org/802.11/dcn/24/11-24-0329-01-00be-sb1-sounding-segmentation.docx" TargetMode="External"/><Relationship Id="rId16" Type="http://schemas.openxmlformats.org/officeDocument/2006/relationships/hyperlink" Target="https://mentor.ieee.org/802.11/dcn/24/11-24-0738-01-00be-d5-0-cr-for-cid-224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8-01-00be-d5-0-cr-for-miscellaneous-cids.docx" TargetMode="External"/><Relationship Id="rId11" Type="http://schemas.openxmlformats.org/officeDocument/2006/relationships/hyperlink" Target="https://mentor.ieee.org/802.11/dcn/24/11-24-0353-03-00be-d5-0-cr-for-ml-reconfiguration-part-2.docx" TargetMode="External"/><Relationship Id="rId5" Type="http://schemas.openxmlformats.org/officeDocument/2006/relationships/hyperlink" Target="https://mentor.ieee.org/802.11/dcn/24/11-24-0335-03-00be-isab-cids-on-p2p.docx" TargetMode="External"/><Relationship Id="rId15" Type="http://schemas.openxmlformats.org/officeDocument/2006/relationships/hyperlink" Target="https://mentor.ieee.org/802.11/dcn/24/11-24-0739-01-00be-sa-ballot-cr-for-cid-22202.docx" TargetMode="External"/><Relationship Id="rId10" Type="http://schemas.openxmlformats.org/officeDocument/2006/relationships/hyperlink" Target="https://mentor.ieee.org/802.11/dcn/24/11-24-0703-00-00be-initsa-cr-for-negotiation-of-ttlm.docx" TargetMode="External"/><Relationship Id="rId19" Type="http://schemas.openxmlformats.org/officeDocument/2006/relationships/hyperlink" Target="https://mentor.ieee.org/802.11/dcn/24/11-24-0578-01-00be-channel-usage.docx" TargetMode="External"/><Relationship Id="rId4" Type="http://schemas.openxmlformats.org/officeDocument/2006/relationships/hyperlink" Target="https://mentor.ieee.org/802.11/dcn/24/11-24-0364-01-00be-sa1-resolution-for-cids-assigned-to-sanket.docx" TargetMode="External"/><Relationship Id="rId9" Type="http://schemas.openxmlformats.org/officeDocument/2006/relationships/hyperlink" Target="https://mentor.ieee.org/802.11/dcn/24/11-24-0540-01-00be-proposed-resolution-for-cid-22367.docx" TargetMode="External"/><Relationship Id="rId14" Type="http://schemas.openxmlformats.org/officeDocument/2006/relationships/hyperlink" Target="https://mentor.ieee.org/802.11/dcn/24/11-24-0364-04-00be-sa1-resolution-for-cids-assigned-to-sanket.docx" TargetMode="Externa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4.xml.rels><?xml version="1.0" encoding="UTF-8" standalone="yes"?>
<Relationships xmlns="http://schemas.openxmlformats.org/package/2006/relationships"><Relationship Id="rId3" Type="http://schemas.openxmlformats.org/officeDocument/2006/relationships/hyperlink" Target="https://mentor.ieee.org/802.11/dcn/24/11-24-0373-02-00be-saballotd5-0-cid22342.docx" TargetMode="External"/><Relationship Id="rId2" Type="http://schemas.openxmlformats.org/officeDocument/2006/relationships/hyperlink" Target="https://mentor.ieee.org/802.11/dcn/24/11-24-0324-08-00be-cr-for-802-11be-isb.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50-02-00be-cr-for-cids-on-scs.docx" TargetMode="External"/><Relationship Id="rId5" Type="http://schemas.openxmlformats.org/officeDocument/2006/relationships/hyperlink" Target="https://mentor.ieee.org/802.11/dcn/24/11-24-0325-01-00be-cr-for-miscellaneous-cids-on-mlo.docx" TargetMode="External"/><Relationship Id="rId4" Type="http://schemas.openxmlformats.org/officeDocument/2006/relationships/hyperlink" Target="https://mentor.ieee.org/802.11/dcn/24/11-24-0296-12-00be-cr-for-miscellaneous-cids.docx" TargetMode="External"/></Relationships>
</file>

<file path=ppt/slides/_rels/slide205.xml.rels><?xml version="1.0" encoding="UTF-8" standalone="yes"?>
<Relationships xmlns="http://schemas.openxmlformats.org/package/2006/relationships"><Relationship Id="rId2" Type="http://schemas.openxmlformats.org/officeDocument/2006/relationships/hyperlink" Target="https://mentor.ieee.org/802.11/dcn/24/11-24-0828-02-00be-sa1-bugfixes.docx" TargetMode="External"/><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2" Type="http://schemas.openxmlformats.org/officeDocument/2006/relationships/hyperlink" Target="https://mentor.ieee.org/802.11/dcn/24/11-24-0289-05-00be-tgbe-sa1-security-comment-resolutions.docx" TargetMode="External"/><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2" Type="http://schemas.openxmlformats.org/officeDocument/2006/relationships/hyperlink" Target="https://mentor.ieee.org/802.11/dcn/24/11-24-0254-15-00be-ieee-802-11be-initial-sa-ballot-comments.xls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1.xml.rels><?xml version="1.0" encoding="UTF-8" standalone="yes"?>
<Relationships xmlns="http://schemas.openxmlformats.org/package/2006/relationships"><Relationship Id="rId2" Type="http://schemas.openxmlformats.org/officeDocument/2006/relationships/hyperlink" Target="https://mentor.ieee.org/802.11/dcn/24/11-24-0991-03-00be-cr-for-miscellaneous-cids.docx" TargetMode="External"/><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8" Type="http://schemas.openxmlformats.org/officeDocument/2006/relationships/hyperlink" Target="https://mentor.ieee.org/802.11/dcn/24/11-24-1024-00-00be-cr-for-some-sa2-cids.docx" TargetMode="External"/><Relationship Id="rId3" Type="http://schemas.openxmlformats.org/officeDocument/2006/relationships/hyperlink" Target="https://mentor.ieee.org/802.11/dcn/24/11-24-1022-00-00be-cr-for-cids-for-5-1-5-1-and-9-4-2-3-25.docx" TargetMode="External"/><Relationship Id="rId7" Type="http://schemas.openxmlformats.org/officeDocument/2006/relationships/hyperlink" Target="https://mentor.ieee.org/802.11/dcn/24/11-24-1019-00-00be-recirc-sa-cr-for-misc-cids.docx" TargetMode="External"/><Relationship Id="rId2" Type="http://schemas.openxmlformats.org/officeDocument/2006/relationships/hyperlink" Target="https://mentor.ieee.org/802.11/dcn/24/11-24-0991-05-00be-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6-02-00be-cr-for-cids-on-mlo.docx" TargetMode="External"/><Relationship Id="rId5" Type="http://schemas.openxmlformats.org/officeDocument/2006/relationships/hyperlink" Target="https://mentor.ieee.org/802.11/dcn/24/11-24-1032-02-00be-11be-d6-0-miscellaneous-cids.docx" TargetMode="External"/><Relationship Id="rId4" Type="http://schemas.openxmlformats.org/officeDocument/2006/relationships/hyperlink" Target="https://mentor.ieee.org/802.11/dcn/24/11-24-1018-02-00be-resolution-for-cids-assigned-to-abhi-sa-ballot-on-d6-0.docx" TargetMode="External"/></Relationships>
</file>

<file path=ppt/slides/_rels/slide213.xml.rels><?xml version="1.0" encoding="UTF-8" standalone="yes"?>
<Relationships xmlns="http://schemas.openxmlformats.org/package/2006/relationships"><Relationship Id="rId3" Type="http://schemas.openxmlformats.org/officeDocument/2006/relationships/hyperlink" Target="https://mentor.ieee.org/802.11/dcn/24/11-24-1028-02-00be-recirc-sa-cr-for-d6-0-cids.docx" TargetMode="External"/><Relationship Id="rId7" Type="http://schemas.openxmlformats.org/officeDocument/2006/relationships/hyperlink" Target="https://mentor.ieee.org/802.11/dcn/24/11-24-1009-01-00be-cr-for-cid-23038.docx" TargetMode="External"/><Relationship Id="rId2" Type="http://schemas.openxmlformats.org/officeDocument/2006/relationships/hyperlink" Target="https://mentor.ieee.org/802.11/dcn/24/11-24-1040-01-00be-d6-0-cr-for-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23-01-00be-cr-for-cid-23000.docx" TargetMode="External"/><Relationship Id="rId5" Type="http://schemas.openxmlformats.org/officeDocument/2006/relationships/hyperlink" Target="https://mentor.ieee.org/802.11/dcn/24/11-24-1010-00-00be-proposed-resolution-for-miscellaneous-comments-on-recirculation-sa-ballot-on-d6-0.docx" TargetMode="External"/><Relationship Id="rId4" Type="http://schemas.openxmlformats.org/officeDocument/2006/relationships/hyperlink" Target="https://mentor.ieee.org/802.11/dcn/24/11-24-1049-01-00be-recirc-sa-cr-misc.docx" TargetMode="External"/></Relationships>
</file>

<file path=ppt/slides/_rels/slide214.xml.rels><?xml version="1.0" encoding="UTF-8" standalone="yes"?>
<Relationships xmlns="http://schemas.openxmlformats.org/package/2006/relationships"><Relationship Id="rId3" Type="http://schemas.openxmlformats.org/officeDocument/2006/relationships/hyperlink" Target="https://mentor.ieee.org/802.11/dcn/24/11-24-1027-01-00be-cr-23096-23097.docx" TargetMode="External"/><Relationship Id="rId7" Type="http://schemas.openxmlformats.org/officeDocument/2006/relationships/hyperlink" Target="https://mentor.ieee.org/802.11/dcn/24/11-24-1035-01-00be-cid-23095.docx" TargetMode="External"/><Relationship Id="rId2" Type="http://schemas.openxmlformats.org/officeDocument/2006/relationships/hyperlink" Target="https://mentor.ieee.org/802.11/dcn/24/11-24-1042-01-00be-d6-0-miscellaneou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1-03-00be-sa-ballot-cr-for-cid-23023.docx" TargetMode="External"/><Relationship Id="rId5" Type="http://schemas.openxmlformats.org/officeDocument/2006/relationships/hyperlink" Target="https://mentor.ieee.org/802.11/dcn/24/11-24-1037-00-00be-resolutions-for-cid-23024.docx" TargetMode="External"/><Relationship Id="rId4" Type="http://schemas.openxmlformats.org/officeDocument/2006/relationships/hyperlink" Target="https://mentor.ieee.org/802.11/dcn/24/11-24-1039-01-00be-sa-ballot-cr-for-cid-23098-23100.docx" TargetMode="External"/></Relationships>
</file>

<file path=ppt/slides/_rels/slide215.xml.rels><?xml version="1.0" encoding="UTF-8" standalone="yes"?>
<Relationships xmlns="http://schemas.openxmlformats.org/package/2006/relationships"><Relationship Id="rId8" Type="http://schemas.openxmlformats.org/officeDocument/2006/relationships/hyperlink" Target="https://mentor.ieee.org/802.11/dcn/24/11-24-1060-00-00be-recirc-sab-cr-on-twt.docx" TargetMode="External"/><Relationship Id="rId13" Type="http://schemas.openxmlformats.org/officeDocument/2006/relationships/hyperlink" Target="https://mentor.ieee.org/802.11/dcn/24/11-24-1033-00-00be-correction-to-tgbe-fig-7-2.docx" TargetMode="External"/><Relationship Id="rId3" Type="http://schemas.openxmlformats.org/officeDocument/2006/relationships/hyperlink" Target="https://mentor.ieee.org/802.11/dcn/24/11-24-1051-02-00be-resolutions-for-cids-assigned-to-sanket-sa-ballot-on-d6-0.docx" TargetMode="External"/><Relationship Id="rId7" Type="http://schemas.openxmlformats.org/officeDocument/2006/relationships/hyperlink" Target="https://mentor.ieee.org/802.11/dcn/24/11-24-1061-00-00be-recirc-sab-cr-on-misc-cids.docx" TargetMode="External"/><Relationship Id="rId12" Type="http://schemas.openxmlformats.org/officeDocument/2006/relationships/hyperlink" Target="https://mentor.ieee.org/802.11/dcn/24/11-24-1007-00-00be-cr-for-cid-23173.docx" TargetMode="External"/><Relationship Id="rId2" Type="http://schemas.openxmlformats.org/officeDocument/2006/relationships/hyperlink" Target="https://mentor.ieee.org/802.11/dcn/24/11-24-1006-01-00be-recycle-sa-for-cids-in-subcaluse12-2-12.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30-01-00be-recirculation-sa-ballot-cr-for-35-3-7-5.docx" TargetMode="External"/><Relationship Id="rId11" Type="http://schemas.openxmlformats.org/officeDocument/2006/relationships/hyperlink" Target="https://mentor.ieee.org/802.11/dcn/24/11-24-1044-00-00be-sa-ballot-on-d6-0-cr-for-str.docx" TargetMode="External"/><Relationship Id="rId5" Type="http://schemas.openxmlformats.org/officeDocument/2006/relationships/hyperlink" Target="https://mentor.ieee.org/802.11/dcn/24/11-24-1029-00-00be-recirculation-sa-ballot-cr-for-9-6-13-9.docx" TargetMode="External"/><Relationship Id="rId10" Type="http://schemas.openxmlformats.org/officeDocument/2006/relationships/hyperlink" Target="https://mentor.ieee.org/802.11/dcn/24/11-24-1048-00-00be-recirc-sa-cr-emlsr.docx" TargetMode="External"/><Relationship Id="rId4" Type="http://schemas.openxmlformats.org/officeDocument/2006/relationships/hyperlink" Target="https://mentor.ieee.org/802.11/dcn/24/11-24-1043-00-00be-cr-for-cids-for-5-1-5-1-and-9-4-2-3-25-part-2.docx" TargetMode="External"/><Relationship Id="rId9" Type="http://schemas.openxmlformats.org/officeDocument/2006/relationships/hyperlink" Target="https://mentor.ieee.org/802.11/dcn/24/11-24-1012-04-00be-recirculation-sa-ballot-issue-on-emlsr-and-txs-cid-23167.docx" TargetMode="External"/><Relationship Id="rId14" Type="http://schemas.openxmlformats.org/officeDocument/2006/relationships/hyperlink" Target="https://mentor.ieee.org/802.11/dcn/24/11-24-1019-01-00be-recirc-sa-cr-for-misc-cids.docx" TargetMode="Externa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7.xml.rels><?xml version="1.0" encoding="UTF-8" standalone="yes"?>
<Relationships xmlns="http://schemas.openxmlformats.org/package/2006/relationships"><Relationship Id="rId8" Type="http://schemas.openxmlformats.org/officeDocument/2006/relationships/hyperlink" Target="https://mentor.ieee.org/802.11/dcn/24/11-24-1049-03-00be-recirc-sa-cr-misc.docx" TargetMode="External"/><Relationship Id="rId13" Type="http://schemas.openxmlformats.org/officeDocument/2006/relationships/hyperlink" Target="https://mentor.ieee.org/802.11/dcn/24/11-24-1007-02-00be-cr-for-cid-23173.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18-04-00be-resolution-for-cids-assigned-to-abhi-sa-ballot-on-d6-0.docx" TargetMode="External"/><Relationship Id="rId12" Type="http://schemas.openxmlformats.org/officeDocument/2006/relationships/hyperlink" Target="https://mentor.ieee.org/802.11/dcn/24/11-24-1044-00-00be-sa-ballot-on-d6-0-cr-for-str.docx" TargetMode="External"/><Relationship Id="rId2" Type="http://schemas.openxmlformats.org/officeDocument/2006/relationships/hyperlink" Target="https://mentor.ieee.org/802.11/dcn/24/11-24-1051-04-00be-resolutions-for-cids-assigned-to-sanket-sa-ballot-on-d6-0.docx" TargetMode="External"/><Relationship Id="rId16" Type="http://schemas.openxmlformats.org/officeDocument/2006/relationships/hyperlink" Target="https://mentor.ieee.org/802.11/dcn/24/11-24-1004-01-00be-tgbe-sa2-securit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991-05-00be-cr-for-miscellaneous-cids.docx" TargetMode="External"/><Relationship Id="rId11" Type="http://schemas.openxmlformats.org/officeDocument/2006/relationships/hyperlink" Target="https://mentor.ieee.org/802.11/dcn/24/11-24-1048-00-00be-recirc-sa-cr-emlsr.docx" TargetMode="External"/><Relationship Id="rId5" Type="http://schemas.openxmlformats.org/officeDocument/2006/relationships/hyperlink" Target="https://mentor.ieee.org/802.11/dcn/24/11-24-1061-01-00be-recirc-sab-cr-on-misc-cids.docx" TargetMode="External"/><Relationship Id="rId15" Type="http://schemas.openxmlformats.org/officeDocument/2006/relationships/hyperlink" Target="https://mentor.ieee.org/802.11/dcn/24/11-24-1019-01-00be-recirc-sa-cr-for-misc-cids.docx" TargetMode="External"/><Relationship Id="rId10" Type="http://schemas.openxmlformats.org/officeDocument/2006/relationships/hyperlink" Target="https://mentor.ieee.org/802.11/dcn/24/11-24-1012-05-00be-recirculation-sa-ballot-issue-on-emlsr-and-txs-cid-23167.docx" TargetMode="External"/><Relationship Id="rId4" Type="http://schemas.openxmlformats.org/officeDocument/2006/relationships/hyperlink" Target="https://mentor.ieee.org/802.11/dcn/24/11-24-1029-01-00be-recirculation-sa-ballot-cr-for-9-6-13-9.docx" TargetMode="External"/><Relationship Id="rId9" Type="http://schemas.openxmlformats.org/officeDocument/2006/relationships/hyperlink" Target="https://mentor.ieee.org/802.11/dcn/24/11-24-1028-04-00be-recirc-sa-cr-for-d6-0-cids.docx" TargetMode="External"/><Relationship Id="rId14" Type="http://schemas.openxmlformats.org/officeDocument/2006/relationships/hyperlink" Target="https://mentor.ieee.org/802.11/dcn/24/11-24-1033-00-00be-correction-to-tgbe-fig-7-2.docx" TargetMode="Externa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9.xml.rels><?xml version="1.0" encoding="UTF-8" standalone="yes"?>
<Relationships xmlns="http://schemas.openxmlformats.org/package/2006/relationships"><Relationship Id="rId8" Type="http://schemas.openxmlformats.org/officeDocument/2006/relationships/hyperlink" Target="https://mentor.ieee.org/802.11/dcn/24/11-24-1019-02-00be-recirc-sa-cr-for-misc-cids.docx" TargetMode="External"/><Relationship Id="rId3" Type="http://schemas.openxmlformats.org/officeDocument/2006/relationships/hyperlink" Target="https://mentor.ieee.org/802.11/dcn/24/11-24-1043-02-00be-cr-for-cids-for-5-1-5-1-and-9-4-2-3-25-part-2.docx" TargetMode="External"/><Relationship Id="rId7" Type="http://schemas.openxmlformats.org/officeDocument/2006/relationships/hyperlink" Target="https://mentor.ieee.org/802.11/dcn/24/11-24-1048-00-00be-recirc-sa-cr-emlsr.docx" TargetMode="External"/><Relationship Id="rId2" Type="http://schemas.openxmlformats.org/officeDocument/2006/relationships/hyperlink" Target="https://mentor.ieee.org/802.11/dcn/24/11-24-1051-04-00be-resolutions-for-cids-assigned-to-sanket-sa-ballot-on-d6-0.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012-05-00be-recirculation-sa-ballot-issue-on-emlsr-and-txs-cid-23167.docx" TargetMode="External"/><Relationship Id="rId5" Type="http://schemas.openxmlformats.org/officeDocument/2006/relationships/hyperlink" Target="https://mentor.ieee.org/802.11/dcn/24/11-24-1028-04-00be-recirc-sa-cr-for-d6-0-cids.docx" TargetMode="External"/><Relationship Id="rId4" Type="http://schemas.openxmlformats.org/officeDocument/2006/relationships/hyperlink" Target="https://mentor.ieee.org/802.11/dcn/24/11-24-0991-05-00be-cr-for-miscellaneous-cids.docx" TargetMode="External"/><Relationship Id="rId9" Type="http://schemas.openxmlformats.org/officeDocument/2006/relationships/hyperlink" Target="https://mentor.ieee.org/802.11/dcn/24/11-24-1067-00-00be-recirculation-sa-ballot-cr-for-mlo.doc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3/11-23-0457-02-00be-lb271-cr-for-9-2-4-7-1-trs-control-field.docx" TargetMode="External"/><Relationship Id="rId3" Type="http://schemas.openxmlformats.org/officeDocument/2006/relationships/hyperlink" Target="https://mentor.ieee.org/802.11/dcn/23/11-23-0308-01-00be-lb271-cr-35-4-2.docx" TargetMode="External"/><Relationship Id="rId7" Type="http://schemas.openxmlformats.org/officeDocument/2006/relationships/hyperlink" Target="https://mentor.ieee.org/802.11/dcn/23/11-23-0323-05-00be-cr-for-35-3-5.docx" TargetMode="External"/><Relationship Id="rId12" Type="http://schemas.openxmlformats.org/officeDocument/2006/relationships/hyperlink" Target="https://mentor.ieee.org/802.11/dcn/23/11-23-0340-05-00be-lb271-cr-cl35-emlsr.docx" TargetMode="External"/><Relationship Id="rId2" Type="http://schemas.openxmlformats.org/officeDocument/2006/relationships/hyperlink" Target="https://mentor.ieee.org/802.11/dcn/23/11-23-0501-03-00be-lb271-cr-for-35-3-7-1-7-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5-04-00be-cr-for-4-5-3-and-11-3.docx" TargetMode="External"/><Relationship Id="rId11" Type="http://schemas.openxmlformats.org/officeDocument/2006/relationships/hyperlink" Target="https://mentor.ieee.org/802.11/dcn/23/11-23-0545-00-00be-lb271-clause-6-and-clause-10-resolutions.docx" TargetMode="External"/><Relationship Id="rId5" Type="http://schemas.openxmlformats.org/officeDocument/2006/relationships/hyperlink" Target="https://mentor.ieee.org/802.11/dcn/23/11-23-0443-01-00be-lb271-cr-for-35-5-2-3-3.docx" TargetMode="External"/><Relationship Id="rId10" Type="http://schemas.openxmlformats.org/officeDocument/2006/relationships/hyperlink" Target="https://mentor.ieee.org/802.11/dcn/23/11-23-0310-02-00be-lb271-cr-35-3-18-part-1.docx" TargetMode="External"/><Relationship Id="rId4" Type="http://schemas.openxmlformats.org/officeDocument/2006/relationships/hyperlink" Target="https://mentor.ieee.org/802.11/dcn/23/11-23-0363-02-00be-cr-for-lb271-cids-part2.docx" TargetMode="External"/><Relationship Id="rId9" Type="http://schemas.openxmlformats.org/officeDocument/2006/relationships/hyperlink" Target="https://mentor.ieee.org/802.11/dcn/23/11-23-0354-03-00be-cr-for-some-clauses-in-9-4.docx" TargetMode="Externa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3/11-23-0558-03-00be-lb-271-cr-for-35-7-1.docx" TargetMode="External"/><Relationship Id="rId7" Type="http://schemas.openxmlformats.org/officeDocument/2006/relationships/hyperlink" Target="https://mentor.ieee.org/802.11/dcn/23/11-23-0499-01-00be-lb271-cr-cl9-cl35-mlti-editorial.docx" TargetMode="External"/><Relationship Id="rId2" Type="http://schemas.openxmlformats.org/officeDocument/2006/relationships/hyperlink" Target="https://mentor.ieee.org/802.11/dcn/23/11-23-0516-02-00be-lb271-cr-for-9-3-1-22-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30-02-00be-resolution-of-epcs-related-cids-in-clause-35-16-lb271.docx" TargetMode="External"/><Relationship Id="rId5" Type="http://schemas.openxmlformats.org/officeDocument/2006/relationships/hyperlink" Target="https://mentor.ieee.org/802.11/dcn/23/11-23-0329-01-00be-resolution-of-general-epcs-related-cids-lb271.docx" TargetMode="External"/><Relationship Id="rId4" Type="http://schemas.openxmlformats.org/officeDocument/2006/relationships/hyperlink" Target="https://mentor.ieee.org/802.11/dcn/23/11-23-0517-02-00be-lb271-cr-for-9-3-1-22-3.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3/11-23-0387-01-00be-lb271-cr-for-subclause-35-3-12-6.docx" TargetMode="External"/><Relationship Id="rId2" Type="http://schemas.openxmlformats.org/officeDocument/2006/relationships/hyperlink" Target="https://mentor.ieee.org/802.11/dcn/23/11-23-0437-03-00be-lb271-cr-cl35-emlsr-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46-05-00be-lb271-clause-35-3-16-8-3-resolutions.docx" TargetMode="External"/><Relationship Id="rId4" Type="http://schemas.openxmlformats.org/officeDocument/2006/relationships/hyperlink" Target="https://mentor.ieee.org/802.11/dcn/23/11-23-0504-01-00be-lb271-cr-cl35-mlti-part1.doc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3/11-23-0429-03-00be-lb271-comment-resolution-on-36-1-1-eht-phy-introduction-section.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3/11-23-0640-02-00be-mar-may-tgbe-teleconference-minutes.docx" TargetMode="External"/><Relationship Id="rId2" Type="http://schemas.openxmlformats.org/officeDocument/2006/relationships/hyperlink" Target="https://mentor.ieee.org/802.11/dcn/23/11-23-0413-00-00be-tgbe-march-2023-meeting-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3/11-23-0547-03-00be-cr-for-3-2-and-some-clauses-in-35.docx" TargetMode="External"/><Relationship Id="rId7" Type="http://schemas.openxmlformats.org/officeDocument/2006/relationships/hyperlink" Target="https://mentor.ieee.org/802.11/dcn/23/11-23-0590-03-00be-lb271-cr-for-cids-in-35-3-7-1-x.docx" TargetMode="External"/><Relationship Id="rId2" Type="http://schemas.openxmlformats.org/officeDocument/2006/relationships/hyperlink" Target="https://mentor.ieee.org/802.11/dcn/23/11-23-0541-04-00be-cr-for-35-3-1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90-02-00be-lb271-cr-for-cids-in-35-3-7-1-x.docx" TargetMode="External"/><Relationship Id="rId5" Type="http://schemas.openxmlformats.org/officeDocument/2006/relationships/hyperlink" Target="https://mentor.ieee.org/802.11/dcn/23/11-23-0588-02-00be-lb271-cr-for-cids-in-35-3-7-1-1.docx" TargetMode="External"/><Relationship Id="rId4" Type="http://schemas.openxmlformats.org/officeDocument/2006/relationships/hyperlink" Target="https://mentor.ieee.org/802.11/dcn/23/11-23-0552-03-00be-cr-for-some-clauses-in-10-and-11.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3/11-23-0566-02-00be-lb-271-cr-for-35-7-4-and-35-7-5.docx" TargetMode="External"/><Relationship Id="rId2" Type="http://schemas.openxmlformats.org/officeDocument/2006/relationships/hyperlink" Target="https://mentor.ieee.org/802.11/dcn/23/11-23-0603-01-00be-lb-271-cr-for-cid-17161.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35-04-00be-lb271-cr-for-nominal-packet-padding-values.docx" TargetMode="External"/><Relationship Id="rId4" Type="http://schemas.openxmlformats.org/officeDocument/2006/relationships/hyperlink" Target="https://mentor.ieee.org/802.11/dcn/23/11-23-0639-02-00be-lb271-crs-for-35-7-2-part-1a.docx"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3/11-23-0593-02-00be-lb271-cr-for-clause-35-3-7-3-2-part-1.docx" TargetMode="External"/><Relationship Id="rId2" Type="http://schemas.openxmlformats.org/officeDocument/2006/relationships/hyperlink" Target="https://mentor.ieee.org/802.11/dcn/23/11-23-0513-01-00be-lb271-cr-for-subclause-35-3-4-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579-03-00be-lb271-cr-for-subclause-35-3-16-8-3.docx" TargetMode="External"/><Relationship Id="rId4" Type="http://schemas.openxmlformats.org/officeDocument/2006/relationships/hyperlink" Target="https://mentor.ieee.org/802.11/dcn/23/11-23-0562-02-00be-lb271-cr-for-subclause-35-3-10.docx"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3/11-23-0613-03-00be-lb271-cr-for-subclause-36-3-20-transmit-specification.docx" TargetMode="External"/><Relationship Id="rId2" Type="http://schemas.openxmlformats.org/officeDocument/2006/relationships/hyperlink" Target="https://mentor.ieee.org/802.11/dcn/23/11-23-0507-00-00be-lb271-comment-resolution-on-u-sig-part-4.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615-02-00be-lb271-cr-for-subclause-36-3-23-eht-receive-procedure.docx" TargetMode="External"/><Relationship Id="rId4" Type="http://schemas.openxmlformats.org/officeDocument/2006/relationships/hyperlink" Target="https://mentor.ieee.org/802.11/dcn/23/11-23-0614-00-00be-lb271-cr-for-subclause-36-3-21-receiver-specification.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3/11-23-0604-03-00be-cr-for-tx-related-cids.docx" TargetMode="External"/><Relationship Id="rId2" Type="http://schemas.openxmlformats.org/officeDocument/2006/relationships/hyperlink" Target="https://mentor.ieee.org/802.11/dcn/23/11-23-0605-02-00be-cr-for-medium-sync-related-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0-01-00be-lb271-cids-assigned-to-abhi-part-2.docx" TargetMode="External"/><Relationship Id="rId4" Type="http://schemas.openxmlformats.org/officeDocument/2006/relationships/hyperlink" Target="https://mentor.ieee.org/802.11/dcn/23/11-23-0560-02-00be-lb271-cr-for-35-3-16-2-2.docx"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3/11-23-0643-05-00be-lb271-cids-assigned-to-abhi-part-4.docx" TargetMode="External"/><Relationship Id="rId2" Type="http://schemas.openxmlformats.org/officeDocument/2006/relationships/hyperlink" Target="https://mentor.ieee.org/802.11/dcn/23/11-23-0547-04-00be-cr-for-3-2-and-some-clauses-in-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03-01-00be-lb271-cr-for-subclauses-9-2-5-2-and-9-6-35-8.docx" TargetMode="External"/><Relationship Id="rId4" Type="http://schemas.openxmlformats.org/officeDocument/2006/relationships/hyperlink" Target="https://mentor.ieee.org/802.11/dcn/23/11-23-0709-01-00be-proposed-resolutions-to-11be-lb271-cids-on-emlsr-parameter-update.docx"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3/11-23-0678-03-00be-cr-for-miscellaneous-cids.docx" TargetMode="External"/><Relationship Id="rId7" Type="http://schemas.openxmlformats.org/officeDocument/2006/relationships/hyperlink" Target="https://mentor.ieee.org/802.11/dcn/23/11-23-0696-02-00be-lb271-cr-for-tdls.docx" TargetMode="External"/><Relationship Id="rId2" Type="http://schemas.openxmlformats.org/officeDocument/2006/relationships/hyperlink" Target="https://mentor.ieee.org/802.11/dcn/23/11-23-0572-02-00be-lb271-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00-00-00be-lb271-cr-for-35-2-3.docx" TargetMode="External"/><Relationship Id="rId5" Type="http://schemas.openxmlformats.org/officeDocument/2006/relationships/hyperlink" Target="https://mentor.ieee.org/802.11/dcn/23/11-23-0559-03-00be-lb271-cr-for-a-mpdu-in-9-7.docx" TargetMode="External"/><Relationship Id="rId4" Type="http://schemas.openxmlformats.org/officeDocument/2006/relationships/hyperlink" Target="https://mentor.ieee.org/802.11/dcn/23/11-23-0304-03-00be-lb271-cr-for-35-15-1-part-1.docx"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3/11-23-0713-02-00be-lb271-cr-for-35-3-16-3.docx" TargetMode="External"/><Relationship Id="rId3" Type="http://schemas.openxmlformats.org/officeDocument/2006/relationships/hyperlink" Target="https://mentor.ieee.org/802.11/dcn/23/11-23-0658-03-00be-lb271-cr-for-listen-interval.docx" TargetMode="External"/><Relationship Id="rId7" Type="http://schemas.openxmlformats.org/officeDocument/2006/relationships/hyperlink" Target="https://mentor.ieee.org/802.11/dcn/23/11-23-0714-04-00be-lb271-cr-for-35-3-3-6-2.docx" TargetMode="External"/><Relationship Id="rId2" Type="http://schemas.openxmlformats.org/officeDocument/2006/relationships/hyperlink" Target="https://mentor.ieee.org/802.11/dcn/23/11-23-0692-01-00be-lb271-cr-on-eht-operation-elemen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8-01-00be-lb271-cr-for-35-3-5-4.docx" TargetMode="External"/><Relationship Id="rId5" Type="http://schemas.openxmlformats.org/officeDocument/2006/relationships/hyperlink" Target="https://mentor.ieee.org/802.11/dcn/23/11-23-0723-01-00be-lb271-cr-for-35-3-16-2-multi-link-device-capability-and-operation-signaling.docx" TargetMode="External"/><Relationship Id="rId10" Type="http://schemas.openxmlformats.org/officeDocument/2006/relationships/hyperlink" Target="https://mentor.ieee.org/802.11/dcn/23/11-23-0753-02-00be-lb271-cr-35-4-1.docx" TargetMode="External"/><Relationship Id="rId4" Type="http://schemas.openxmlformats.org/officeDocument/2006/relationships/hyperlink" Target="https://mentor.ieee.org/802.11/dcn/23/11-23-0690-02-00be-lb271-cr-for-subclause-35-3-15-part-2.docx" TargetMode="External"/><Relationship Id="rId9" Type="http://schemas.openxmlformats.org/officeDocument/2006/relationships/hyperlink" Target="https://mentor.ieee.org/802.11/dcn/23/11-23-0752-02-00be-lb271-cr-10-12.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3/11-23-0638-02-00be-lb271-cr-for-subclause-35-3-15-part-1.docx" TargetMode="External"/><Relationship Id="rId2" Type="http://schemas.openxmlformats.org/officeDocument/2006/relationships/hyperlink" Target="https://mentor.ieee.org/802.11/dcn/23/11-23-0627-03-00be-lb271-cr-for-subclause-35-3-1.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3/11-23-0694-00-00be-lb271-cr-for-35-3-16-7-error-recovery-on-a-nstr-link-pair-within-pifs.docx" TargetMode="External"/><Relationship Id="rId2" Type="http://schemas.openxmlformats.org/officeDocument/2006/relationships/hyperlink" Target="https://mentor.ieee.org/802.11/dcn/23/11-23-0760-01-00be-lb271-cr-9-4-1-74.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95-03-00be-cr-for-35-3-19.docx" TargetMode="External"/><Relationship Id="rId5" Type="http://schemas.openxmlformats.org/officeDocument/2006/relationships/hyperlink" Target="https://mentor.ieee.org/802.11/dcn/23/11-23-0593-05-00be-lb271-cr-for-clause-35-3-7-3-2-part-1.docx" TargetMode="External"/><Relationship Id="rId4" Type="http://schemas.openxmlformats.org/officeDocument/2006/relationships/hyperlink" Target="https://mentor.ieee.org/802.11/dcn/23/11-23-0695-01-00be-lb271-cr-on-wnm-sleep-mode-response.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3/11-23-0706-00-00be-lb271-cr-for-35-3-16-4-nstr-operation.docx" TargetMode="External"/><Relationship Id="rId2" Type="http://schemas.openxmlformats.org/officeDocument/2006/relationships/hyperlink" Target="https://mentor.ieee.org/802.11/dcn/23/11-23-0746-01-00be-lb271-cr-35-14-part-2.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754-01-00be-lb271-cr-for-r-twt-part-2.docx" TargetMode="External"/><Relationship Id="rId4" Type="http://schemas.openxmlformats.org/officeDocument/2006/relationships/hyperlink" Target="https://mentor.ieee.org/802.11/dcn/23/11-23-0704-01-00be-lb271-cr-for-9-6-35-10-and-9-6-35-11.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3/11-23-0327-01-00be-jan-mar-tgbe-teleconference-minutes.docx" TargetMode="External"/><Relationship Id="rId2" Type="http://schemas.openxmlformats.org/officeDocument/2006/relationships/hyperlink" Target="https://mentor.ieee.org/802.11/dcn/23/11-23-0096-01-00be-tgbe-january-2023-meeting-minutes.doc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3/11-23-0722-03-00be-lb271-9-4-2-316-qos-char-element-part-1.docx" TargetMode="External"/><Relationship Id="rId7" Type="http://schemas.openxmlformats.org/officeDocument/2006/relationships/hyperlink" Target="https://mentor.ieee.org/802.11/dcn/23/11-23-0300-02-00be-lb271-cids-assigned-to-abhi-part-2.docx" TargetMode="External"/><Relationship Id="rId2" Type="http://schemas.openxmlformats.org/officeDocument/2006/relationships/hyperlink" Target="https://mentor.ieee.org/802.11/dcn/23/11-23-0792-02-00be-lb271-cr-for-misc-cids-in-clause-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66-03-00be-lb271-cr-35-3-18-part-2.docx" TargetMode="External"/><Relationship Id="rId5" Type="http://schemas.openxmlformats.org/officeDocument/2006/relationships/hyperlink" Target="https://mentor.ieee.org/802.11/dcn/23/11-23-0790-02-00be-lb271-cr-for-cids-in-35-3-11.docx" TargetMode="External"/><Relationship Id="rId4" Type="http://schemas.openxmlformats.org/officeDocument/2006/relationships/hyperlink" Target="https://mentor.ieee.org/802.11/dcn/23/11-23-0721-02-00be-lb271-5-1-5-1-and-5-1-5-11-mac-data-service.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3/11-23-0661-03-00be-lb271-cids-assigned-to-abhi-part-5.docx" TargetMode="External"/><Relationship Id="rId2" Type="http://schemas.openxmlformats.org/officeDocument/2006/relationships/hyperlink" Target="https://mentor.ieee.org/802.11/dcn/23/11-23-0733-03-00be-lb271-resolution-for-cids-on-bandwidth-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0-02-00be-lb271-cr-for-35-3-19-2.docx" TargetMode="External"/><Relationship Id="rId5" Type="http://schemas.openxmlformats.org/officeDocument/2006/relationships/hyperlink" Target="https://mentor.ieee.org/802.11/dcn/23/11-23-0662-04-00be-lb271-cr-cl35-mlti-part2.docx" TargetMode="External"/><Relationship Id="rId4" Type="http://schemas.openxmlformats.org/officeDocument/2006/relationships/hyperlink" Target="https://mentor.ieee.org/802.11/dcn/23/11-23-0645-02-00be-lb271-cr-for-35-15-1-part-2.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3/11-23-0654-00-00be-p802-11be-par-extension.pdf"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3/11-23-0689-02-00be-lb271-cr-for-9-4-2-313-4-supported-eht-mcs-and-nss-set-field.docx" TargetMode="External"/><Relationship Id="rId3" Type="http://schemas.openxmlformats.org/officeDocument/2006/relationships/hyperlink" Target="https://mentor.ieee.org/802.11/dcn/23/11-23-0518-00-00be-lb271-cr-for-9-3-1-22-4.docx" TargetMode="External"/><Relationship Id="rId7" Type="http://schemas.openxmlformats.org/officeDocument/2006/relationships/hyperlink" Target="https://mentor.ieee.org/802.11/dcn/23/11-23-0716-02-00be-lb271-cr-for-clause-6-3.docx" TargetMode="External"/><Relationship Id="rId2" Type="http://schemas.openxmlformats.org/officeDocument/2006/relationships/hyperlink" Target="https://mentor.ieee.org/802.11/dcn/23/11-23-0306-02-00be-cr-for-35-5-2-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92-00-00be-lb271-cr-for-section-9-3-1-19-part2.doc" TargetMode="External"/><Relationship Id="rId5" Type="http://schemas.openxmlformats.org/officeDocument/2006/relationships/hyperlink" Target="https://mentor.ieee.org/802.11/dcn/23/11-23-0519-01-00be-lb271-cr-for-9-3-1-22-5.docx" TargetMode="External"/><Relationship Id="rId4" Type="http://schemas.openxmlformats.org/officeDocument/2006/relationships/hyperlink" Target="https://mentor.ieee.org/802.11/dcn/23/11-23-0669-01-00be-lb2271-cr-for-section-9-3-1-19-part1.doc" TargetMode="External"/><Relationship Id="rId9" Type="http://schemas.openxmlformats.org/officeDocument/2006/relationships/hyperlink" Target="https://mentor.ieee.org/802.11/dcn/23/11-23-0630-01-00be-lb-271-cr-for-35-7-2-part-ii.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3/11-23-0701-00-00be-lb-271-cids-on-coexistence-assurance-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0731-02-00be-tgbe-lb271-security-comment-resolutions-part-2.docx" TargetMode="External"/><Relationship Id="rId3" Type="http://schemas.openxmlformats.org/officeDocument/2006/relationships/hyperlink" Target="https://mentor.ieee.org/802.11/dcn/23/11-23-0693-00-00be-lb271-cr-on-btm.docx" TargetMode="External"/><Relationship Id="rId7" Type="http://schemas.openxmlformats.org/officeDocument/2006/relationships/hyperlink" Target="https://mentor.ieee.org/802.11/dcn/23/11-23-0757-02-00be-cr-for-lb271-cids-part3.docx" TargetMode="External"/><Relationship Id="rId2" Type="http://schemas.openxmlformats.org/officeDocument/2006/relationships/hyperlink" Target="https://mentor.ieee.org/802.11/dcn/23/11-23-0548-03-00be-tgbe-lb271-security-comment-resolutions-part-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2-00be-lb271-cr-for-clause-35-3-7-4-2-part-2.docx" TargetMode="External"/><Relationship Id="rId5" Type="http://schemas.openxmlformats.org/officeDocument/2006/relationships/hyperlink" Target="https://mentor.ieee.org/802.11/dcn/23/11-23-0373-01-00be-lb271-cr-for-two-bqrs.docx" TargetMode="External"/><Relationship Id="rId4" Type="http://schemas.openxmlformats.org/officeDocument/2006/relationships/hyperlink" Target="https://mentor.ieee.org/802.11/dcn/23/11-23-0458-05-00be-lb271-crs-for-35-8-4-r-twt-announcement.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3/11-23-0685-00-00be-lb271-cr-for-36-2-4-phy-config-vector.docx" TargetMode="External"/><Relationship Id="rId3" Type="http://schemas.openxmlformats.org/officeDocument/2006/relationships/hyperlink" Target="https://mentor.ieee.org/802.11/dcn/23/11-23-0652-02-00be-lb271-cr-for-cids-15325-15326-and-17178.docx" TargetMode="External"/><Relationship Id="rId7" Type="http://schemas.openxmlformats.org/officeDocument/2006/relationships/hyperlink" Target="https://mentor.ieee.org/802.11/dcn/23/11-23-0686-00-00be-lb271-cr-for-36-2-6-support-for-non-ht-ht-vht-and-he-formats.docx" TargetMode="External"/><Relationship Id="rId2" Type="http://schemas.openxmlformats.org/officeDocument/2006/relationships/hyperlink" Target="https://mentor.ieee.org/802.11/dcn/23/11-23-0533-02-00be-lb271-cr-for-eht-sig-part-2.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87-00-00be-lb271-cr-for-36-3-7-overview-of-the-ppdu-encoding-process.docx" TargetMode="External"/><Relationship Id="rId5" Type="http://schemas.openxmlformats.org/officeDocument/2006/relationships/hyperlink" Target="https://mentor.ieee.org/802.11/dcn/23/11-23-0682-01-00be-lb-271-comment-resolutions-for-crs-in-9-4-2-313-3.docx" TargetMode="External"/><Relationship Id="rId4" Type="http://schemas.openxmlformats.org/officeDocument/2006/relationships/hyperlink" Target="https://mentor.ieee.org/802.11/dcn/23/11-23-0611-01-00be-lb271-cr-for-eht-ppe-thresholds-field.docx" TargetMode="External"/><Relationship Id="rId9" Type="http://schemas.openxmlformats.org/officeDocument/2006/relationships/hyperlink" Target="https://mentor.ieee.org/802.11/dcn/23/11-23-0699-01-00be-lb271-cid-17146.docx" TargetMode="External"/></Relationships>
</file>

<file path=ppt/slides/_rels/slide49.xml.rels><?xml version="1.0" encoding="UTF-8" standalone="yes"?>
<Relationships xmlns="http://schemas.openxmlformats.org/package/2006/relationships"><Relationship Id="rId8" Type="http://schemas.openxmlformats.org/officeDocument/2006/relationships/hyperlink" Target="https://mentor.ieee.org/802.11/dcn/23/11-23-0502-01-00be-lb271-crs-for-36-3-14.docx" TargetMode="External"/><Relationship Id="rId3" Type="http://schemas.openxmlformats.org/officeDocument/2006/relationships/hyperlink" Target="https://mentor.ieee.org/802.11/dcn/23/11-23-0826-00-00be-lb271-cr-for-cid-17229-and-17231.docx" TargetMode="External"/><Relationship Id="rId7" Type="http://schemas.openxmlformats.org/officeDocument/2006/relationships/hyperlink" Target="https://mentor.ieee.org/802.11/dcn/23/11-23-0781-00-00be-lb271-cr-for-36-3-2-5-20-mhz-operating-non-ap-eht-stas-participating-in-wider-bandwidth-ofdma.docx" TargetMode="External"/><Relationship Id="rId2" Type="http://schemas.openxmlformats.org/officeDocument/2006/relationships/hyperlink" Target="https://mentor.ieee.org/802.11/dcn/23/11-23-0670-00-00be-lb271-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1-01-00be-cr-d3-0-txvector-rxvector-parameters-part1.docx" TargetMode="External"/><Relationship Id="rId5" Type="http://schemas.openxmlformats.org/officeDocument/2006/relationships/hyperlink" Target="https://mentor.ieee.org/802.11/dcn/23/11-23-0542-01-00be-lb271-cr-for-eht-sig-part-3.doc" TargetMode="External"/><Relationship Id="rId4" Type="http://schemas.openxmlformats.org/officeDocument/2006/relationships/hyperlink" Target="https://mentor.ieee.org/802.11/dcn/23/11-23-0865-00-00be-lb-271-comment-resolution-for-cid-17704.docx" TargetMode="External"/><Relationship Id="rId9" Type="http://schemas.openxmlformats.org/officeDocument/2006/relationships/hyperlink" Target="https://mentor.ieee.org/802.11/dcn/23/11-23-0682-02-00be-lb-271-comment-resolutions-for-crs-in-9-4-2-313-3.docx"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3/11-23-0309-02-00be-lb271-cr-35-14-part-1.docx" TargetMode="External"/><Relationship Id="rId2" Type="http://schemas.openxmlformats.org/officeDocument/2006/relationships/hyperlink" Target="https://mentor.ieee.org/802.11/dcn/23/11-23-0316-00-00be-lb-271-cr-for-35-10-3.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0305-00-00be-lb271-cr-for-35-5-1-part-1.docx" TargetMode="External"/><Relationship Id="rId4" Type="http://schemas.openxmlformats.org/officeDocument/2006/relationships/hyperlink" Target="https://mentor.ieee.org/802.11/dcn/23/11-23-0407-01-00be-lb-271-cr-for-cids-on-ndpa-frame-format-part-1.docx" TargetMode="Externa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0673-01-00be-lb271-cr-for-mics-cids.docx" TargetMode="External"/><Relationship Id="rId3" Type="http://schemas.openxmlformats.org/officeDocument/2006/relationships/hyperlink" Target="https://mentor.ieee.org/802.11/dcn/23/11-23-0791-01-00be-lb271-cr-for-cids-in-35-3-23.docx" TargetMode="External"/><Relationship Id="rId7" Type="http://schemas.openxmlformats.org/officeDocument/2006/relationships/hyperlink" Target="https://mentor.ieee.org/802.11/dcn/23/11-23-0572-05-00be-lb271-cr-cl35-emlsr-part3.docx" TargetMode="External"/><Relationship Id="rId2" Type="http://schemas.openxmlformats.org/officeDocument/2006/relationships/hyperlink" Target="https://mentor.ieee.org/802.11/dcn/23/11-23-0754-02-00be-lb271-cr-for-r-twt-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72-05-00be-resolution-of-epcs-edca-related-cids.docx" TargetMode="External"/><Relationship Id="rId5" Type="http://schemas.openxmlformats.org/officeDocument/2006/relationships/hyperlink" Target="https://mentor.ieee.org/802.11/dcn/23/11-23-0803-02-00be-lb271-cr-for-35-3-7-1-7-part-ii.docx" TargetMode="External"/><Relationship Id="rId4" Type="http://schemas.openxmlformats.org/officeDocument/2006/relationships/hyperlink" Target="https://mentor.ieee.org/802.11/dcn/23/11-23-0720-02-00be-lb271-4-9-6-mlo-reference-model.docx" TargetMode="External"/><Relationship Id="rId9" Type="http://schemas.openxmlformats.org/officeDocument/2006/relationships/hyperlink" Target="https://mentor.ieee.org/802.11/dcn/23/11-23-0691-03-00be-lb271-cr-for-misc-cids.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3/11-23-0822-01-00be-lb271-cr-for-9-4-2-313-2.docx" TargetMode="External"/><Relationship Id="rId3" Type="http://schemas.openxmlformats.org/officeDocument/2006/relationships/hyperlink" Target="https://mentor.ieee.org/802.11/dcn/23/11-23-0728-01-00be-lb271-cr-for-35-15-2.docx" TargetMode="External"/><Relationship Id="rId7" Type="http://schemas.openxmlformats.org/officeDocument/2006/relationships/hyperlink" Target="https://mentor.ieee.org/802.11/dcn/23/11-23-0317-04-00be-cr-d30-miscs.docx" TargetMode="External"/><Relationship Id="rId2" Type="http://schemas.openxmlformats.org/officeDocument/2006/relationships/hyperlink" Target="https://mentor.ieee.org/802.11/dcn/23/11-23-0520-01-00be-lb271-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71-01-00be-lb271-cr-for-clause-9-4-1-72.docx" TargetMode="External"/><Relationship Id="rId5" Type="http://schemas.openxmlformats.org/officeDocument/2006/relationships/hyperlink" Target="https://mentor.ieee.org/802.11/dcn/23/11-23-0672-01-00be-lb271-cr-for-clause-9-4-1-73.docx" TargetMode="External"/><Relationship Id="rId4" Type="http://schemas.openxmlformats.org/officeDocument/2006/relationships/hyperlink" Target="https://mentor.ieee.org/802.11/dcn/23/11-23-0367-03-00be-lb271-crs-on-9-4-1-71.docx" TargetMode="External"/><Relationship Id="rId9" Type="http://schemas.openxmlformats.org/officeDocument/2006/relationships/hyperlink" Target="https://mentor.ieee.org/802.11/dcn/23/11-23-0738-04-00be-lb271-cr-for-clause-35-3-7-4-2-part-2.doc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3/11-23-0590-05-00be-lb271-cr-for-cids-in-35-3-7-1-x.docx" TargetMode="External"/><Relationship Id="rId7" Type="http://schemas.openxmlformats.org/officeDocument/2006/relationships/hyperlink" Target="https://mentor.ieee.org/802.11/dcn/23/11-23-0947-01-00be-cr-for-17559.docx" TargetMode="External"/><Relationship Id="rId2" Type="http://schemas.openxmlformats.org/officeDocument/2006/relationships/hyperlink" Target="https://mentor.ieee.org/802.11/dcn/23/11-23-0588-05-00be-lb271-cr-for-cids-in-35-3-7-1-1.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66-01-00be-lb271-cr-for-9-3-3.docx" TargetMode="External"/><Relationship Id="rId5" Type="http://schemas.openxmlformats.org/officeDocument/2006/relationships/hyperlink" Target="https://mentor.ieee.org/802.11/dcn/23/11-23-0743-00-00be-lb271-resolution-for-comments-assigned-to-abhi-part-6.docx" TargetMode="External"/><Relationship Id="rId4" Type="http://schemas.openxmlformats.org/officeDocument/2006/relationships/hyperlink" Target="https://mentor.ieee.org/802.11/dcn/23/11-23-0627-07-00be-lb271-cr-for-subclause-35-3-1.docx"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3/11-23-0823-01-00be-lb-271-cr-for-35-7-3-part-i.docx" TargetMode="External"/><Relationship Id="rId2" Type="http://schemas.openxmlformats.org/officeDocument/2006/relationships/hyperlink" Target="https://mentor.ieee.org/802.11/dcn/23/11-23-0630-02-00be-lb-271-cr-for-35-7-2-part-ii.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969-01-00be-lb271-cr-for-cids-on-trigger-frame-puncturing-and-edca.doc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3/11-23-0289-02-00be-cr-for-editorial-cids.docx" TargetMode="External"/><Relationship Id="rId2" Type="http://schemas.openxmlformats.org/officeDocument/2006/relationships/hyperlink" Target="https://mentor.ieee.org/802.11/dcn/23/11-23-0287-01-00be-cr-for-13.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0299-01-00be-cr-for-om.docx"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3/11-23-0992-02-00be-tgbe-may-july-teleconference-minutes.docx" TargetMode="External"/><Relationship Id="rId2" Type="http://schemas.openxmlformats.org/officeDocument/2006/relationships/hyperlink" Target="https://mentor.ieee.org/802.11/dcn/23/11-23-0849-03-00be-tgbe-may-2023-meeting-minutes.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s://mentor.ieee.org/802.11/dcn/23/11-23-0847-01-00be-lb271-crs-for-35-8-5-r-twt-channel-access-rules.docx" TargetMode="External"/><Relationship Id="rId13" Type="http://schemas.openxmlformats.org/officeDocument/2006/relationships/hyperlink" Target="https://mentor.ieee.org/802.11/dcn/23/11-23-0330-06-00be-resolution-of-epcs-related-cids-in-clause-35-16-lb271.docx" TargetMode="External"/><Relationship Id="rId3" Type="http://schemas.openxmlformats.org/officeDocument/2006/relationships/hyperlink" Target="https://mentor.ieee.org/802.11/dcn/23/11-23-0366-07-00be-lb271-cr-35-3-18-part-2.docx" TargetMode="External"/><Relationship Id="rId7" Type="http://schemas.openxmlformats.org/officeDocument/2006/relationships/hyperlink" Target="https://mentor.ieee.org/802.11/dcn/23/11-23-0813-02-00be-lb271-cr-for-35-3-7-1-7-part-iii.docx" TargetMode="External"/><Relationship Id="rId12" Type="http://schemas.openxmlformats.org/officeDocument/2006/relationships/hyperlink" Target="https://mentor.ieee.org/802.11/dcn/23/11-23-0296-10-00be-lb271-cids-assigned-to-abhi-part-1.docx" TargetMode="External"/><Relationship Id="rId2" Type="http://schemas.openxmlformats.org/officeDocument/2006/relationships/hyperlink" Target="https://mentor.ieee.org/802.11/dcn/23/11-23-0395-04-00be-cr-for-35-3-19.docx" TargetMode="External"/><Relationship Id="rId16" Type="http://schemas.openxmlformats.org/officeDocument/2006/relationships/hyperlink" Target="https://mentor.ieee.org/802.11/dcn/23/11-23-0824-00-00be-lb-271-cr-for-35-3-16-5.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8-06-00be-lb271-cr-for-clause-35-3-7-4-2-part-2.docx" TargetMode="External"/><Relationship Id="rId11" Type="http://schemas.openxmlformats.org/officeDocument/2006/relationships/hyperlink" Target="https://mentor.ieee.org/802.11/dcn/23/11-23-1061-01-00be-lb271-cr-for-cid-16773.docx" TargetMode="External"/><Relationship Id="rId5" Type="http://schemas.openxmlformats.org/officeDocument/2006/relationships/hyperlink" Target="https://mentor.ieee.org/802.11/dcn/23/11-23-0638-04-00be-lb271-cr-for-subclause-35-3-15-part-1.docx" TargetMode="External"/><Relationship Id="rId15" Type="http://schemas.openxmlformats.org/officeDocument/2006/relationships/hyperlink" Target="https://mentor.ieee.org/802.11/dcn/23/11-23-0747-00-00be-lb271-cr-cl35-emlsr-deferred-cids.docx" TargetMode="External"/><Relationship Id="rId10" Type="http://schemas.openxmlformats.org/officeDocument/2006/relationships/hyperlink" Target="https://mentor.ieee.org/802.11/dcn/23/11-23-1055-00-00be-cr-for-cid-15491-and-16242.docx" TargetMode="External"/><Relationship Id="rId4" Type="http://schemas.openxmlformats.org/officeDocument/2006/relationships/hyperlink" Target="https://mentor.ieee.org/802.11/dcn/23/11-23-0788-00-00be-lb271-cr-for-cid-16333-and-16340.docx" TargetMode="External"/><Relationship Id="rId9" Type="http://schemas.openxmlformats.org/officeDocument/2006/relationships/hyperlink" Target="https://mentor.ieee.org/802.11/dcn/23/11-23-0678-07-00be-cr-for-miscellaneous-cids.docx" TargetMode="External"/><Relationship Id="rId14" Type="http://schemas.openxmlformats.org/officeDocument/2006/relationships/hyperlink" Target="https://mentor.ieee.org/802.11/dcn/23/11-23-0793-01-00be-lb271-cr-for-cids-in-35-3-12-4.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3/11-23-1025-01-00be-resolutions-for-cids-in-clause-36-3-13-8.docx" TargetMode="External"/><Relationship Id="rId2" Type="http://schemas.openxmlformats.org/officeDocument/2006/relationships/hyperlink" Target="https://mentor.ieee.org/802.11/dcn/23/11-23-1024-00-00be-comment-resolution-for-cids-36-3-5.docx" TargetMode="External"/><Relationship Id="rId1" Type="http://schemas.openxmlformats.org/officeDocument/2006/relationships/slideLayout" Target="../slideLayouts/slideLayout2.xml"/><Relationship Id="rId5" Type="http://schemas.openxmlformats.org/officeDocument/2006/relationships/hyperlink" Target="https://mentor.ieee.org/802.11/dcn/23/11-23-1027-00-00be-comment-resolution-for-cids-in-36-3-2-2-part-2.docx" TargetMode="External"/><Relationship Id="rId4" Type="http://schemas.openxmlformats.org/officeDocument/2006/relationships/hyperlink" Target="https://mentor.ieee.org/802.11/dcn/23/11-23-1026-03-00be-comment-resolution-for-cids-in-36-3-2-2-part-1.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3/11-23-1008-01-00be-proposed-resolution-for-miscellaneous-lb271-comments-part-1.docx" TargetMode="External"/><Relationship Id="rId2" Type="http://schemas.openxmlformats.org/officeDocument/2006/relationships/hyperlink" Target="https://mentor.ieee.org/802.11/dcn/23/11-23-1009-00-00be-proposed-resolution-for-miscellaneous-lb271-comments-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47-03-00be-lb271-crs-for-35-8-5-r-twt-channel-access-rules.docx" TargetMode="External"/><Relationship Id="rId5" Type="http://schemas.openxmlformats.org/officeDocument/2006/relationships/hyperlink" Target="https://mentor.ieee.org/802.11/dcn/23/11-23-0602-02-00be-lb-271-cr-for-9-2-4-8.docx" TargetMode="External"/><Relationship Id="rId4" Type="http://schemas.openxmlformats.org/officeDocument/2006/relationships/hyperlink" Target="https://mentor.ieee.org/802.11/dcn/23/11-23-0916-01-00be-cr-for-cids-in-35-7-3-part-ii.docx"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8" Type="http://schemas.openxmlformats.org/officeDocument/2006/relationships/hyperlink" Target="https://mentor.ieee.org/802.11/dcn/23/11-23-0302-00-00be-lb271-cr-for-35-3-9-part-1.docx" TargetMode="External"/><Relationship Id="rId3" Type="http://schemas.openxmlformats.org/officeDocument/2006/relationships/hyperlink" Target="https://mentor.ieee.org/802.11/dcn/23/11-23-0859-01-00be-lb271-misc-cids.docx" TargetMode="External"/><Relationship Id="rId7" Type="http://schemas.openxmlformats.org/officeDocument/2006/relationships/hyperlink" Target="https://mentor.ieee.org/802.11/dcn/23/11-23-1019-01-00be-lb271-cr-for-clause-35-3-7-5-3.docx" TargetMode="External"/><Relationship Id="rId2" Type="http://schemas.openxmlformats.org/officeDocument/2006/relationships/hyperlink" Target="https://mentor.ieee.org/802.11/dcn/23/11-23-0745-01-00be-lb271-cr-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69-00-00be-lb271-cr-for-a-mpdu-in-eht-ppdu-part-1.docx" TargetMode="External"/><Relationship Id="rId5" Type="http://schemas.openxmlformats.org/officeDocument/2006/relationships/hyperlink" Target="https://mentor.ieee.org/802.11/dcn/23/11-23-1083-01-00be-lb271-cr-for-35-2-3-part-2.docx" TargetMode="External"/><Relationship Id="rId10" Type="http://schemas.openxmlformats.org/officeDocument/2006/relationships/hyperlink" Target="https://mentor.ieee.org/802.11/dcn/23/11-23-1050-00-00be-lb271-miscellaneous-cids.docx" TargetMode="External"/><Relationship Id="rId4" Type="http://schemas.openxmlformats.org/officeDocument/2006/relationships/hyperlink" Target="https://mentor.ieee.org/802.11/dcn/23/11-23-1070-00-00be-lb271-cr-for-a-mpdu-in-eht-ppdu-part-2.docx" TargetMode="External"/><Relationship Id="rId9" Type="http://schemas.openxmlformats.org/officeDocument/2006/relationships/hyperlink" Target="https://mentor.ieee.org/802.11/dcn/23/11-23-1088-00-00be-lb271-cr-for-35-3-3-6-2-part-2.docx" TargetMode="External"/></Relationships>
</file>

<file path=ppt/slides/_rels/slide66.xml.rels><?xml version="1.0" encoding="UTF-8" standalone="yes"?>
<Relationships xmlns="http://schemas.openxmlformats.org/package/2006/relationships"><Relationship Id="rId8" Type="http://schemas.openxmlformats.org/officeDocument/2006/relationships/hyperlink" Target="https://mentor.ieee.org/802.11/dcn/23/11-23-1118-00-00be-lb271-misc-cids.docx" TargetMode="External"/><Relationship Id="rId3" Type="http://schemas.openxmlformats.org/officeDocument/2006/relationships/hyperlink" Target="https://mentor.ieee.org/802.11/dcn/23/11-23-0644-01-00be-lb271-cr-for-35-3-8-part-2.docx" TargetMode="External"/><Relationship Id="rId7" Type="http://schemas.openxmlformats.org/officeDocument/2006/relationships/hyperlink" Target="https://mentor.ieee.org/802.11/dcn/23/11-23-1051-02-00be-lb271-cr-for-some-cids.docx" TargetMode="External"/><Relationship Id="rId2" Type="http://schemas.openxmlformats.org/officeDocument/2006/relationships/hyperlink" Target="https://mentor.ieee.org/802.11/dcn/23/11-23-1101-00-00be-lb271-cr-35-3-18-remaining-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32-02-00be-lb271-cr-for-35-2-1-1.docx" TargetMode="External"/><Relationship Id="rId5" Type="http://schemas.openxmlformats.org/officeDocument/2006/relationships/hyperlink" Target="https://mentor.ieee.org/802.11/dcn/23/11-23-1105-00-00be-lb271-cr-for-3-2.docx" TargetMode="External"/><Relationship Id="rId4" Type="http://schemas.openxmlformats.org/officeDocument/2006/relationships/hyperlink" Target="https://mentor.ieee.org/802.11/dcn/23/11-23-1045-00-00be-lb271-cr-for-35-2-1-2-2.docx" TargetMode="External"/></Relationships>
</file>

<file path=ppt/slides/_rels/slide67.xml.rels><?xml version="1.0" encoding="UTF-8" standalone="yes"?>
<Relationships xmlns="http://schemas.openxmlformats.org/package/2006/relationships"><Relationship Id="rId8" Type="http://schemas.openxmlformats.org/officeDocument/2006/relationships/hyperlink" Target="https://mentor.ieee.org/802.11/dcn/23/11-23-1149-01-00be-lb271-cr-for-9-4-2-199.docx" TargetMode="External"/><Relationship Id="rId3" Type="http://schemas.openxmlformats.org/officeDocument/2006/relationships/hyperlink" Target="https://mentor.ieee.org/802.11/dcn/23/11-23-0661-04-00be-lb271-cids-assigned-to-abhi-part-5.docx" TargetMode="External"/><Relationship Id="rId7" Type="http://schemas.openxmlformats.org/officeDocument/2006/relationships/hyperlink" Target="https://mentor.ieee.org/802.11/dcn/23/11-23-0548-05-00be-tgbe-lb271-security-comment-resolutions-part-1.docx" TargetMode="External"/><Relationship Id="rId2" Type="http://schemas.openxmlformats.org/officeDocument/2006/relationships/hyperlink" Target="https://mentor.ieee.org/802.11/dcn/23/11-23-1077-02-00be-crs-for-11be-d3-0-supported-features-and-pics-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57-02-00be-lb271-cr-for-twt.docx" TargetMode="External"/><Relationship Id="rId5" Type="http://schemas.openxmlformats.org/officeDocument/2006/relationships/hyperlink" Target="https://mentor.ieee.org/802.11/dcn/23/11-23-1123-01-00be-cr-for-18265.docx" TargetMode="External"/><Relationship Id="rId10" Type="http://schemas.openxmlformats.org/officeDocument/2006/relationships/hyperlink" Target="https://mentor.ieee.org/802.11/dcn/23/11-23-0296-12-00be-lb271-cids-assigned-to-abhi-part-1.docx" TargetMode="External"/><Relationship Id="rId4" Type="http://schemas.openxmlformats.org/officeDocument/2006/relationships/hyperlink" Target="https://mentor.ieee.org/802.11/dcn/23/11-23-0560-06-00be-lb271-cr-for-35-3-16-2-2.docx" TargetMode="External"/><Relationship Id="rId9" Type="http://schemas.openxmlformats.org/officeDocument/2006/relationships/hyperlink" Target="https://mentor.ieee.org/802.11/dcn/23/11-23-0361-04-00be-lb271-cr-for-reconfiguration-ml-element-part-1.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3/11-23-1144-00-00be-lb271-cr-for-mac-miscellaneous.docx" TargetMode="External"/><Relationship Id="rId2" Type="http://schemas.openxmlformats.org/officeDocument/2006/relationships/hyperlink" Target="https://mentor.ieee.org/802.11/dcn/23/11-23-0995-02-00be-lb271-cr-for-ml-reconfiguration-part-2.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0825-01-00be-lb-271-cr-for-35-3-7-1-3.docx" TargetMode="External"/><Relationship Id="rId4" Type="http://schemas.openxmlformats.org/officeDocument/2006/relationships/hyperlink" Target="https://mentor.ieee.org/802.11/dcn/23/11-23-0824-02-00be-lb-271-cr-for-35-3-16-5.docx" TargetMode="External"/></Relationships>
</file>

<file path=ppt/slides/_rels/slide69.xml.rels><?xml version="1.0" encoding="UTF-8" standalone="yes"?>
<Relationships xmlns="http://schemas.openxmlformats.org/package/2006/relationships"><Relationship Id="rId3" Type="http://schemas.openxmlformats.org/officeDocument/2006/relationships/hyperlink" Target="https://mentor.ieee.org/802.11/dcn/23/11-23-1145-02-00be-lb271-cr-for-misc-cids.docx" TargetMode="External"/><Relationship Id="rId2" Type="http://schemas.openxmlformats.org/officeDocument/2006/relationships/hyperlink" Target="https://mentor.ieee.org/802.11/dcn/23/11-23-1125-00-00be-lb271-remaining-cids-on-twt.docx" TargetMode="External"/><Relationship Id="rId1" Type="http://schemas.openxmlformats.org/officeDocument/2006/relationships/slideLayout" Target="../slideLayouts/slideLayout2.xml"/><Relationship Id="rId4" Type="http://schemas.openxmlformats.org/officeDocument/2006/relationships/hyperlink" Target="https://mentor.ieee.org/802.11/dcn/23/11-23-1132-00-00be-lb271-cr-for-emlsr.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1/dcn/23/11-23-0345-00-00be-lb271-cr-for-36-1-4-ppdu-formats.docx" TargetMode="External"/><Relationship Id="rId13" Type="http://schemas.openxmlformats.org/officeDocument/2006/relationships/hyperlink" Target="https://mentor.ieee.org/802.11/dcn/23/11-23-0349-01-00be-lb271-comment-resolution-on-u-sig-part-2.docx" TargetMode="External"/><Relationship Id="rId3" Type="http://schemas.openxmlformats.org/officeDocument/2006/relationships/hyperlink" Target="https://mentor.ieee.org/802.11/dcn/23/11-23-0319-01-00be-lb271-cr-for-eht-sig-part-1.doc" TargetMode="External"/><Relationship Id="rId7" Type="http://schemas.openxmlformats.org/officeDocument/2006/relationships/hyperlink" Target="https://mentor.ieee.org/802.11/dcn/23/11-23-0339-00-00be-lb271-cr-for36-3-12-5-l-sig.docx" TargetMode="External"/><Relationship Id="rId12" Type="http://schemas.openxmlformats.org/officeDocument/2006/relationships/hyperlink" Target="https://mentor.ieee.org/802.11/dcn/23/11-23-0342-00-00be-lb271-cr-on-subclause-36-4-eht-plme.docx" TargetMode="External"/><Relationship Id="rId2" Type="http://schemas.openxmlformats.org/officeDocument/2006/relationships/hyperlink" Target="https://mentor.ieee.org/802.11/dcn/23/11-23-0321-01-00be-lb271-cr-for-36-6.doc" TargetMode="External"/><Relationship Id="rId16" Type="http://schemas.openxmlformats.org/officeDocument/2006/relationships/hyperlink" Target="https://mentor.ieee.org/802.11/dcn/23/11-23-0331-01-00be-lb271-cr-for-section-36-3-17.doc" TargetMode="External"/><Relationship Id="rId1" Type="http://schemas.openxmlformats.org/officeDocument/2006/relationships/slideLayout" Target="../slideLayouts/slideLayout2.xml"/><Relationship Id="rId6" Type="http://schemas.openxmlformats.org/officeDocument/2006/relationships/hyperlink" Target="https://mentor.ieee.org/802.11/dcn/23/11-23-0320-00-00be-lb271-cr-for-36-3-12-9-eht-stf.docx" TargetMode="External"/><Relationship Id="rId11" Type="http://schemas.openxmlformats.org/officeDocument/2006/relationships/hyperlink" Target="https://mentor.ieee.org/802.11/dcn/23/11-23-0341-00-00be-lb271-cr-on-subclause-36-3-12-2-cyclic-shift.docx" TargetMode="External"/><Relationship Id="rId5" Type="http://schemas.openxmlformats.org/officeDocument/2006/relationships/hyperlink" Target="https://mentor.ieee.org/802.11/dcn/23/11-23-0311-00-00be-lb-271-cr-for-36-3-18.docx" TargetMode="External"/><Relationship Id="rId15" Type="http://schemas.openxmlformats.org/officeDocument/2006/relationships/hyperlink" Target="https://mentor.ieee.org/802.11/dcn/23/11-23-0333-02-00be-lb271-crs-for-36-3-2.docx" TargetMode="External"/><Relationship Id="rId10" Type="http://schemas.openxmlformats.org/officeDocument/2006/relationships/hyperlink" Target="https://mentor.ieee.org/802.11/dcn/23/11-23-0338-01-00be-lb271-comment-resolution-on-u-sig-part-1.docx" TargetMode="External"/><Relationship Id="rId4" Type="http://schemas.openxmlformats.org/officeDocument/2006/relationships/hyperlink" Target="https://mentor.ieee.org/802.11/dcn/23/11-23-0318-00-00be-lb271-cr-for-cid-15000.doc" TargetMode="External"/><Relationship Id="rId9" Type="http://schemas.openxmlformats.org/officeDocument/2006/relationships/hyperlink" Target="https://mentor.ieee.org/802.11/dcn/23/11-23-0326-00-00be-lb271-cr-on-subclause-36-3-6-transmitter-block-diagram.docx" TargetMode="External"/><Relationship Id="rId14" Type="http://schemas.openxmlformats.org/officeDocument/2006/relationships/hyperlink" Target="https://mentor.ieee.org/802.11/dcn/23/11-23-0332-00-00be-lb271-cr-for-cid-16359.docx" TargetMode="External"/></Relationships>
</file>

<file path=ppt/slides/_rels/slide70.xml.rels><?xml version="1.0" encoding="UTF-8" standalone="yes"?>
<Relationships xmlns="http://schemas.openxmlformats.org/package/2006/relationships"><Relationship Id="rId8" Type="http://schemas.openxmlformats.org/officeDocument/2006/relationships/hyperlink" Target="https://mentor.ieee.org/802.11/dcn/23/11-23-1151-03-00be-cr-for-35-3-16-6.docx" TargetMode="External"/><Relationship Id="rId3" Type="http://schemas.openxmlformats.org/officeDocument/2006/relationships/hyperlink" Target="https://mentor.ieee.org/802.11/dcn/23/11-23-1161-01-00be-lb271-cids-on-bandwidth-indication-part2.docx" TargetMode="External"/><Relationship Id="rId7" Type="http://schemas.openxmlformats.org/officeDocument/2006/relationships/hyperlink" Target="https://mentor.ieee.org/802.11/dcn/23/11-23-1022-02-00be-lb271-cr-for-subclause-9-2-4-eht-link-adaptation.docx" TargetMode="External"/><Relationship Id="rId2" Type="http://schemas.openxmlformats.org/officeDocument/2006/relationships/hyperlink" Target="https://mentor.ieee.org/802.11/dcn/23/11-23-1114-00-00be-lb271-cr-for-misc-ma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21-02-00be-lb271-cr-for-subclause-35-19-eht-link-adaptation.docx" TargetMode="External"/><Relationship Id="rId5" Type="http://schemas.openxmlformats.org/officeDocument/2006/relationships/hyperlink" Target="https://mentor.ieee.org/802.11/dcn/23/11-23-0801-03-00be-lb271-9-4-2-316-qos-char-element-part-2.docx" TargetMode="External"/><Relationship Id="rId4" Type="http://schemas.openxmlformats.org/officeDocument/2006/relationships/hyperlink" Target="https://mentor.ieee.org/802.11/dcn/23/11-23-1130-00-00be-cr-for-cid-16455.docx" TargetMode="External"/><Relationship Id="rId9" Type="http://schemas.openxmlformats.org/officeDocument/2006/relationships/hyperlink" Target="https://mentor.ieee.org/802.11/dcn/23/11-23-0770-01-00be-lb271-resolution-for-comments-assigned-to-abhi-part-7.docx"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3" Type="http://schemas.openxmlformats.org/officeDocument/2006/relationships/hyperlink" Target="https://mentor.ieee.org/802.11/dcn/23/11-23-1239-00-00be-lb271-cr-for-cid-18025.docx" TargetMode="External"/><Relationship Id="rId2" Type="http://schemas.openxmlformats.org/officeDocument/2006/relationships/hyperlink" Target="https://mentor.ieee.org/802.11/dcn/23/11-23-1034-02-00be-lb-271-cr-for-35-7-3-part-iii.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646-00-00be-lb271-cr-for-35-3-12-part-2.docx" TargetMode="External"/><Relationship Id="rId5" Type="http://schemas.openxmlformats.org/officeDocument/2006/relationships/hyperlink" Target="https://mentor.ieee.org/802.11/dcn/23/11-23-1255-01-00be-lb271-crs-for-some-general-cids.docx" TargetMode="External"/><Relationship Id="rId4" Type="http://schemas.openxmlformats.org/officeDocument/2006/relationships/hyperlink" Target="https://mentor.ieee.org/802.11/dcn/23/11-23-1268-01-00be-lb271-cr-for-cids-on-ndpa-frame-format-part-2.doc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3/11-23-1054-01-00be-lb271-cr-for-mobileapmlo.docx" TargetMode="External"/><Relationship Id="rId2" Type="http://schemas.openxmlformats.org/officeDocument/2006/relationships/hyperlink" Target="https://mentor.ieee.org/802.11/dcn/23/11-23-1202-01-00be-cr-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540-05-00be-cr-for-qmf.docx" TargetMode="External"/><Relationship Id="rId5" Type="http://schemas.openxmlformats.org/officeDocument/2006/relationships/hyperlink" Target="https://mentor.ieee.org/802.11/dcn/23/11-23-1121-01-00be-lb271-cr-for-subclause-3-2.docx" TargetMode="External"/><Relationship Id="rId4" Type="http://schemas.openxmlformats.org/officeDocument/2006/relationships/hyperlink" Target="https://mentor.ieee.org/802.11/dcn/23/11-23-0730-03-00be-lb271-cr-for-35-3-19-2.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3/11-23-1015-00-00be-lb271-cr-related-to-dcm-in-eht-ppe-thresholds-field.docx" TargetMode="External"/><Relationship Id="rId3" Type="http://schemas.openxmlformats.org/officeDocument/2006/relationships/hyperlink" Target="https://mentor.ieee.org/802.11/dcn/23/11-23-1029-01-00be-lb271-cr-for-36-3-10.doc" TargetMode="External"/><Relationship Id="rId7" Type="http://schemas.openxmlformats.org/officeDocument/2006/relationships/hyperlink" Target="https://mentor.ieee.org/802.11/dcn/23/11-23-0911-01-00be-lb271-cr-for-cid-17631.docx" TargetMode="External"/><Relationship Id="rId2" Type="http://schemas.openxmlformats.org/officeDocument/2006/relationships/hyperlink" Target="https://mentor.ieee.org/802.11/dcn/23/11-23-1028-02-00be-comment-resolution-for-cids-in-36-3-2-2-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742-02-00be-cr-d3-0-txvector-rxvector-parameters-part2.docx" TargetMode="External"/><Relationship Id="rId5" Type="http://schemas.openxmlformats.org/officeDocument/2006/relationships/hyperlink" Target="https://mentor.ieee.org/802.11/dcn/23/11-23-0741-02-00be-cr-d3-0-txvector-rxvector-parameters-part1.docx" TargetMode="External"/><Relationship Id="rId4" Type="http://schemas.openxmlformats.org/officeDocument/2006/relationships/hyperlink" Target="https://mentor.ieee.org/802.11/dcn/23/11-23-1031-00-00be-lb271-cr-for-cid-15220.docx" TargetMode="External"/></Relationships>
</file>

<file path=ppt/slides/_rels/slide75.xml.rels><?xml version="1.0" encoding="UTF-8" standalone="yes"?>
<Relationships xmlns="http://schemas.openxmlformats.org/package/2006/relationships"><Relationship Id="rId8" Type="http://schemas.openxmlformats.org/officeDocument/2006/relationships/hyperlink" Target="https://mentor.ieee.org/802.11/dcn/23/11-23-1162-01-00be-lb271-misc-cids-part-2.docx" TargetMode="External"/><Relationship Id="rId3" Type="http://schemas.openxmlformats.org/officeDocument/2006/relationships/hyperlink" Target="https://mentor.ieee.org/802.11/dcn/23/11-23-1244-01-00be-cr-for-cids-16734-and-15878.docx" TargetMode="External"/><Relationship Id="rId7" Type="http://schemas.openxmlformats.org/officeDocument/2006/relationships/hyperlink" Target="https://mentor.ieee.org/802.11/dcn/23/11-23-0736-00-00be-lb271-cr-misc.docx" TargetMode="External"/><Relationship Id="rId2" Type="http://schemas.openxmlformats.org/officeDocument/2006/relationships/hyperlink" Target="https://mentor.ieee.org/802.11/dcn/23/11-23-0609-02-00be-cr-for-scs-related-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458-13-00be-lb271-crs-for-35-8-4-r-twt-announcement.docx" TargetMode="External"/><Relationship Id="rId11" Type="http://schemas.openxmlformats.org/officeDocument/2006/relationships/hyperlink" Target="https://mentor.ieee.org/802.11/dcn/23/11-23-1120-02-00be-lb271-cr-for-r-twt-part-4.docx" TargetMode="External"/><Relationship Id="rId5" Type="http://schemas.openxmlformats.org/officeDocument/2006/relationships/hyperlink" Target="https://mentor.ieee.org/802.11/dcn/23/11-23-1251-00-00be-lb271-cr-emlsr-miscellaneous.docx" TargetMode="External"/><Relationship Id="rId10" Type="http://schemas.openxmlformats.org/officeDocument/2006/relationships/hyperlink" Target="https://mentor.ieee.org/802.11/dcn/23/11-23-1060-03-00be-lb271-cr-for-cid-16118.docx" TargetMode="External"/><Relationship Id="rId4" Type="http://schemas.openxmlformats.org/officeDocument/2006/relationships/hyperlink" Target="https://mentor.ieee.org/802.11/dcn/23/11-23-1124-01-00be-lb271-cids-on-tdls.docx" TargetMode="External"/><Relationship Id="rId9" Type="http://schemas.openxmlformats.org/officeDocument/2006/relationships/hyperlink" Target="https://mentor.ieee.org/802.11/dcn/23/11-23-1188-00-00be-lb271-cr-for-cid-17315.docx" TargetMode="External"/></Relationships>
</file>

<file path=ppt/slides/_rels/slide76.xml.rels><?xml version="1.0" encoding="UTF-8" standalone="yes"?>
<Relationships xmlns="http://schemas.openxmlformats.org/package/2006/relationships"><Relationship Id="rId8" Type="http://schemas.openxmlformats.org/officeDocument/2006/relationships/hyperlink" Target="https://mentor.ieee.org/802.11/dcn/23/11-23-0770-02-00be-lb271-resolution-for-comments-assigned-to-abhi-part-7.docx" TargetMode="External"/><Relationship Id="rId3" Type="http://schemas.openxmlformats.org/officeDocument/2006/relationships/hyperlink" Target="https://mentor.ieee.org/802.11/dcn/23/11-23-0366-08-00be-lb271-cr-35-3-18-part-2.docx" TargetMode="External"/><Relationship Id="rId7" Type="http://schemas.openxmlformats.org/officeDocument/2006/relationships/hyperlink" Target="https://mentor.ieee.org/802.11/dcn/23/11-23-0915-01-00be-resolution-of-epcs-related-cids-for-bss-transition.docx" TargetMode="External"/><Relationship Id="rId2" Type="http://schemas.openxmlformats.org/officeDocument/2006/relationships/hyperlink" Target="https://mentor.ieee.org/802.11/dcn/23/11-23-1116-00-00be-lb271-cr-for-misc-joint-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047-02-00be-lb271-cr-for-10-3-2-9-and-10-3-2-11.docx" TargetMode="External"/><Relationship Id="rId5" Type="http://schemas.openxmlformats.org/officeDocument/2006/relationships/hyperlink" Target="https://mentor.ieee.org/802.11/dcn/23/11-23-0958-02-00be-comment-resolution-for-cid-18247.docx" TargetMode="External"/><Relationship Id="rId10" Type="http://schemas.openxmlformats.org/officeDocument/2006/relationships/hyperlink" Target="https://mentor.ieee.org/802.11/dcn/23/11-23-1256-00-00be-lb271-crs-for-cids-17051-and-17100.docx" TargetMode="External"/><Relationship Id="rId4" Type="http://schemas.openxmlformats.org/officeDocument/2006/relationships/hyperlink" Target="https://mentor.ieee.org/802.11/dcn/23/11-23-0732-02-00be-lb271-cr-for-35-2-1-1.docx" TargetMode="External"/><Relationship Id="rId9" Type="http://schemas.openxmlformats.org/officeDocument/2006/relationships/hyperlink" Target="https://mentor.ieee.org/802.11/dcn/23/11-23-0272-33-00be-ieee-802-11be-lb271-comments.xlsx" TargetMode="Externa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3/11-23-1101-05-00be-lb271-cr-35-3-18-remaining-cids.docx" TargetMode="External"/><Relationship Id="rId3" Type="http://schemas.openxmlformats.org/officeDocument/2006/relationships/hyperlink" Target="https://mentor.ieee.org/802.11/dcn/23/11-23-0541-08-00be-cr-for-35-3-14.docx" TargetMode="External"/><Relationship Id="rId7" Type="http://schemas.openxmlformats.org/officeDocument/2006/relationships/hyperlink" Target="https://mentor.ieee.org/802.11/dcn/23/11-23-0310-05-00be-lb271-cr-35-3-18-part-1.docx" TargetMode="External"/><Relationship Id="rId2" Type="http://schemas.openxmlformats.org/officeDocument/2006/relationships/hyperlink" Target="https://mentor.ieee.org/802.11/dcn/23/11-23-0842-01-00be-lb271-cr-for-subclause-35-3-24-aligned-twt.docx" TargetMode="External"/><Relationship Id="rId1" Type="http://schemas.openxmlformats.org/officeDocument/2006/relationships/slideLayout" Target="../slideLayouts/slideLayout2.xml"/><Relationship Id="rId6" Type="http://schemas.openxmlformats.org/officeDocument/2006/relationships/hyperlink" Target="https://mentor.ieee.org/802.11/dcn/23/11-23-0813-05-00be-lb271-cr-for-35-3-7-1-7-part-iii.docx" TargetMode="External"/><Relationship Id="rId5" Type="http://schemas.openxmlformats.org/officeDocument/2006/relationships/hyperlink" Target="https://mentor.ieee.org/802.11/dcn/23/11-23-0692-03-00be-lb271-cr-on-eht-operation-element.docx" TargetMode="External"/><Relationship Id="rId4" Type="http://schemas.openxmlformats.org/officeDocument/2006/relationships/hyperlink" Target="https://mentor.ieee.org/802.11/dcn/23/11-23-0696-02-00be-lb271-cr-for-tdls.docx" TargetMode="Externa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3/11-23-0272-32-00be-ieee-802-11be-lb271-comments.xls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3/11-23-0754-03-00be-lb271-cr-for-r-twt-part-2.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3/11-23-0296-13-00be-lb271-cids-assigned-to-abhi-part-1.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3/11-23-1049-01-00be-lb271-cr-for-cid-16206.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s://mentor.ieee.org/802.11/dcn/23/11-23-1124-03-00be-lb271-cids-on-tdls.docx"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hyperlink" Target="https://mentor.ieee.org/802.11/dcn/23/11-23-1054-02-00be-lb271-cr-for-mobileapmlo.docx" TargetMode="Externa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3/11-23-0825-03-00be-lb-271-cr-for-35-3-7-1-3.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3/11-23-0770-04-00be-lb271-resolution-for-comments-assigned-to-abhi-part-7.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3/11-23-0965-01-00be-lb271-cr-for-clause-35-16-2.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3/11-23-1050-01-00be-lb271-miscellaneous-cids.doc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3/11-23-1045-01-00be-lb271-cr-for-35-2-1-2-2.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3/11-23-0272-33-00be-ieee-802-11be-lb271-comments.xls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3/11-23-1136-03-00be-proposed-resolutions-to-lb271-cids-on-emlsr-and-p2p-co-ex.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3/11-23-1077-05-00be-crs-for-11be-d3-0-supported-features-and-pics-cids.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3/11-23-0824-03-00be-lb-271-cr-for-35-3-16-5.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hyperlink" Target="https://mentor.ieee.org/802.11/dcn/23/11-23-0763-03-00be-lb271-cr-of-nstr-status-update.docx" TargetMode="Externa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2" Type="http://schemas.openxmlformats.org/officeDocument/2006/relationships/hyperlink" Target="https://mentor.ieee.org/802.11/dcn/23/11-23-0728-02-00be-lb271-cr-for-35-15-2.doc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3/11-23-0847-05-00be-lb271-crs-for-35-8-5-r-twt-channel-access-rules.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3/11-23-0706-01-00be-lb271-cr-for-35-3-16-4-nstr-operation.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hyperlink" Target="https://mentor.ieee.org/802.11/dcn/23/11-23-0743-02-00be-lb271-resolution-for-comments-assigned-to-abhi-part-6.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4</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529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19600"/>
          </a:xfrm>
        </p:spPr>
        <p:txBody>
          <a:bodyPr/>
          <a:lstStyle/>
          <a:p>
            <a:r>
              <a:rPr lang="en-US" sz="1600" dirty="0"/>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15251, 15897, 17426, 15500, 17424, 17425, 17902, 16247, 17427, 17428, 17429, 15722, 15501, 15758, 16655, 18303, 15898, 16644 in </a:t>
            </a:r>
            <a:r>
              <a:rPr lang="en-US" sz="1200" b="0" dirty="0">
                <a:effectLst/>
                <a:ea typeface="Calibri" panose="020F0502020204030204" pitchFamily="34" charset="0"/>
                <a:hlinkClick r:id="rId2"/>
              </a:rPr>
              <a:t>11-23/0400r2</a:t>
            </a:r>
            <a:r>
              <a:rPr lang="en-US" sz="1200" b="0" dirty="0">
                <a:effectLst/>
                <a:ea typeface="Calibri" panose="020F0502020204030204" pitchFamily="34" charset="0"/>
              </a:rPr>
              <a:t> </a:t>
            </a:r>
            <a:r>
              <a:rPr lang="en-US" sz="1200" b="0" i="1" dirty="0">
                <a:effectLst/>
                <a:ea typeface="Calibri" panose="020F0502020204030204" pitchFamily="34" charset="0"/>
              </a:rPr>
              <a:t>[18 CIDs]</a:t>
            </a:r>
          </a:p>
          <a:p>
            <a:pPr marL="285750" indent="-285750">
              <a:buFont typeface="Arial" panose="020B0604020202020204" pitchFamily="34" charset="0"/>
              <a:buChar char="•"/>
            </a:pPr>
            <a:r>
              <a:rPr lang="en-US" sz="1200" b="0" dirty="0"/>
              <a:t>17490, 17491, 17492, 17493, 17269, 17270 in </a:t>
            </a:r>
            <a:r>
              <a:rPr lang="en-US" sz="1200" b="0" dirty="0">
                <a:hlinkClick r:id="rId3"/>
              </a:rPr>
              <a:t>11-23/365r0</a:t>
            </a:r>
            <a:r>
              <a:rPr lang="en-US" sz="1200" b="0" dirty="0"/>
              <a:t> </a:t>
            </a:r>
            <a:r>
              <a:rPr lang="en-US" sz="1200" b="0" i="1" dirty="0"/>
              <a:t>[6 CIDs]</a:t>
            </a:r>
          </a:p>
          <a:p>
            <a:pPr marL="285750" indent="-285750">
              <a:buFont typeface="Arial" panose="020B0604020202020204" pitchFamily="34" charset="0"/>
              <a:buChar char="•"/>
            </a:pPr>
            <a:r>
              <a:rPr lang="en-US" sz="1200" b="0" dirty="0"/>
              <a:t>17499, 17495, 17496, 17497, 15001, 15359, 17500 in </a:t>
            </a:r>
            <a:r>
              <a:rPr lang="en-US" sz="1200" b="0" dirty="0">
                <a:hlinkClick r:id="rId4"/>
              </a:rPr>
              <a:t>11-23/0367r1</a:t>
            </a:r>
            <a:r>
              <a:rPr lang="en-US" sz="1200" b="0" dirty="0"/>
              <a:t> </a:t>
            </a:r>
            <a:r>
              <a:rPr lang="en-US" sz="1200" b="0" i="1" dirty="0"/>
              <a:t>[7 CIDs]</a:t>
            </a:r>
            <a:endParaRPr lang="en-US" sz="1200" b="0" dirty="0"/>
          </a:p>
          <a:p>
            <a:pPr marL="285750" indent="-285750">
              <a:buFont typeface="Arial" panose="020B0604020202020204" pitchFamily="34" charset="0"/>
              <a:buChar char="•"/>
            </a:pPr>
            <a:r>
              <a:rPr lang="en-US" sz="1200" b="0" dirty="0"/>
              <a:t>15473, 16239, 17516, 16471, 16224, 16225, 16223, 15360, 16392 in </a:t>
            </a:r>
            <a:r>
              <a:rPr lang="en-US" sz="1200" b="0" dirty="0">
                <a:hlinkClick r:id="rId5"/>
              </a:rPr>
              <a:t>11-23/0337r2</a:t>
            </a:r>
            <a:r>
              <a:rPr lang="en-US" sz="1200" b="0" dirty="0"/>
              <a:t> </a:t>
            </a:r>
            <a:r>
              <a:rPr lang="en-US" sz="1200" b="0" i="1" dirty="0"/>
              <a:t>[9 CIDs]</a:t>
            </a:r>
            <a:r>
              <a:rPr lang="en-US" sz="1200" b="0" dirty="0"/>
              <a:t> </a:t>
            </a:r>
          </a:p>
          <a:p>
            <a:r>
              <a:rPr lang="en-US" altLang="en-US" sz="1600" dirty="0"/>
              <a:t>and incorporate the text changes into the latest TGbe draft.</a:t>
            </a:r>
          </a:p>
          <a:p>
            <a:endParaRPr lang="en-US" sz="1600" dirty="0"/>
          </a:p>
          <a:p>
            <a:r>
              <a:rPr lang="en-US" sz="1600" dirty="0"/>
              <a:t>Move:  Kumail Haider			Second:  Allan Jones</a:t>
            </a:r>
          </a:p>
          <a:p>
            <a:r>
              <a:rPr lang="en-US" sz="1600" dirty="0"/>
              <a:t>Discussion: None. </a:t>
            </a:r>
          </a:p>
          <a:p>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51211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11-23/373r2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595972681"/>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15062 in </a:t>
            </a:r>
            <a:r>
              <a:rPr lang="en-US" sz="1200" b="0" dirty="0">
                <a:solidFill>
                  <a:schemeClr val="tx1"/>
                </a:solidFill>
                <a:hlinkClick r:id="rId2"/>
              </a:rPr>
              <a:t>11-23/544r1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Michail Koundourakis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717936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11-23/995r4</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2086181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 in </a:t>
            </a:r>
            <a:r>
              <a:rPr lang="en-US" sz="1200" b="0" dirty="0">
                <a:solidFill>
                  <a:schemeClr val="tx1"/>
                </a:solidFill>
                <a:hlinkClick r:id="rId2"/>
              </a:rPr>
              <a:t>11-23/361r5</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0090401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16894, 16895, 17835 in </a:t>
            </a:r>
            <a:r>
              <a:rPr lang="en-US" sz="1200" b="0" dirty="0">
                <a:solidFill>
                  <a:schemeClr val="tx1"/>
                </a:solidFill>
                <a:hlinkClick r:id="rId2"/>
              </a:rPr>
              <a:t>11-23/694r1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0349827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17390, 17391, 15169, 15812, 15926, 16342, 16343, 16433, 16886, 16888, 15470, 15527, 15528, 15529, 16014, 16015, 16016, 16508, 16509, 17949, 18147, 18148, 18149, 18203, 18204 in </a:t>
            </a:r>
            <a:r>
              <a:rPr lang="en-US" sz="1200" b="0" dirty="0">
                <a:solidFill>
                  <a:schemeClr val="tx1"/>
                </a:solidFill>
                <a:hlinkClick r:id="rId2"/>
              </a:rPr>
              <a:t>11-23/1122r2</a:t>
            </a:r>
            <a:r>
              <a:rPr lang="en-US" sz="1200" b="0" dirty="0">
                <a:solidFill>
                  <a:schemeClr val="tx1"/>
                </a:solidFill>
              </a:rPr>
              <a:t>  [26 CIDs]</a:t>
            </a:r>
          </a:p>
          <a:p>
            <a:pPr marL="0" indent="0"/>
            <a:r>
              <a:rPr lang="en-US" altLang="en-US" sz="1600" b="1" dirty="0"/>
              <a:t>and incorporate the text changes into the latest TGbe draft.</a:t>
            </a:r>
          </a:p>
          <a:p>
            <a:pPr marL="0" indent="0"/>
            <a:endParaRPr lang="en-US" sz="1600" dirty="0"/>
          </a:p>
          <a:p>
            <a:pPr marL="0" indent="0"/>
            <a:r>
              <a:rPr lang="en-US" sz="1600" dirty="0"/>
              <a:t>Move: George Cherian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endParaRPr lang="en-US" sz="1600" dirty="0">
              <a:highlight>
                <a:srgbClr val="00FF00"/>
              </a:highlight>
            </a:endParaRP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78911494"/>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17284, 15244, 15743, 18218, 16296, 16461 in 11-23/1125r5 </a:t>
            </a:r>
            <a:r>
              <a:rPr lang="en-US" sz="1200" b="0" i="1" dirty="0">
                <a:solidFill>
                  <a:schemeClr val="tx1"/>
                </a:solidFill>
              </a:rPr>
              <a:t>[ 6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8447896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11-23/765r1 [1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73114834"/>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613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15285,  18090, 18091, 16485, 16684, 17345, 17312, 17375,  17894, 18167, 18163, 18161, 18097, 18095, </a:t>
            </a:r>
            <a:r>
              <a:rPr lang="pt-BR" sz="1200" b="0" dirty="0">
                <a:ea typeface="Calibri" panose="020F0502020204030204" pitchFamily="34" charset="0"/>
                <a:cs typeface="Times New Roman" panose="02020603050405020304" pitchFamily="18" charset="0"/>
              </a:rPr>
              <a:t>15372,</a:t>
            </a:r>
            <a:r>
              <a:rPr lang="en-US" sz="1200" b="0" dirty="0">
                <a:solidFill>
                  <a:schemeClr val="tx1"/>
                </a:solidFill>
              </a:rPr>
              <a:t> </a:t>
            </a:r>
            <a:r>
              <a:rPr lang="pt-BR" sz="1200" b="0" dirty="0">
                <a:ea typeface="Calibri" panose="020F0502020204030204" pitchFamily="34" charset="0"/>
                <a:cs typeface="Times New Roman" panose="02020603050405020304" pitchFamily="18" charset="0"/>
              </a:rPr>
              <a:t>15100, 15101, 17581, 16451, 16423, 18208, 18213, 18219, 18221, 18222, 18223, 18231, 18317, 18319, 17168, 15833, 15837, 15838, 15839, 17283, 16078, 16139, 16200, 16205, 15705, 16397, 16404, 16412 </a:t>
            </a:r>
            <a:r>
              <a:rPr lang="en-US" sz="1200" b="0" dirty="0">
                <a:solidFill>
                  <a:schemeClr val="tx1"/>
                </a:solidFill>
              </a:rPr>
              <a:t>[43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Po-Kai Huang				Second: Abhishek Patil </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7338809"/>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614 (Quarantine Last)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SP</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all the CIDs that do not have a Status of “Resolution Approved” in </a:t>
            </a:r>
            <a:r>
              <a:rPr lang="en-US" sz="1600" dirty="0">
                <a:solidFill>
                  <a:srgbClr val="6B9F25"/>
                </a:solidFill>
                <a:hlinkClick r:id="rId2">
                  <a:extLst>
                    <a:ext uri="{A12FA001-AC4F-418D-AE19-62706E023703}">
                      <ahyp:hlinkClr xmlns:ahyp="http://schemas.microsoft.com/office/drawing/2018/hyperlinkcolor" val="tx"/>
                    </a:ext>
                  </a:extLst>
                </a:hlinkClick>
              </a:rPr>
              <a:t>11-23/272r34</a:t>
            </a:r>
            <a:r>
              <a:rPr lang="en-US" sz="1600" dirty="0">
                <a:solidFill>
                  <a:schemeClr val="tx1"/>
                </a:solidFill>
              </a:rPr>
              <a:t> and including the results from the motions ran in TGbe Joint PM1 session of Thursday (July 13, 2023)</a:t>
            </a:r>
          </a:p>
          <a:p>
            <a:pPr marL="0" indent="0"/>
            <a:endParaRPr lang="en-US" altLang="en-US" sz="1600" b="1" dirty="0"/>
          </a:p>
          <a:p>
            <a:pPr marL="0" indent="0"/>
            <a:r>
              <a:rPr lang="en-US" altLang="en-US" sz="1600" b="1" dirty="0"/>
              <a:t>Where &lt;DCN&gt;, &lt;Date&gt; and &lt;SP&gt; are obtained from the rows that correspond to these </a:t>
            </a:r>
          </a:p>
          <a:p>
            <a:pPr marL="0" indent="0"/>
            <a:r>
              <a:rPr lang="en-US" altLang="en-US" sz="1600" b="1" dirty="0"/>
              <a:t>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r34</a:t>
            </a:r>
            <a:endParaRPr lang="en-US" altLang="en-US" sz="1600" b="1" dirty="0">
              <a:solidFill>
                <a:srgbClr val="FF0000"/>
              </a:solidFill>
            </a:endParaRPr>
          </a:p>
          <a:p>
            <a:pPr marL="0" indent="0"/>
            <a:endParaRPr lang="en-US" sz="1600" dirty="0"/>
          </a:p>
          <a:p>
            <a:pPr marL="0" indent="0"/>
            <a:r>
              <a:rPr lang="en-US" sz="1600" dirty="0"/>
              <a:t>Move: Abhishek Patil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These SP were ran in the last two MAC sessions (Tuesday PM2 and Wednesday PM2)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4222732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15049, 15399, 17889, 15682, 15860, 15982, 18194, 16091, 18278, 16240, 18277, 16695, 17888, 17890, 17891, 18192, 18193, 18195, 18196, 18197, 18198, 18199, 18200 in </a:t>
            </a:r>
            <a:r>
              <a:rPr lang="en-US" sz="1100" b="0" dirty="0">
                <a:solidFill>
                  <a:schemeClr val="tx1"/>
                </a:solidFill>
                <a:hlinkClick r:id="rId2"/>
              </a:rPr>
              <a:t>11-23/323r3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15185, 15186, 15187, 15290, 15291, 15292, 15293, 15353, 15493, 15189, 15508, 15509, 15510, 18280 in </a:t>
            </a:r>
            <a:r>
              <a:rPr lang="en-US" sz="1100" b="0" dirty="0">
                <a:solidFill>
                  <a:schemeClr val="tx1"/>
                </a:solidFill>
                <a:hlinkClick r:id="rId3"/>
              </a:rPr>
              <a:t>11-23/335r2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15405, 15532, </a:t>
            </a:r>
            <a:r>
              <a:rPr lang="en-US" sz="1100" b="0" strike="sngStrike" dirty="0">
                <a:solidFill>
                  <a:srgbClr val="FF0000"/>
                </a:solidFill>
              </a:rPr>
              <a:t>18156,</a:t>
            </a:r>
            <a:r>
              <a:rPr lang="en-US" sz="1100" b="0" dirty="0">
                <a:solidFill>
                  <a:schemeClr val="tx1"/>
                </a:solidFill>
              </a:rPr>
              <a:t> 15533, </a:t>
            </a:r>
            <a:r>
              <a:rPr lang="en-US" sz="1100" b="0" strike="sngStrike" dirty="0">
                <a:solidFill>
                  <a:srgbClr val="FF0000"/>
                </a:solidFill>
              </a:rPr>
              <a:t>15534,</a:t>
            </a:r>
            <a:r>
              <a:rPr lang="en-US" sz="1100" b="0" dirty="0">
                <a:solidFill>
                  <a:schemeClr val="tx1"/>
                </a:solidFill>
              </a:rPr>
              <a:t> 15209, 16795, 16794, 16793, 16797, 16796, 16798, 15535, 18157, 15122, 15536, 16799, 16278, 16801, 16802, 16803, 15123, 15124, 15825, 16804, 16805, 16806, 17830, 17831 in </a:t>
            </a:r>
            <a:r>
              <a:rPr lang="en-US" sz="1100" b="0" dirty="0">
                <a:solidFill>
                  <a:schemeClr val="tx1"/>
                </a:solidFill>
                <a:hlinkClick r:id="rId4"/>
              </a:rPr>
              <a:t>11-23/301r4</a:t>
            </a:r>
            <a:r>
              <a:rPr lang="en-US" sz="1100" b="0" dirty="0">
                <a:solidFill>
                  <a:schemeClr val="tx1"/>
                </a:solidFill>
              </a:rPr>
              <a:t> </a:t>
            </a:r>
            <a:r>
              <a:rPr lang="en-US" sz="1100" b="0" i="1" dirty="0">
                <a:solidFill>
                  <a:schemeClr val="tx1"/>
                </a:solidFill>
              </a:rPr>
              <a:t>[27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15357, 17485, 17487, 18081, 17546, 17554, </a:t>
            </a:r>
            <a:r>
              <a:rPr lang="en-US" sz="1100" b="0" strike="sngStrike" dirty="0">
                <a:solidFill>
                  <a:srgbClr val="FF0000"/>
                </a:solidFill>
              </a:rPr>
              <a:t>18100</a:t>
            </a:r>
            <a:r>
              <a:rPr lang="en-US" sz="1100" b="0" dirty="0">
                <a:solidFill>
                  <a:schemeClr val="tx1"/>
                </a:solidFill>
              </a:rPr>
              <a:t>, 17747, 17969, 17970, 15959 in </a:t>
            </a:r>
            <a:r>
              <a:rPr lang="en-US" sz="1100" b="0" dirty="0">
                <a:solidFill>
                  <a:schemeClr val="tx1"/>
                </a:solidFill>
                <a:hlinkClick r:id="rId5"/>
              </a:rPr>
              <a:t>11-23/354r1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16382, 16856 in </a:t>
            </a:r>
            <a:r>
              <a:rPr lang="en-US" sz="1100" b="0" dirty="0">
                <a:solidFill>
                  <a:schemeClr val="tx1"/>
                </a:solidFill>
                <a:hlinkClick r:id="rId6"/>
              </a:rPr>
              <a:t>11-23/348r1</a:t>
            </a:r>
            <a:r>
              <a:rPr lang="en-US" sz="1100" b="0" dirty="0">
                <a:solidFill>
                  <a:schemeClr val="tx1"/>
                </a:solidFill>
              </a:rPr>
              <a:t> &amp; 15182, 15492, 16328, 16990 in </a:t>
            </a:r>
            <a:r>
              <a:rPr lang="en-US" sz="1100" b="0" dirty="0">
                <a:solidFill>
                  <a:schemeClr val="tx1"/>
                </a:solidFill>
                <a:hlinkClick r:id="rId7"/>
              </a:rPr>
              <a:t>11-23/343r1</a:t>
            </a:r>
            <a:r>
              <a:rPr lang="en-US" sz="1100" b="0" dirty="0">
                <a:solidFill>
                  <a:schemeClr val="tx1"/>
                </a:solidFill>
              </a:rPr>
              <a:t> &amp; 17908, 17966, 17967 in </a:t>
            </a:r>
            <a:r>
              <a:rPr lang="en-US" sz="1100" b="0" dirty="0">
                <a:solidFill>
                  <a:schemeClr val="tx1"/>
                </a:solidFill>
                <a:hlinkClick r:id="rId8"/>
              </a:rPr>
              <a:t>11-23/344r2</a:t>
            </a:r>
            <a:r>
              <a:rPr lang="en-US" sz="1100" b="0" dirty="0">
                <a:solidFill>
                  <a:schemeClr val="tx1"/>
                </a:solidFill>
              </a:rPr>
              <a:t> </a:t>
            </a:r>
            <a:r>
              <a:rPr lang="en-US" sz="1100" b="0" i="1" dirty="0">
                <a:solidFill>
                  <a:schemeClr val="tx1"/>
                </a:solidFill>
              </a:rPr>
              <a:t>[9 CIDs]</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206675792"/>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D3.0,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11-22/272r</a:t>
            </a:r>
            <a:r>
              <a:rPr lang="en-US" sz="2000" dirty="0">
                <a:solidFill>
                  <a:srgbClr val="FF0000"/>
                </a:solidFill>
                <a:hlinkClick r:id="rId2">
                  <a:extLst>
                    <a:ext uri="{A12FA001-AC4F-418D-AE19-62706E023703}">
                      <ahyp:hlinkClr xmlns:ahyp="http://schemas.microsoft.com/office/drawing/2018/hyperlinkcolor" val="tx"/>
                    </a:ext>
                  </a:extLst>
                </a:hlinkClick>
              </a:rPr>
              <a:t>34</a:t>
            </a:r>
            <a:r>
              <a:rPr lang="en-US" sz="2000" dirty="0"/>
              <a:t>, in addition to motions passed during the TGbe Joint sessions of July 13</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D4.0</a:t>
            </a:r>
          </a:p>
          <a:p>
            <a:r>
              <a:rPr lang="en-US" altLang="en-US" sz="2000" dirty="0"/>
              <a:t>Approve a </a:t>
            </a:r>
            <a:r>
              <a:rPr lang="en-US" altLang="en-US" sz="2000" dirty="0">
                <a:solidFill>
                  <a:srgbClr val="FF0000"/>
                </a:solidFill>
              </a:rPr>
              <a:t>20 </a:t>
            </a:r>
            <a:r>
              <a:rPr lang="en-US" altLang="en-US" sz="2000" dirty="0"/>
              <a:t>day Working Group Technical Letter Ballot asking the question “Should TGbe Draft 4.0 be forwarded to SA Ballot?”</a:t>
            </a:r>
          </a:p>
          <a:p>
            <a:endParaRPr lang="en-GB" altLang="en-US" sz="2000" dirty="0"/>
          </a:p>
          <a:p>
            <a:r>
              <a:rPr lang="en-GB" altLang="en-US" sz="2000" dirty="0"/>
              <a:t>Moved: Abhishek Patil,  		Seconded: Subir Das</a:t>
            </a:r>
          </a:p>
          <a:p>
            <a:r>
              <a:rPr lang="en-GB" altLang="en-US" sz="2000" dirty="0"/>
              <a:t>Preliminary Result: 81Y, 3N, 7A</a:t>
            </a:r>
          </a:p>
          <a:p>
            <a:r>
              <a:rPr lang="en-GB" sz="2000" dirty="0"/>
              <a:t>Result: </a:t>
            </a:r>
            <a:r>
              <a:rPr lang="en-GB" altLang="en-US" sz="2000" dirty="0">
                <a:highlight>
                  <a:srgbClr val="00FF00"/>
                </a:highlight>
              </a:rPr>
              <a:t>81Y, 3N, 7A (passes)</a:t>
            </a:r>
            <a:endParaRPr lang="en-GB" sz="2000" dirty="0">
              <a:highlight>
                <a:srgbClr val="00FF00"/>
              </a:highlight>
            </a:endParaRPr>
          </a:p>
          <a:p>
            <a:endParaRPr lang="en-GB" altLang="en-US" sz="2000" dirty="0"/>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6872680"/>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12</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2510648926"/>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July plenary: </a:t>
            </a:r>
            <a:r>
              <a:rPr lang="en-US" sz="1800" dirty="0">
                <a:solidFill>
                  <a:srgbClr val="6B9F25"/>
                </a:solidFill>
                <a:hlinkClick r:id="rId2"/>
              </a:rPr>
              <a:t>https://mentor.ieee.org/802.11/dcn/23/11-23-1233-02-00be-tgbe-july-2023-meeting-minutes.docx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July-Sept: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https://mentor.ieee.org/802.11/dcn/23/11-23-1412-0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-00be-tgbe-july-september-teleconference-minutes.docx</a:t>
            </a:r>
            <a:endParaRPr lang="en-US" sz="1800" dirty="0">
              <a:solidFill>
                <a:schemeClr val="tx1"/>
              </a:solidFill>
            </a:endParaRPr>
          </a:p>
          <a:p>
            <a:r>
              <a:rPr lang="en-US" sz="1800" dirty="0"/>
              <a:t>Move: Jason Y. Guo			Second: Ross J. Yu</a:t>
            </a:r>
          </a:p>
          <a:p>
            <a:r>
              <a:rPr lang="en-US" sz="1800" dirty="0"/>
              <a:t>Discussion: None.</a:t>
            </a:r>
          </a:p>
          <a:p>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112</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8781518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19066, 19489, 19499, 19130, 19063, 19224, 19062, 19003, 19052, 19054, 19050, 19053, 19229, 19514, 19515 in </a:t>
            </a:r>
            <a:r>
              <a:rPr lang="pt-BR" sz="1200" b="0" dirty="0">
                <a:solidFill>
                  <a:srgbClr val="6B9F25"/>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11-23/1383</a:t>
            </a:r>
            <a:r>
              <a:rPr lang="pt-BR" sz="1200" b="0" dirty="0">
                <a:solidFill>
                  <a:srgbClr val="FF000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pt-BR" sz="1200" b="0" dirty="0">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19064, 19284, 19640, 19641, 19642, 19643, 19644, 19285, 19286, 19287, 19857 in </a:t>
            </a:r>
            <a:r>
              <a:rPr lang="en-US" sz="1200" b="0" dirty="0">
                <a:solidFill>
                  <a:srgbClr val="6B9F25"/>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11-23/1385</a:t>
            </a:r>
            <a:r>
              <a:rPr lang="en-US" sz="1200" b="0" dirty="0">
                <a:solidFill>
                  <a:srgbClr val="FF0000"/>
                </a:solidFill>
                <a:effectLst/>
                <a:ea typeface="Calibri" panose="020F0502020204030204" pitchFamily="34" charset="0"/>
                <a:cs typeface="Times New Roman" panose="02020603050405020304" pitchFamily="18" charset="0"/>
                <a:hlinkClick r:id="rId3">
                  <a:extLst>
                    <a:ext uri="{A12FA001-AC4F-418D-AE19-62706E023703}">
                      <ahyp:hlinkClr xmlns:ahyp="http://schemas.microsoft.com/office/drawing/2018/hyperlinkcolor" val="tx"/>
                    </a:ext>
                  </a:extLst>
                </a:hlinkClick>
              </a:rPr>
              <a:t>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19000, 19469, 19646, 19647, 19467, 19648, 19162 in </a:t>
            </a:r>
            <a:r>
              <a:rPr lang="en-US" sz="1200" b="0" dirty="0">
                <a:effectLst/>
                <a:ea typeface="Calibri" panose="020F0502020204030204" pitchFamily="34" charset="0"/>
                <a:cs typeface="Times New Roman" panose="02020603050405020304" pitchFamily="18" charset="0"/>
                <a:hlinkClick r:id="rId4"/>
              </a:rPr>
              <a:t>11-23/1409r0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19070, 19811, 19812, 19813, 19814, 19815, 19816, 19601, 19602, 19806 in </a:t>
            </a:r>
            <a:r>
              <a:rPr lang="en-US" sz="1200" b="0" dirty="0">
                <a:effectLst/>
                <a:ea typeface="Calibri" panose="020F0502020204030204" pitchFamily="34" charset="0"/>
                <a:cs typeface="Times New Roman" panose="02020603050405020304" pitchFamily="18" charset="0"/>
                <a:hlinkClick r:id="rId5"/>
              </a:rPr>
              <a:t>11-23/1406r0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19780, 19275, 19789, 19297, 19793, 19298, 19205 in </a:t>
            </a:r>
            <a:r>
              <a:rPr lang="en-US" sz="1200" b="0" dirty="0">
                <a:effectLst/>
                <a:ea typeface="Calibri" panose="020F0502020204030204" pitchFamily="34" charset="0"/>
                <a:cs typeface="Times New Roman" panose="02020603050405020304" pitchFamily="18" charset="0"/>
                <a:hlinkClick r:id="rId6"/>
              </a:rPr>
              <a:t>11-23/1405r0</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19102, 19202, 19204, 19760, 19915, 19762, 19763, 19764, 20068, 19242 in </a:t>
            </a:r>
            <a:r>
              <a:rPr lang="en-US" sz="1200" b="0" dirty="0">
                <a:effectLst/>
                <a:ea typeface="Calibri" panose="020F0502020204030204" pitchFamily="34" charset="0"/>
                <a:cs typeface="Times New Roman" panose="02020603050405020304" pitchFamily="18" charset="0"/>
                <a:hlinkClick r:id="rId7"/>
              </a:rPr>
              <a:t>11-23/1404r1</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 of August 23</a:t>
            </a:r>
            <a:r>
              <a:rPr lang="en-US" sz="1200" i="1" baseline="30000" dirty="0"/>
              <a:t>rd</a:t>
            </a:r>
            <a:r>
              <a:rPr lang="en-US" sz="1200" i="1" dirty="0"/>
              <a:t>.</a:t>
            </a:r>
          </a:p>
          <a:p>
            <a:r>
              <a:rPr lang="en-US" sz="1200" i="1" dirty="0">
                <a:solidFill>
                  <a:srgbClr val="FF0000"/>
                </a:solidFill>
              </a:rPr>
              <a:t>Note: 1383r2 and 1385r2, revisions to align with IEEE802.11 template. No tech changes w.r.t. what was straw polled.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40149038"/>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19237, 19757, 19758, 19056, 19077, 19243, 19244, 19245, 19246, 19247, 19925, 19926, 19927, 20003, 19497, 19498 in</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dirty="0">
                <a:solidFill>
                  <a:schemeClr val="tx1"/>
                </a:solidFill>
                <a:effectLst/>
                <a:ea typeface="Calibri" panose="020F0502020204030204" pitchFamily="34" charset="0"/>
                <a:cs typeface="Times New Roman" panose="02020603050405020304" pitchFamily="18" charset="0"/>
                <a:hlinkClick r:id="rId2"/>
              </a:rPr>
              <a:t>11-23/1381r2</a:t>
            </a:r>
            <a:r>
              <a:rPr lang="en-US" sz="1200" b="0" dirty="0">
                <a:solidFill>
                  <a:schemeClr val="tx1"/>
                </a:solidFill>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19231, 19232, 19519, 19058, 19233, 19234, 19388, 19756, 19117, 19196, 19059, 19060, 19061, 19901 in in </a:t>
            </a:r>
            <a:r>
              <a:rPr lang="en-US" sz="1200" b="0" dirty="0">
                <a:effectLst/>
                <a:ea typeface="Calibri" panose="020F0502020204030204" pitchFamily="34" charset="0"/>
                <a:cs typeface="Times New Roman" panose="02020603050405020304" pitchFamily="18" charset="0"/>
                <a:hlinkClick r:id="rId3"/>
              </a:rPr>
              <a:t>11-23/1382r3</a:t>
            </a:r>
            <a:r>
              <a:rPr lang="en-US" sz="1200" b="0" dirty="0">
                <a:effectLst/>
                <a:ea typeface="Calibri" panose="020F0502020204030204" pitchFamily="34" charset="0"/>
                <a:cs typeface="Times New Roman" panose="02020603050405020304" pitchFamily="18" charset="0"/>
              </a:rPr>
              <a:t> </a:t>
            </a:r>
            <a:r>
              <a:rPr lang="pt-BR" sz="1200" b="0" i="1" dirty="0">
                <a:ea typeface="Calibri" panose="020F0502020204030204" pitchFamily="34" charset="0"/>
                <a:cs typeface="Times New Roman" panose="02020603050405020304" pitchFamily="18" charset="0"/>
              </a:rPr>
              <a:t>[14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19606, 19283, 19122, 19386, 19618 in </a:t>
            </a:r>
            <a:r>
              <a:rPr lang="en-US" sz="1200" b="0" dirty="0">
                <a:effectLst/>
                <a:ea typeface="Calibri" panose="020F0502020204030204" pitchFamily="34" charset="0"/>
                <a:cs typeface="Times New Roman" panose="02020603050405020304" pitchFamily="18" charset="0"/>
                <a:hlinkClick r:id="rId4"/>
              </a:rPr>
              <a:t>11-23/1384r2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19075, 19209, 19238, 19395, 19525, 19808, 19910, 19911, 19241, 19526 in </a:t>
            </a:r>
            <a:r>
              <a:rPr lang="en-US" sz="1200" b="0" dirty="0">
                <a:effectLst/>
                <a:ea typeface="Calibri" panose="020F0502020204030204" pitchFamily="34" charset="0"/>
                <a:cs typeface="Times New Roman" panose="02020603050405020304" pitchFamily="18" charset="0"/>
                <a:hlinkClick r:id="rId5"/>
              </a:rPr>
              <a:t>11-23/1403r0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19745, 19746, 19747, 19748, 19751, 19026, 20010, 19759 in </a:t>
            </a:r>
            <a:r>
              <a:rPr lang="en-US" sz="1200" b="0" dirty="0">
                <a:effectLst/>
                <a:ea typeface="Calibri" panose="020F0502020204030204" pitchFamily="34" charset="0"/>
                <a:cs typeface="Times New Roman" panose="02020603050405020304" pitchFamily="18" charset="0"/>
                <a:hlinkClick r:id="rId6"/>
              </a:rPr>
              <a:t>11-23/1396r1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August 24</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03567893"/>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19794, 19802 in </a:t>
            </a:r>
            <a:r>
              <a:rPr lang="en-US" sz="1200" b="0" dirty="0">
                <a:effectLst/>
                <a:ea typeface="Calibri" panose="020F0502020204030204" pitchFamily="34" charset="0"/>
                <a:cs typeface="Times New Roman" panose="02020603050405020304" pitchFamily="18" charset="0"/>
                <a:hlinkClick r:id="rId2"/>
              </a:rPr>
              <a:t>11-23/1405r1</a:t>
            </a:r>
            <a:r>
              <a:rPr lang="en-US" sz="1200" b="0" dirty="0">
                <a:effectLst/>
                <a:ea typeface="Calibri" panose="020F0502020204030204" pitchFamily="34" charset="0"/>
                <a:cs typeface="Times New Roman" panose="02020603050405020304" pitchFamily="18" charset="0"/>
              </a:rPr>
              <a:t> &amp; 19589 in </a:t>
            </a:r>
            <a:r>
              <a:rPr lang="en-US" sz="1200" b="0" dirty="0">
                <a:effectLst/>
                <a:ea typeface="Calibri" panose="020F0502020204030204" pitchFamily="34" charset="0"/>
                <a:cs typeface="Times New Roman" panose="02020603050405020304" pitchFamily="18" charset="0"/>
                <a:hlinkClick r:id="rId3"/>
              </a:rPr>
              <a:t>11-23/1383r4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19894, 19895, 20005, 19896, 19897, 20008, 20079, 19742, 19744, 19807 in </a:t>
            </a:r>
            <a:r>
              <a:rPr lang="en-US" sz="1200" b="0" dirty="0">
                <a:effectLst/>
                <a:ea typeface="Calibri" panose="020F0502020204030204" pitchFamily="34" charset="0"/>
                <a:cs typeface="Times New Roman" panose="02020603050405020304" pitchFamily="18" charset="0"/>
                <a:hlinkClick r:id="rId4"/>
              </a:rPr>
              <a:t>11-23/1395r3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19829, 19057, 19767, 19924  in </a:t>
            </a:r>
            <a:r>
              <a:rPr lang="en-US" sz="1200" b="0" dirty="0">
                <a:effectLst/>
                <a:ea typeface="Calibri" panose="020F0502020204030204" pitchFamily="34" charset="0"/>
                <a:cs typeface="Times New Roman" panose="02020603050405020304" pitchFamily="18" charset="0"/>
                <a:hlinkClick r:id="rId5"/>
              </a:rPr>
              <a:t>11-23/1381r3</a:t>
            </a:r>
            <a:r>
              <a:rPr lang="en-US" sz="1200" b="0" dirty="0">
                <a:effectLst/>
                <a:ea typeface="Calibri" panose="020F0502020204030204" pitchFamily="34" charset="0"/>
                <a:cs typeface="Times New Roman" panose="02020603050405020304" pitchFamily="18" charset="0"/>
              </a:rPr>
              <a:t> &amp; 19368, 19753 in </a:t>
            </a:r>
            <a:r>
              <a:rPr lang="en-US" sz="1200" b="0" dirty="0">
                <a:effectLst/>
                <a:ea typeface="Calibri" panose="020F0502020204030204" pitchFamily="34" charset="0"/>
                <a:cs typeface="Times New Roman" panose="02020603050405020304" pitchFamily="18" charset="0"/>
                <a:hlinkClick r:id="rId6"/>
              </a:rPr>
              <a:t>11-23/1396r4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19512, 19761, 19203, 19268, 19269, 20062, 20063, 20065, 19805, 19332 in </a:t>
            </a:r>
            <a:r>
              <a:rPr lang="en-US" sz="1200" b="0" dirty="0">
                <a:ea typeface="Calibri" panose="020F0502020204030204" pitchFamily="34" charset="0"/>
                <a:cs typeface="Times New Roman" panose="02020603050405020304" pitchFamily="18" charset="0"/>
                <a:hlinkClick r:id="rId7"/>
              </a:rPr>
              <a:t>11-23/1407r1</a:t>
            </a:r>
            <a:r>
              <a:rPr lang="en-US" sz="1200" b="0" i="1" dirty="0">
                <a:effectLst/>
                <a:ea typeface="Calibri" panose="020F0502020204030204" pitchFamily="34" charset="0"/>
                <a:cs typeface="Times New Roman" panose="02020603050405020304" pitchFamily="18" charset="0"/>
              </a:rPr>
              <a:t> [10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19264, 19267, 19324, 19714 in </a:t>
            </a:r>
            <a:r>
              <a:rPr lang="en-US" sz="1200" b="0" dirty="0">
                <a:effectLst/>
                <a:ea typeface="Calibri" panose="020F0502020204030204" pitchFamily="34" charset="0"/>
                <a:cs typeface="Times New Roman" panose="02020603050405020304" pitchFamily="18" charset="0"/>
                <a:hlinkClick r:id="rId8"/>
              </a:rPr>
              <a:t>11-23/1398r1</a:t>
            </a:r>
            <a:r>
              <a:rPr lang="en-US" sz="1200" b="0" dirty="0">
                <a:effectLst/>
                <a:ea typeface="Calibri" panose="020F0502020204030204" pitchFamily="34" charset="0"/>
                <a:cs typeface="Times New Roman" panose="02020603050405020304" pitchFamily="18" charset="0"/>
              </a:rPr>
              <a:t> &amp; 19265 in </a:t>
            </a:r>
            <a:r>
              <a:rPr lang="en-US" sz="1200" b="0" dirty="0">
                <a:effectLst/>
                <a:ea typeface="Calibri" panose="020F0502020204030204" pitchFamily="34" charset="0"/>
                <a:cs typeface="Times New Roman" panose="02020603050405020304" pitchFamily="18" charset="0"/>
                <a:hlinkClick r:id="rId9"/>
              </a:rPr>
              <a:t>11-23/1398r2</a:t>
            </a:r>
            <a:r>
              <a:rPr lang="en-US" sz="1200" b="0" i="1" dirty="0">
                <a:effectLst/>
                <a:ea typeface="Calibri" panose="020F0502020204030204" pitchFamily="34" charset="0"/>
                <a:cs typeface="Times New Roman" panose="02020603050405020304" pitchFamily="18" charset="0"/>
              </a:rPr>
              <a:t> [5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19166, 19225, 19226, 19235, 19456, 19474 in </a:t>
            </a:r>
            <a:r>
              <a:rPr lang="en-US" sz="1200" b="0" dirty="0">
                <a:effectLst/>
                <a:ea typeface="Calibri" panose="020F0502020204030204" pitchFamily="34" charset="0"/>
                <a:cs typeface="Times New Roman" panose="02020603050405020304" pitchFamily="18" charset="0"/>
                <a:hlinkClick r:id="rId10"/>
              </a:rPr>
              <a:t>11-23/1415r2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Matthew Fischer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Aug. 28</a:t>
            </a:r>
            <a:r>
              <a:rPr lang="en-US" sz="1200" i="1" baseline="30000" dirty="0"/>
              <a:t>th</a:t>
            </a:r>
            <a:r>
              <a:rPr lang="en-US" sz="1200" i="1" dirty="0"/>
              <a:t> &amp; 30</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27623526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19036, 19037, 19038, 19039, 19040, 19041, 20117 in </a:t>
            </a:r>
            <a:r>
              <a:rPr lang="en-US" sz="1200" b="0" dirty="0">
                <a:effectLst/>
                <a:ea typeface="Calibri" panose="020F0502020204030204" pitchFamily="34" charset="0"/>
                <a:cs typeface="Times New Roman" panose="02020603050405020304" pitchFamily="18" charset="0"/>
                <a:hlinkClick r:id="rId2"/>
              </a:rPr>
              <a:t>11-23/1378r0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19020, 19021, 19022, 19023, 19024, 19025, 19081, 19093, 19172, 19447, 19536, 20118 in </a:t>
            </a:r>
            <a:r>
              <a:rPr lang="en-US" sz="1200" b="0" dirty="0">
                <a:effectLst/>
                <a:ea typeface="Calibri" panose="020F0502020204030204" pitchFamily="34" charset="0"/>
                <a:cs typeface="Times New Roman" panose="02020603050405020304" pitchFamily="18" charset="0"/>
                <a:hlinkClick r:id="rId3"/>
              </a:rPr>
              <a:t>11-23/1377r1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19010, 19092, 19534, 19535 in </a:t>
            </a:r>
            <a:r>
              <a:rPr lang="en-US" sz="1200" b="0" dirty="0">
                <a:effectLst/>
                <a:ea typeface="Calibri" panose="020F0502020204030204" pitchFamily="34" charset="0"/>
                <a:cs typeface="Times New Roman" panose="02020603050405020304" pitchFamily="18" charset="0"/>
                <a:hlinkClick r:id="rId4"/>
              </a:rPr>
              <a:t>11-23/1425r1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endParaRPr lang="en-US" sz="1600" dirty="0">
              <a:highlight>
                <a:srgbClr val="00FF00"/>
              </a:highlight>
            </a:endParaRPr>
          </a:p>
          <a:p>
            <a:r>
              <a:rPr lang="en-US" sz="1200" i="1" dirty="0"/>
              <a:t>Note: These are CR docs that obtained ≥ 75% support during the straw poll phase of the PHY ad-hoc session of August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196663104"/>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19123, 19486, 19132, 19133, 19134, 19135, 19136, 19505, 19610, 19734, 19137, 19138, 19139, 19140, 19141, 19487, 19506, 19611, 19612, 19613, 19614 in </a:t>
            </a:r>
            <a:r>
              <a:rPr lang="en-US" sz="1200" b="0" dirty="0">
                <a:effectLst/>
                <a:ea typeface="Calibri" panose="020F0502020204030204" pitchFamily="34" charset="0"/>
                <a:cs typeface="Times New Roman" panose="02020603050405020304" pitchFamily="18" charset="0"/>
                <a:hlinkClick r:id="rId2"/>
              </a:rPr>
              <a:t>11-23/1443r0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19271, 19655, 20080, 19080, 19210, 19809, 19272, 19273 in </a:t>
            </a:r>
            <a:r>
              <a:rPr lang="en-US" sz="1200" b="0" dirty="0">
                <a:effectLst/>
                <a:ea typeface="Calibri" panose="020F0502020204030204" pitchFamily="34" charset="0"/>
                <a:cs typeface="Times New Roman" panose="02020603050405020304" pitchFamily="18" charset="0"/>
                <a:hlinkClick r:id="rId3"/>
              </a:rPr>
              <a:t>11-23/1480r4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20120, 19828, 19398, 19572, 19103, 19116, 19195, 19043, 19907, 19044, 19578 in </a:t>
            </a:r>
            <a:r>
              <a:rPr lang="en-US" sz="1200" b="0" dirty="0">
                <a:effectLst/>
                <a:ea typeface="Calibri" panose="020F0502020204030204" pitchFamily="34" charset="0"/>
                <a:cs typeface="Times New Roman" panose="02020603050405020304" pitchFamily="18" charset="0"/>
                <a:hlinkClick r:id="rId4"/>
              </a:rPr>
              <a:t>11-23/1481r3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19104, 19249, 19250, 19251, 19396, 19426, 19471, 19651, 19672, 19855, 19856, 19933, 20018 in </a:t>
            </a:r>
            <a:r>
              <a:rPr lang="en-US" sz="1200" b="0" dirty="0">
                <a:effectLst/>
                <a:ea typeface="Calibri" panose="020F0502020204030204" pitchFamily="34" charset="0"/>
                <a:cs typeface="Times New Roman" panose="02020603050405020304" pitchFamily="18" charset="0"/>
                <a:hlinkClick r:id="rId5"/>
              </a:rPr>
              <a:t>11-23/1465r0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19664, 19673, 19674, 19681, 19934, 20015, 20021, 20023, 20024, 20025 in </a:t>
            </a:r>
            <a:r>
              <a:rPr lang="en-US" sz="1200" b="0" dirty="0">
                <a:effectLst/>
                <a:ea typeface="Calibri" panose="020F0502020204030204" pitchFamily="34" charset="0"/>
                <a:cs typeface="Times New Roman" panose="02020603050405020304" pitchFamily="18" charset="0"/>
                <a:hlinkClick r:id="rId6"/>
              </a:rPr>
              <a:t>11-23/1466r1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MAC ad-hoc session of Sept. 06</a:t>
            </a:r>
            <a:r>
              <a:rPr lang="en-US" sz="1200" i="1" baseline="30000" dirty="0"/>
              <a:t>th</a:t>
            </a:r>
            <a:r>
              <a:rPr lang="en-US" sz="1200" i="1" dirty="0"/>
              <a:t> &amp; 07</a:t>
            </a:r>
            <a:r>
              <a:rPr lang="en-US" sz="1200" i="1" baseline="30000" dirty="0"/>
              <a:t>th</a:t>
            </a:r>
            <a:r>
              <a:rPr lang="en-US" sz="1200" i="1" dirty="0"/>
              <a:t> .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3122877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118</a:t>
            </a:fld>
            <a:endParaRPr lang="en-GB" dirty="0"/>
          </a:p>
        </p:txBody>
      </p:sp>
    </p:spTree>
    <p:extLst>
      <p:ext uri="{BB962C8B-B14F-4D97-AF65-F5344CB8AC3E}">
        <p14:creationId xmlns:p14="http://schemas.microsoft.com/office/powerpoint/2010/main" val="77053849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19622, 19623, 19668, 19908, 19621 in </a:t>
            </a:r>
            <a:r>
              <a:rPr lang="en-US" sz="1200" b="0" dirty="0">
                <a:effectLst/>
                <a:ea typeface="Calibri" panose="020F0502020204030204" pitchFamily="34" charset="0"/>
                <a:cs typeface="Times New Roman" panose="02020603050405020304" pitchFamily="18" charset="0"/>
                <a:hlinkClick r:id="rId2"/>
              </a:rPr>
              <a:t>11-23/1410r2</a:t>
            </a:r>
            <a:r>
              <a:rPr lang="en-US" sz="1200" b="0" dirty="0">
                <a:effectLst/>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19592, 19893 in </a:t>
            </a:r>
            <a:r>
              <a:rPr lang="en-US" sz="1200" b="0" dirty="0">
                <a:effectLst/>
                <a:ea typeface="Calibri" panose="020F0502020204030204" pitchFamily="34" charset="0"/>
                <a:cs typeface="Times New Roman" panose="02020603050405020304" pitchFamily="18" charset="0"/>
                <a:hlinkClick r:id="rId3"/>
              </a:rPr>
              <a:t>11-23/1510r0</a:t>
            </a:r>
            <a:r>
              <a:rPr lang="en-US" sz="1200" b="0"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19345, 19547, 19548, 19549, 19550, 19551, 19552, 19553, 19554, 19555, 19304, 19556, 19306, 19307, 19308, 19557, 19305, 19558, 19309, 19310, 19311, 20125, 19559, 19560, 19561, 19562, 19563, 19731, 19564, 19565, 19312  in </a:t>
            </a:r>
            <a:r>
              <a:rPr lang="en-US" sz="1200" b="0" dirty="0">
                <a:effectLst/>
                <a:ea typeface="Calibri" panose="020F0502020204030204" pitchFamily="34" charset="0"/>
                <a:cs typeface="Times New Roman" panose="02020603050405020304" pitchFamily="18" charset="0"/>
                <a:hlinkClick r:id="rId4"/>
              </a:rPr>
              <a:t>11-23/1402r5</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19318, 19701, 19946, 19947, 20045, 19573, 19106, 19654 in </a:t>
            </a:r>
            <a:r>
              <a:rPr lang="en-US" sz="1200" b="0" dirty="0">
                <a:effectLst/>
                <a:ea typeface="Calibri" panose="020F0502020204030204" pitchFamily="34" charset="0"/>
                <a:cs typeface="Times New Roman" panose="02020603050405020304" pitchFamily="18" charset="0"/>
                <a:hlinkClick r:id="rId5"/>
              </a:rPr>
              <a:t>11-23/1458r0</a:t>
            </a:r>
            <a:r>
              <a:rPr lang="en-US" sz="1200" b="0" dirty="0">
                <a:effectLst/>
                <a:ea typeface="Calibri" panose="020F0502020204030204" pitchFamily="34" charset="0"/>
                <a:cs typeface="Times New Roman" panose="02020603050405020304" pitchFamily="18" charset="0"/>
              </a:rPr>
              <a:t> &amp; 19625 in </a:t>
            </a:r>
            <a:r>
              <a:rPr lang="en-US" sz="1200" b="0" dirty="0">
                <a:effectLst/>
                <a:ea typeface="Calibri" panose="020F0502020204030204" pitchFamily="34" charset="0"/>
                <a:cs typeface="Times New Roman" panose="02020603050405020304" pitchFamily="18" charset="0"/>
                <a:hlinkClick r:id="rId6"/>
              </a:rPr>
              <a:t>11-23/1411r0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Peshal Nayak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(AM2 and PM1) of Day 1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029266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16635 in </a:t>
            </a:r>
            <a:r>
              <a:rPr lang="en-US" sz="1100" b="0" dirty="0">
                <a:solidFill>
                  <a:schemeClr val="tx1"/>
                </a:solidFill>
                <a:hlinkClick r:id="rId2"/>
              </a:rPr>
              <a:t>11-23/0347r0</a:t>
            </a:r>
            <a:r>
              <a:rPr lang="en-US" sz="1100" b="0" dirty="0">
                <a:solidFill>
                  <a:schemeClr val="tx1"/>
                </a:solidFill>
              </a:rPr>
              <a:t> &amp; 17160, 17226, 17927 in </a:t>
            </a:r>
            <a:r>
              <a:rPr lang="en-US" sz="1100" b="0" dirty="0">
                <a:solidFill>
                  <a:schemeClr val="tx1"/>
                </a:solidFill>
                <a:hlinkClick r:id="rId3"/>
              </a:rPr>
              <a:t>11-23/0369r0</a:t>
            </a:r>
            <a:r>
              <a:rPr lang="en-US" sz="1100" b="0" dirty="0">
                <a:solidFill>
                  <a:schemeClr val="tx1"/>
                </a:solidFill>
              </a:rPr>
              <a:t> &amp; 16454, 17194, 17195, 18332 in </a:t>
            </a:r>
            <a:r>
              <a:rPr lang="en-US" sz="1100" b="0" dirty="0">
                <a:solidFill>
                  <a:schemeClr val="tx1"/>
                </a:solidFill>
                <a:hlinkClick r:id="rId4"/>
              </a:rPr>
              <a:t>11-23/0396r1</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strike="sngStrike" dirty="0">
                <a:solidFill>
                  <a:srgbClr val="FF0000"/>
                </a:solidFill>
              </a:rPr>
              <a:t>15054</a:t>
            </a:r>
            <a:r>
              <a:rPr lang="en-US" sz="1100" b="0" u="sng" dirty="0">
                <a:solidFill>
                  <a:srgbClr val="FF0000"/>
                </a:solidFill>
              </a:rPr>
              <a:t>15045, </a:t>
            </a:r>
            <a:r>
              <a:rPr lang="en-US" sz="1100" b="0" dirty="0">
                <a:solidFill>
                  <a:schemeClr val="tx1"/>
                </a:solidFill>
              </a:rPr>
              <a:t>15221, 15771, 16636, 17198, 17199, 17200, 17201 in </a:t>
            </a:r>
            <a:r>
              <a:rPr lang="en-US" sz="1100" b="0" dirty="0">
                <a:solidFill>
                  <a:schemeClr val="tx1"/>
                </a:solidFill>
                <a:hlinkClick r:id="rId5"/>
              </a:rPr>
              <a:t>11-23/0422r0</a:t>
            </a:r>
            <a:r>
              <a:rPr lang="en-US" sz="1100" b="0" dirty="0">
                <a:solidFill>
                  <a:schemeClr val="tx1"/>
                </a:solidFill>
              </a:rPr>
              <a:t> &amp; 17224, 17225 in </a:t>
            </a:r>
            <a:r>
              <a:rPr lang="en-US" sz="1100" b="0" dirty="0">
                <a:solidFill>
                  <a:schemeClr val="tx1"/>
                </a:solidFill>
                <a:hlinkClick r:id="rId6"/>
              </a:rPr>
              <a:t>11-23/0427r0</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17214, 17215, 17216, 17217, 17218, 17219, 15259, 17220, 15260, 17221 in </a:t>
            </a:r>
            <a:r>
              <a:rPr lang="en-US" sz="1100" b="0" dirty="0">
                <a:solidFill>
                  <a:schemeClr val="tx1"/>
                </a:solidFill>
                <a:hlinkClick r:id="rId7"/>
              </a:rPr>
              <a:t>11-23/0359r1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15773, 16638, 16639, 17205, 17206, 17207 in </a:t>
            </a:r>
            <a:r>
              <a:rPr lang="en-US" sz="1100" b="0" dirty="0">
                <a:solidFill>
                  <a:schemeClr val="tx1"/>
                </a:solidFill>
                <a:hlinkClick r:id="rId8"/>
              </a:rPr>
              <a:t>11-23/0446r1</a:t>
            </a:r>
            <a:r>
              <a:rPr lang="en-US" sz="1100" b="0" dirty="0">
                <a:solidFill>
                  <a:schemeClr val="tx1"/>
                </a:solidFill>
              </a:rPr>
              <a:t> &amp; 15071 in </a:t>
            </a:r>
            <a:r>
              <a:rPr lang="en-US" sz="1100" b="0" dirty="0">
                <a:solidFill>
                  <a:schemeClr val="tx1"/>
                </a:solidFill>
                <a:hlinkClick r:id="rId9"/>
              </a:rPr>
              <a:t>11-23/0346r2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17175, 16626, 16628, 17176, 16629, 16161, 16627, 15303, 15304, 15021, 15306, 15307, 15308, 15311, 15070, 18324, 18325, 18326, 16350, 16351, 15310, 17236, 15312, 15313, 15314, 15316, 15317, 15318, 17804, 15322, 15454, 17177, 15232 in </a:t>
            </a:r>
            <a:r>
              <a:rPr lang="en-US" sz="1100" b="0" dirty="0">
                <a:solidFill>
                  <a:schemeClr val="tx1"/>
                </a:solidFill>
                <a:hlinkClick r:id="rId10"/>
              </a:rPr>
              <a:t>11-23/0429r2</a:t>
            </a:r>
            <a:r>
              <a:rPr lang="en-US" sz="1100" b="0" dirty="0">
                <a:solidFill>
                  <a:schemeClr val="tx1"/>
                </a:solidFill>
              </a:rPr>
              <a:t> </a:t>
            </a:r>
            <a:r>
              <a:rPr lang="en-US" sz="1100" b="0" i="1" dirty="0">
                <a:solidFill>
                  <a:schemeClr val="tx1"/>
                </a:solidFill>
              </a:rPr>
              <a:t>[33 CIDs]</a:t>
            </a:r>
          </a:p>
          <a:p>
            <a:pPr marL="285750" indent="-285750">
              <a:buFont typeface="Arial" panose="020B0604020202020204" pitchFamily="34" charset="0"/>
              <a:buChar char="•"/>
            </a:pPr>
            <a:r>
              <a:rPr lang="en-US" sz="1100" b="0" dirty="0">
                <a:solidFill>
                  <a:schemeClr val="tx1"/>
                </a:solidFill>
              </a:rPr>
              <a:t>15301, 16353, 16354, 15302, 15305, 15315, 15309, 15319, 15320, 15321, 16630, 16162 in </a:t>
            </a:r>
            <a:r>
              <a:rPr lang="en-US" sz="1100" b="0" dirty="0">
                <a:solidFill>
                  <a:schemeClr val="tx1"/>
                </a:solidFill>
                <a:hlinkClick r:id="rId11"/>
              </a:rPr>
              <a:t>11-23/0451r2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15720, 16347, 16362, 17222, 17919 in </a:t>
            </a:r>
            <a:r>
              <a:rPr lang="en-US" sz="1100" b="0" dirty="0">
                <a:solidFill>
                  <a:schemeClr val="tx1"/>
                </a:solidFill>
                <a:hlinkClick r:id="rId12"/>
              </a:rPr>
              <a:t>11-23/0434r1</a:t>
            </a:r>
            <a:r>
              <a:rPr lang="en-US" sz="1100" b="0" dirty="0">
                <a:solidFill>
                  <a:schemeClr val="tx1"/>
                </a:solidFill>
              </a:rPr>
              <a:t> &amp; 15281, 15282, 15468, 16645 and 17223 in </a:t>
            </a:r>
            <a:r>
              <a:rPr lang="en-US" sz="1100" b="0" dirty="0">
                <a:solidFill>
                  <a:schemeClr val="tx1"/>
                </a:solidFill>
                <a:hlinkClick r:id="rId13"/>
              </a:rPr>
              <a:t>11-23/0472r1</a:t>
            </a:r>
            <a:r>
              <a:rPr lang="en-US" sz="1100" b="0" dirty="0">
                <a:solidFill>
                  <a:schemeClr val="tx1"/>
                </a:solidFill>
              </a:rPr>
              <a:t> </a:t>
            </a:r>
            <a:r>
              <a:rPr lang="en-US" sz="1100" b="0" i="1" dirty="0">
                <a:solidFill>
                  <a:schemeClr val="tx1"/>
                </a:solidFill>
              </a:rPr>
              <a:t>[10 CIDs]</a:t>
            </a:r>
          </a:p>
          <a:p>
            <a:pPr marL="0" indent="0"/>
            <a:r>
              <a:rPr lang="en-US" altLang="en-US" sz="1600" b="1" dirty="0"/>
              <a:t>and incorporate the text changes into the latest TGbe draft.</a:t>
            </a:r>
          </a:p>
          <a:p>
            <a:pPr marL="0" indent="0"/>
            <a:endParaRPr lang="en-US" sz="1600" dirty="0"/>
          </a:p>
          <a:p>
            <a:pPr marL="0" indent="0"/>
            <a:r>
              <a:rPr lang="en-US" sz="1600" dirty="0"/>
              <a:t>Move:  Shimi Shilo			Second: Bin Tian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second PHY session of Tuesday/Wednesday.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124726647"/>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19543 in </a:t>
            </a:r>
            <a:r>
              <a:rPr lang="en-US" sz="1200" b="0" dirty="0">
                <a:effectLst/>
                <a:ea typeface="Calibri" panose="020F0502020204030204" pitchFamily="34" charset="0"/>
                <a:cs typeface="Times New Roman" panose="02020603050405020304" pitchFamily="18" charset="0"/>
                <a:hlinkClick r:id="rId2"/>
              </a:rPr>
              <a:t>11-23/1437r0</a:t>
            </a:r>
            <a:r>
              <a:rPr lang="en-US" sz="1200" b="0" dirty="0">
                <a:effectLst/>
                <a:ea typeface="Calibri" panose="020F0502020204030204" pitchFamily="34" charset="0"/>
                <a:cs typeface="Times New Roman" panose="02020603050405020304" pitchFamily="18" charset="0"/>
              </a:rPr>
              <a:t> &amp; 19445</a:t>
            </a:r>
            <a:r>
              <a:rPr lang="en-US" sz="1200" b="0" i="1"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rPr>
              <a:t>in </a:t>
            </a:r>
            <a:r>
              <a:rPr lang="en-US" sz="1200" b="0" dirty="0">
                <a:ea typeface="Calibri" panose="020F0502020204030204" pitchFamily="34" charset="0"/>
                <a:cs typeface="Times New Roman" panose="02020603050405020304" pitchFamily="18" charset="0"/>
                <a:hlinkClick r:id="rId3"/>
              </a:rPr>
              <a:t>11-23/1482r0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19392, 19533 in </a:t>
            </a:r>
            <a:r>
              <a:rPr lang="en-US" sz="1200" b="0" dirty="0">
                <a:effectLst/>
                <a:ea typeface="Calibri" panose="020F0502020204030204" pitchFamily="34" charset="0"/>
                <a:cs typeface="Times New Roman" panose="02020603050405020304" pitchFamily="18" charset="0"/>
                <a:hlinkClick r:id="rId4"/>
              </a:rPr>
              <a:t>11-23/1558r0</a:t>
            </a:r>
            <a:r>
              <a:rPr lang="en-US" sz="1200" b="0" dirty="0">
                <a:effectLst/>
                <a:ea typeface="Calibri" panose="020F0502020204030204" pitchFamily="34" charset="0"/>
                <a:cs typeface="Times New Roman" panose="02020603050405020304" pitchFamily="18" charset="0"/>
              </a:rPr>
              <a:t> &amp; 19446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5"/>
              </a:rPr>
              <a:t>11-23/1413r0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19015, 19094, 19110, 19157, 19158, 19168, 19399, 19539, 19540, 19541, 19542 in </a:t>
            </a:r>
            <a:r>
              <a:rPr lang="en-US" sz="1200" b="0" dirty="0">
                <a:effectLst/>
                <a:ea typeface="Calibri" panose="020F0502020204030204" pitchFamily="34" charset="0"/>
                <a:cs typeface="Times New Roman" panose="02020603050405020304" pitchFamily="18" charset="0"/>
                <a:hlinkClick r:id="rId6"/>
              </a:rPr>
              <a:t>11-23/1491r2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[11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19083, 19376</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7"/>
              </a:rPr>
              <a:t>11-23/1507r1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19118, 19883, 19884, 19531, 19732, 19084, 19885, 19174, 19886, 19082, 19887, 19085, 19119, 19120, 19175 in </a:t>
            </a:r>
            <a:r>
              <a:rPr lang="en-US" sz="1200" b="0" dirty="0">
                <a:effectLst/>
                <a:ea typeface="Calibri" panose="020F0502020204030204" pitchFamily="34" charset="0"/>
                <a:cs typeface="Times New Roman" panose="02020603050405020304" pitchFamily="18" charset="0"/>
                <a:hlinkClick r:id="rId8"/>
              </a:rPr>
              <a:t>11-23/1506r1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19012, 19170, 19171</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19178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10"/>
              </a:rPr>
              <a:t>11-23/1584r0</a:t>
            </a:r>
            <a:r>
              <a:rPr lang="en-US" sz="1200" b="0" dirty="0">
                <a:ea typeface="Calibri" panose="020F0502020204030204" pitchFamily="34" charset="0"/>
                <a:cs typeface="Times New Roman" panose="02020603050405020304" pitchFamily="18" charset="0"/>
              </a:rPr>
              <a:t> &amp; </a:t>
            </a:r>
            <a:r>
              <a:rPr lang="en-US" sz="1200" b="0" dirty="0">
                <a:effectLst/>
                <a:ea typeface="Calibri" panose="020F0502020204030204" pitchFamily="34" charset="0"/>
                <a:cs typeface="Times New Roman" panose="02020603050405020304" pitchFamily="18" charset="0"/>
              </a:rPr>
              <a:t>19011 in </a:t>
            </a:r>
            <a:r>
              <a:rPr lang="en-US" sz="1200" b="0" dirty="0">
                <a:effectLst/>
                <a:ea typeface="Calibri" panose="020F0502020204030204" pitchFamily="34" charset="0"/>
                <a:cs typeface="Times New Roman" panose="02020603050405020304" pitchFamily="18" charset="0"/>
                <a:hlinkClick r:id="rId9"/>
              </a:rPr>
              <a:t>11-23/1566r0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19017, 19042, 19086, 19087, 19088, 19144, 19153, 19154, 19155 in 11-23/1571r1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19393, 19537, 19444, 19008, 19007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1"/>
              </a:rPr>
              <a:t>11-23/1567r1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[5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Kaiying Lu		Second: Matthew Fischer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ad-hoc sessions (AM2 and PM2) of Day 2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971961077"/>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19099, 19303, 19801, 19666, 19826, 19988, 19999 in </a:t>
            </a:r>
            <a:r>
              <a:rPr lang="en-US" sz="1200" b="0" dirty="0">
                <a:cs typeface="Times New Roman" panose="02020603050405020304" pitchFamily="18" charset="0"/>
                <a:hlinkClick r:id="rId2"/>
              </a:rPr>
              <a:t>11-23/1535r1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19215 19441 19449 19454 19861 19875 19880 19996 in </a:t>
            </a:r>
            <a:r>
              <a:rPr lang="en-US" sz="1200" b="0" dirty="0">
                <a:cs typeface="Times New Roman" panose="02020603050405020304" pitchFamily="18" charset="0"/>
                <a:hlinkClick r:id="rId3"/>
              </a:rPr>
              <a:t>11-23/1525r0</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19051, 20011, 19375, 20012, 19425, 19675</a:t>
            </a:r>
            <a:r>
              <a:rPr lang="en-US" sz="1200" b="0" dirty="0">
                <a:solidFill>
                  <a:schemeClr val="tx1"/>
                </a:solidFill>
                <a:cs typeface="Times New Roman" panose="02020603050405020304" pitchFamily="18" charset="0"/>
              </a:rPr>
              <a:t>, 19678, </a:t>
            </a:r>
            <a:r>
              <a:rPr lang="en-US" sz="1200" b="0" dirty="0">
                <a:cs typeface="Times New Roman" panose="02020603050405020304" pitchFamily="18" charset="0"/>
              </a:rPr>
              <a:t>19682, 19935 in </a:t>
            </a:r>
            <a:r>
              <a:rPr lang="en-US" sz="1200" b="0" dirty="0">
                <a:solidFill>
                  <a:srgbClr val="6B9F25"/>
                </a:solidFill>
                <a:cs typeface="Times New Roman" panose="02020603050405020304" pitchFamily="18" charset="0"/>
                <a:hlinkClick r:id="rId4">
                  <a:extLst>
                    <a:ext uri="{A12FA001-AC4F-418D-AE19-62706E023703}">
                      <ahyp:hlinkClr xmlns:ahyp="http://schemas.microsoft.com/office/drawing/2018/hyperlinkcolor" val="tx"/>
                    </a:ext>
                  </a:extLst>
                </a:hlinkClick>
              </a:rPr>
              <a:t>11-23/1467r</a:t>
            </a:r>
            <a:r>
              <a:rPr lang="en-US" sz="1200" b="0" dirty="0">
                <a:solidFill>
                  <a:srgbClr val="FF0000"/>
                </a:solidFill>
                <a:cs typeface="Times New Roman" panose="02020603050405020304" pitchFamily="18" charset="0"/>
                <a:hlinkClick r:id="rId4">
                  <a:extLst>
                    <a:ext uri="{A12FA001-AC4F-418D-AE19-62706E023703}">
                      <ahyp:hlinkClr xmlns:ahyp="http://schemas.microsoft.com/office/drawing/2018/hyperlinkcolor" val="tx"/>
                    </a:ext>
                  </a:extLst>
                </a:hlinkClick>
              </a:rPr>
              <a:t>2</a:t>
            </a:r>
            <a:r>
              <a:rPr lang="en-US" sz="1200" b="0" dirty="0">
                <a:solidFill>
                  <a:srgbClr val="FF0000"/>
                </a:solidFill>
                <a:cs typeface="Times New Roman" panose="02020603050405020304" pitchFamily="18" charset="0"/>
              </a:rPr>
              <a:t>*</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19156, 19320 in </a:t>
            </a:r>
            <a:r>
              <a:rPr lang="en-US" sz="1200" b="0" dirty="0">
                <a:cs typeface="Times New Roman" panose="02020603050405020304" pitchFamily="18" charset="0"/>
                <a:hlinkClick r:id="rId5"/>
              </a:rPr>
              <a:t>11-23/1591r2</a:t>
            </a:r>
            <a:r>
              <a:rPr lang="en-US" sz="1200" b="0" dirty="0">
                <a:cs typeface="Times New Roman" panose="02020603050405020304" pitchFamily="18" charset="0"/>
              </a:rPr>
              <a:t> &amp; 19750, 19752 in </a:t>
            </a:r>
            <a:r>
              <a:rPr lang="en-US" sz="1200" b="0" dirty="0">
                <a:cs typeface="Times New Roman" panose="02020603050405020304" pitchFamily="18" charset="0"/>
                <a:hlinkClick r:id="rId6"/>
              </a:rPr>
              <a:t>11-23/1607r0</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(AM2 and PM2) of Day 2 of Interim.</a:t>
            </a:r>
          </a:p>
          <a:p>
            <a:endParaRPr lang="en-US" sz="1200" i="1" dirty="0"/>
          </a:p>
          <a:p>
            <a:r>
              <a:rPr lang="en-US" sz="1200" i="1" dirty="0">
                <a:solidFill>
                  <a:srgbClr val="FF0000"/>
                </a:solidFill>
              </a:rPr>
              <a:t>*Author indicated that the instructions to the editor pointed to r0. Uploaded r2 to fix the issue and indicated that there are no technical changes w.r.t.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1111382434"/>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20119 19663 19900 19743 19604 19365 19377 19378 19670 19321 19912 19913 19472 19650 19660 19239 19916 19917 19240 19918 19919 19923 19328 19941 19684 19599 19943 19252 20039 19105 19253 19323 20040 19262 19078 19325 19951 20049 19263 20093 20094 20058 19274 19278 19279 19280 19281 19282 19795 19300 19301 19797 19799 in </a:t>
            </a:r>
            <a:r>
              <a:rPr lang="en-US" sz="1200" b="0" dirty="0">
                <a:effectLst/>
                <a:ea typeface="Calibri" panose="020F0502020204030204" pitchFamily="34" charset="0"/>
                <a:cs typeface="Times New Roman" panose="02020603050405020304" pitchFamily="18" charset="0"/>
                <a:hlinkClick r:id="rId2"/>
              </a:rPr>
              <a:t>11-23/1547r4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19358, 19380, 19381 in </a:t>
            </a:r>
            <a:r>
              <a:rPr lang="en-US" sz="1200" b="0" dirty="0">
                <a:effectLst/>
                <a:ea typeface="Calibri" panose="020F0502020204030204" pitchFamily="34" charset="0"/>
                <a:cs typeface="Times New Roman" panose="02020603050405020304" pitchFamily="18" charset="0"/>
                <a:hlinkClick r:id="rId3"/>
              </a:rPr>
              <a:t>11-23/1583r0</a:t>
            </a:r>
            <a:r>
              <a:rPr lang="en-US" sz="1200" b="0" dirty="0">
                <a:effectLst/>
                <a:ea typeface="Calibri" panose="020F0502020204030204" pitchFamily="34" charset="0"/>
                <a:cs typeface="Times New Roman" panose="02020603050405020304" pitchFamily="18" charset="0"/>
              </a:rPr>
              <a:t> &amp; 19362, 19363 in </a:t>
            </a:r>
            <a:r>
              <a:rPr lang="en-US" sz="1200" b="0" dirty="0">
                <a:effectLst/>
                <a:ea typeface="Calibri" panose="020F0502020204030204" pitchFamily="34" charset="0"/>
                <a:cs typeface="Times New Roman" panose="02020603050405020304" pitchFamily="18" charset="0"/>
                <a:hlinkClick r:id="rId4"/>
              </a:rPr>
              <a:t>11-23/1564r0</a:t>
            </a:r>
            <a:r>
              <a:rPr lang="en-US" sz="1200" b="0" dirty="0">
                <a:effectLst/>
                <a:ea typeface="Calibri" panose="020F0502020204030204" pitchFamily="34" charset="0"/>
                <a:cs typeface="Times New Roman" panose="02020603050405020304" pitchFamily="18" charset="0"/>
              </a:rPr>
              <a:t> &amp; 19163 in </a:t>
            </a:r>
            <a:r>
              <a:rPr lang="en-US" sz="1200" b="0" dirty="0">
                <a:effectLst/>
                <a:ea typeface="Calibri" panose="020F0502020204030204" pitchFamily="34" charset="0"/>
                <a:cs typeface="Times New Roman" panose="02020603050405020304" pitchFamily="18" charset="0"/>
                <a:hlinkClick r:id="rId5"/>
              </a:rPr>
              <a:t>11-23/1437r1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effectLst/>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19443 in </a:t>
            </a:r>
            <a:r>
              <a:rPr lang="en-US" sz="1200" b="0" dirty="0">
                <a:cs typeface="Times New Roman" panose="02020603050405020304" pitchFamily="18" charset="0"/>
                <a:hlinkClick r:id="rId6"/>
              </a:rPr>
              <a:t>11-23/1574r0</a:t>
            </a:r>
            <a:r>
              <a:rPr lang="en-US" sz="1200" b="0" dirty="0">
                <a:cs typeface="Times New Roman" panose="02020603050405020304" pitchFamily="18" charset="0"/>
              </a:rPr>
              <a:t> &amp; 19382 in </a:t>
            </a:r>
            <a:r>
              <a:rPr lang="en-US" sz="1200" b="0" dirty="0">
                <a:cs typeface="Times New Roman" panose="02020603050405020304" pitchFamily="18" charset="0"/>
                <a:hlinkClick r:id="rId7"/>
              </a:rPr>
              <a:t>11-23/1410r2</a:t>
            </a:r>
            <a:r>
              <a:rPr lang="en-US" sz="1200" b="0" dirty="0">
                <a:cs typeface="Times New Roman" panose="02020603050405020304" pitchFamily="18" charset="0"/>
              </a:rPr>
              <a:t> &amp; 19624 in </a:t>
            </a:r>
            <a:r>
              <a:rPr lang="en-US" sz="1200" b="0" dirty="0">
                <a:cs typeface="Times New Roman" panose="02020603050405020304" pitchFamily="18" charset="0"/>
                <a:hlinkClick r:id="rId8"/>
              </a:rPr>
              <a:t>11-23/1411r2</a:t>
            </a:r>
            <a:r>
              <a:rPr lang="en-US" sz="1200" b="0" dirty="0">
                <a:cs typeface="Times New Roman" panose="02020603050405020304" pitchFamily="18" charset="0"/>
              </a:rPr>
              <a:t> &amp; 19338 in </a:t>
            </a:r>
            <a:r>
              <a:rPr lang="en-US" sz="1200" b="0" dirty="0">
                <a:cs typeface="Times New Roman" panose="02020603050405020304" pitchFamily="18" charset="0"/>
                <a:hlinkClick r:id="rId9"/>
              </a:rPr>
              <a:t>11-23/1381r4</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19414, 19435, 19709, </a:t>
            </a:r>
            <a:r>
              <a:rPr lang="en-US" sz="1200" b="0" strike="sngStrike" dirty="0">
                <a:solidFill>
                  <a:srgbClr val="FF0000"/>
                </a:solidFill>
                <a:cs typeface="Times New Roman" panose="02020603050405020304" pitchFamily="18" charset="0"/>
              </a:rPr>
              <a:t>19711,</a:t>
            </a:r>
            <a:r>
              <a:rPr lang="en-US" sz="1200" b="0" dirty="0">
                <a:cs typeface="Times New Roman" panose="02020603050405020304" pitchFamily="18" charset="0"/>
              </a:rPr>
              <a:t> 19712, 19716, 19952, 20076, 20051, 20050 in </a:t>
            </a:r>
            <a:r>
              <a:rPr lang="en-US" sz="1200" b="0" dirty="0">
                <a:cs typeface="Times New Roman" panose="02020603050405020304" pitchFamily="18" charset="0"/>
                <a:hlinkClick r:id="rId10"/>
              </a:rPr>
              <a:t>11-23/1399r3</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19879, 19115, 19194, 19327, 19439, 19871, 19874, 19167, 19289 in </a:t>
            </a:r>
            <a:r>
              <a:rPr lang="en-US" sz="1200" b="0" dirty="0">
                <a:cs typeface="Times New Roman" panose="02020603050405020304" pitchFamily="18" charset="0"/>
                <a:hlinkClick r:id="rId11"/>
              </a:rPr>
              <a:t>11-23/1531r4</a:t>
            </a:r>
            <a:r>
              <a:rPr lang="en-US" sz="1200" b="0" dirty="0">
                <a:cs typeface="Times New Roman" panose="02020603050405020304" pitchFamily="18" charset="0"/>
              </a:rPr>
              <a:t> &amp; 19649, 19361 in </a:t>
            </a:r>
            <a:r>
              <a:rPr lang="en-US" sz="1200" b="0" dirty="0">
                <a:cs typeface="Times New Roman" panose="02020603050405020304" pitchFamily="18" charset="0"/>
                <a:hlinkClick r:id="rId12"/>
              </a:rPr>
              <a:t>11-23/1614r1</a:t>
            </a:r>
            <a:r>
              <a:rPr lang="en-US" sz="1200" b="0" dirty="0">
                <a:cs typeface="Times New Roman" panose="02020603050405020304" pitchFamily="18" charset="0"/>
              </a:rPr>
              <a:t> [11 CIDs]</a:t>
            </a:r>
          </a:p>
          <a:p>
            <a:pPr marL="0" indent="0"/>
            <a:r>
              <a:rPr lang="en-US" altLang="en-US" sz="1600" b="1" dirty="0"/>
              <a:t>and incorporate the text changes into the latest TGbe draft.</a:t>
            </a:r>
          </a:p>
          <a:p>
            <a:pPr marL="0" indent="0"/>
            <a:r>
              <a:rPr lang="en-US" sz="1600" dirty="0"/>
              <a:t>Move: Stephen McCann		Second: Yanjun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Joint sessions (PM1) of Day 2 and AM2 of Day 3 of Interim.</a:t>
            </a:r>
          </a:p>
          <a:p>
            <a:r>
              <a:rPr lang="en-US" sz="1200" i="1" dirty="0">
                <a:solidFill>
                  <a:srgbClr val="FF0000"/>
                </a:solidFill>
              </a:rPr>
              <a:t>Defer motion for 19711.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38633899"/>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19055, 19679 in </a:t>
            </a:r>
            <a:r>
              <a:rPr lang="en-US" sz="1200" b="0" dirty="0">
                <a:cs typeface="Times New Roman" panose="02020603050405020304" pitchFamily="18" charset="0"/>
                <a:hlinkClick r:id="rId2"/>
              </a:rPr>
              <a:t>11-23/1466r2</a:t>
            </a:r>
            <a:r>
              <a:rPr lang="en-US" sz="1200" b="0" dirty="0">
                <a:cs typeface="Times New Roman" panose="02020603050405020304" pitchFamily="18" charset="0"/>
              </a:rPr>
              <a:t> &amp; 19403, 19069 in </a:t>
            </a:r>
            <a:r>
              <a:rPr lang="en-US" sz="1200" b="0" dirty="0">
                <a:cs typeface="Times New Roman" panose="02020603050405020304" pitchFamily="18" charset="0"/>
                <a:hlinkClick r:id="rId3"/>
              </a:rPr>
              <a:t>11-23/1471r0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19270, 19863, 20055, 19783, 20056, 19462, 20081 in </a:t>
            </a:r>
            <a:r>
              <a:rPr lang="en-US" sz="1200" b="0" dirty="0">
                <a:cs typeface="Times New Roman" panose="02020603050405020304" pitchFamily="18" charset="0"/>
                <a:hlinkClick r:id="rId4"/>
              </a:rPr>
              <a:t>11-23/1555r0</a:t>
            </a:r>
            <a:r>
              <a:rPr lang="en-US" sz="1200" b="0" dirty="0">
                <a:cs typeface="Times New Roman" panose="02020603050405020304" pitchFamily="18" charset="0"/>
              </a:rPr>
              <a:t> </a:t>
            </a:r>
            <a:r>
              <a:rPr lang="en-US" sz="1200" b="0" i="1" dirty="0">
                <a:cs typeface="Times New Roman" panose="02020603050405020304" pitchFamily="18" charset="0"/>
              </a:rPr>
              <a:t>[7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19931, 19765, 19920, 19866, 19766, 19921, 19922, 19288 in </a:t>
            </a:r>
            <a:r>
              <a:rPr lang="en-US" sz="1200" b="0" dirty="0">
                <a:cs typeface="Times New Roman" panose="02020603050405020304" pitchFamily="18" charset="0"/>
                <a:hlinkClick r:id="rId5"/>
              </a:rPr>
              <a:t>11-23/1554r2</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19803, 19817, 19227, 19228, 19276, 19277 in </a:t>
            </a:r>
            <a:r>
              <a:rPr lang="en-US" sz="1200" b="0" dirty="0">
                <a:cs typeface="Times New Roman" panose="02020603050405020304" pitchFamily="18" charset="0"/>
                <a:hlinkClick r:id="rId6"/>
              </a:rPr>
              <a:t>11-23/1556r0</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19109, 19112, 19113, 19191, 19192, 19370, 19800,  19819, 20059, 20084 in </a:t>
            </a:r>
            <a:r>
              <a:rPr lang="en-US" sz="1200" b="0" dirty="0">
                <a:cs typeface="Times New Roman" panose="02020603050405020304" pitchFamily="18" charset="0"/>
                <a:hlinkClick r:id="rId7"/>
              </a:rPr>
              <a:t>11-23/1590r1</a:t>
            </a:r>
            <a:r>
              <a:rPr lang="en-US" sz="1200" b="0" dirty="0">
                <a:cs typeface="Times New Roman" panose="02020603050405020304" pitchFamily="18" charset="0"/>
              </a:rPr>
              <a:t> </a:t>
            </a:r>
            <a:r>
              <a:rPr lang="en-US" sz="1200" b="0" i="1" dirty="0">
                <a:cs typeface="Times New Roman" panose="02020603050405020304" pitchFamily="18" charset="0"/>
              </a:rPr>
              <a:t>[10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19131, 20127, 19319 in </a:t>
            </a:r>
            <a:r>
              <a:rPr lang="en-US" sz="1200" b="0" dirty="0">
                <a:effectLst/>
                <a:ea typeface="Calibri" panose="020F0502020204030204" pitchFamily="34" charset="0"/>
                <a:cs typeface="Times New Roman" panose="02020603050405020304" pitchFamily="18" charset="0"/>
                <a:hlinkClick r:id="rId8"/>
              </a:rPr>
              <a:t>11-23/1588r1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MAC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532227202"/>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19013, 19014, 19018 </a:t>
            </a:r>
            <a:r>
              <a:rPr lang="en-US" sz="1200" b="0" dirty="0">
                <a:solidFill>
                  <a:srgbClr val="222222"/>
                </a:solidFill>
                <a:effectLst/>
              </a:rPr>
              <a:t>in </a:t>
            </a:r>
            <a:r>
              <a:rPr lang="en-US" sz="1200" b="0" dirty="0">
                <a:solidFill>
                  <a:srgbClr val="222222"/>
                </a:solidFill>
                <a:effectLst/>
                <a:hlinkClick r:id="rId2"/>
              </a:rPr>
              <a:t>11-23/1598r1</a:t>
            </a:r>
            <a:r>
              <a:rPr lang="en-US" sz="1200" b="0" dirty="0">
                <a:solidFill>
                  <a:srgbClr val="222222"/>
                </a:solidFill>
                <a:effectLst/>
              </a:rPr>
              <a:t> </a:t>
            </a:r>
            <a:r>
              <a:rPr lang="en-US" sz="1200" b="0" i="1" dirty="0">
                <a:solidFill>
                  <a:srgbClr val="222222"/>
                </a:solidFill>
                <a:effectLst/>
              </a:rPr>
              <a:t>[3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19009, 19179</a:t>
            </a:r>
            <a:r>
              <a:rPr lang="en-US" sz="1200" b="0" dirty="0">
                <a:solidFill>
                  <a:srgbClr val="222222"/>
                </a:solidFill>
                <a:effectLst/>
                <a:cs typeface="Times New Roman" panose="02020603050405020304" pitchFamily="18" charset="0"/>
              </a:rPr>
              <a:t> </a:t>
            </a:r>
            <a:r>
              <a:rPr lang="en-US" sz="1200" b="0" dirty="0">
                <a:solidFill>
                  <a:srgbClr val="222222"/>
                </a:solidFill>
                <a:effectLst/>
              </a:rPr>
              <a:t> in </a:t>
            </a:r>
            <a:r>
              <a:rPr lang="en-US" sz="1200" b="0" dirty="0">
                <a:solidFill>
                  <a:srgbClr val="222222"/>
                </a:solidFill>
                <a:effectLst/>
                <a:hlinkClick r:id="rId3"/>
              </a:rPr>
              <a:t>11-23/1597r1</a:t>
            </a:r>
            <a:r>
              <a:rPr lang="en-US" sz="1200" b="0" dirty="0">
                <a:solidFill>
                  <a:srgbClr val="222222"/>
                </a:solidFill>
                <a:effectLst/>
              </a:rPr>
              <a:t> </a:t>
            </a:r>
            <a:r>
              <a:rPr lang="en-US" sz="1200" b="0" i="1" dirty="0">
                <a:solidFill>
                  <a:srgbClr val="222222"/>
                </a:solidFill>
                <a:effectLst/>
              </a:rPr>
              <a:t>[2 </a:t>
            </a:r>
            <a:r>
              <a:rPr lang="en-US" sz="1200" b="0" i="1" dirty="0">
                <a:cs typeface="Times New Roman" panose="02020603050405020304" pitchFamily="18" charset="0"/>
              </a:rPr>
              <a:t>CIDs]</a:t>
            </a:r>
          </a:p>
          <a:p>
            <a:pPr marL="285750" indent="-285750">
              <a:buFont typeface="Arial" panose="020B0604020202020204" pitchFamily="34" charset="0"/>
              <a:buChar char="•"/>
            </a:pPr>
            <a:r>
              <a:rPr lang="en-US" sz="1200" b="0" dirty="0">
                <a:solidFill>
                  <a:srgbClr val="222222"/>
                </a:solidFill>
                <a:effectLst/>
              </a:rPr>
              <a:t>19016, 19089</a:t>
            </a:r>
            <a:r>
              <a:rPr lang="en-US" sz="1200" b="0" dirty="0">
                <a:solidFill>
                  <a:srgbClr val="222222"/>
                </a:solidFill>
                <a:cs typeface="Times New Roman" panose="02020603050405020304" pitchFamily="18" charset="0"/>
              </a:rPr>
              <a:t> in </a:t>
            </a:r>
            <a:r>
              <a:rPr lang="en-US" sz="1200" b="0" dirty="0">
                <a:solidFill>
                  <a:srgbClr val="222222"/>
                </a:solidFill>
                <a:cs typeface="Times New Roman" panose="02020603050405020304" pitchFamily="18" charset="0"/>
                <a:hlinkClick r:id="rId4"/>
              </a:rPr>
              <a:t>11-23/1491r2</a:t>
            </a:r>
            <a:r>
              <a:rPr lang="en-US" sz="1200" b="0" dirty="0">
                <a:solidFill>
                  <a:srgbClr val="222222"/>
                </a:solidFill>
                <a:cs typeface="Times New Roman" panose="02020603050405020304" pitchFamily="18" charset="0"/>
              </a:rPr>
              <a:t> </a:t>
            </a:r>
            <a:r>
              <a:rPr lang="en-US" sz="1200" b="0" i="1" dirty="0">
                <a:solidFill>
                  <a:srgbClr val="222222"/>
                </a:solidFill>
                <a:effectLst/>
              </a:rPr>
              <a:t>[2 </a:t>
            </a:r>
            <a:r>
              <a:rPr lang="en-US" sz="1200" b="0" i="1" dirty="0">
                <a:cs typeface="Times New Roman" panose="02020603050405020304" pitchFamily="18" charset="0"/>
              </a:rPr>
              <a:t>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Yan Zhang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PHY sessions (PM2) of Day 3 of Interim.</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61682527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19676, 20019, 20020, 20022, 19680, 19932 in </a:t>
            </a:r>
            <a:r>
              <a:rPr lang="en-US" sz="1200" b="0" dirty="0">
                <a:cs typeface="Times New Roman" panose="02020603050405020304" pitchFamily="18" charset="0"/>
                <a:hlinkClick r:id="rId2"/>
              </a:rPr>
              <a:t>11-23/1467r4</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19686 in </a:t>
            </a:r>
            <a:r>
              <a:rPr lang="en-US" sz="1200" b="0" dirty="0">
                <a:cs typeface="Times New Roman" panose="02020603050405020304" pitchFamily="18" charset="0"/>
                <a:hlinkClick r:id="rId3"/>
              </a:rPr>
              <a:t>11-23/1617r0</a:t>
            </a:r>
            <a:r>
              <a:rPr lang="en-US" sz="1200" b="0" dirty="0">
                <a:cs typeface="Times New Roman" panose="02020603050405020304" pitchFamily="18" charset="0"/>
              </a:rPr>
              <a:t> &amp; 19114, 19193, 20108, 20109, 20110 in </a:t>
            </a:r>
            <a:r>
              <a:rPr lang="en-US" sz="1200" b="0" dirty="0">
                <a:cs typeface="Times New Roman" panose="02020603050405020304" pitchFamily="18" charset="0"/>
                <a:hlinkClick r:id="rId4"/>
              </a:rPr>
              <a:t>11-23/1553r3</a:t>
            </a:r>
            <a:r>
              <a:rPr lang="en-US" sz="1200" b="0" dirty="0">
                <a:cs typeface="Times New Roman" panose="02020603050405020304" pitchFamily="18" charset="0"/>
              </a:rPr>
              <a:t> </a:t>
            </a:r>
            <a:r>
              <a:rPr lang="en-US" sz="1200" b="0" i="1" dirty="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19187, 19626, 20064 in </a:t>
            </a:r>
            <a:r>
              <a:rPr lang="en-US" sz="1200" b="0" dirty="0">
                <a:cs typeface="Times New Roman" panose="02020603050405020304" pitchFamily="18" charset="0"/>
                <a:hlinkClick r:id="rId5"/>
              </a:rPr>
              <a:t>11-23/1604r1</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19349, 20096, 20097, 19791, 19790, 19211, 19296, 19528, 19810, 20098, 20091, 19617 in </a:t>
            </a:r>
            <a:r>
              <a:rPr lang="en-US" sz="1200" b="0" dirty="0">
                <a:solidFill>
                  <a:srgbClr val="6B9F25"/>
                </a:solidFill>
                <a:cs typeface="Times New Roman" panose="02020603050405020304" pitchFamily="18" charset="0"/>
                <a:hlinkClick r:id="rId6">
                  <a:extLst>
                    <a:ext uri="{A12FA001-AC4F-418D-AE19-62706E023703}">
                      <ahyp:hlinkClr xmlns:ahyp="http://schemas.microsoft.com/office/drawing/2018/hyperlinkcolor" val="tx"/>
                    </a:ext>
                  </a:extLst>
                </a:hlinkClick>
              </a:rPr>
              <a:t>11-23/1573</a:t>
            </a:r>
            <a:r>
              <a:rPr lang="en-US" sz="1200" b="0"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r3</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285750" indent="-285750">
              <a:buFont typeface="Arial" panose="020B0604020202020204" pitchFamily="34" charset="0"/>
              <a:buChar char="•"/>
            </a:pPr>
            <a:r>
              <a:rPr lang="en-US" sz="1200" b="0" strike="sngStrike" dirty="0">
                <a:solidFill>
                  <a:srgbClr val="FF0000"/>
                </a:solidFill>
                <a:cs typeface="Times New Roman" panose="02020603050405020304" pitchFamily="18" charset="0"/>
              </a:rPr>
              <a:t>19350, 19627 in 11-23/603r1 [2 CIDs]</a:t>
            </a:r>
          </a:p>
          <a:p>
            <a:pPr marL="285750" indent="-285750">
              <a:buFont typeface="Arial" panose="020B0604020202020204" pitchFamily="34" charset="0"/>
              <a:buChar char="•"/>
            </a:pPr>
            <a:r>
              <a:rPr lang="en-US" sz="1200" b="0" dirty="0">
                <a:cs typeface="Times New Roman" panose="02020603050405020304" pitchFamily="18" charset="0"/>
              </a:rPr>
              <a:t>19792 in 11-23/1405r3 &amp; 20123 19466 19463 19438 19741 in 11-23/1547r6 [6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sessions (AM1) of Day 4 and PM1 of Day 4 of Interim.</a:t>
            </a:r>
          </a:p>
          <a:p>
            <a:endParaRPr lang="en-US" sz="1200" i="1" dirty="0"/>
          </a:p>
          <a:p>
            <a:r>
              <a:rPr lang="en-US" sz="1200" i="1" dirty="0">
                <a:solidFill>
                  <a:srgbClr val="FF0000"/>
                </a:solidFill>
              </a:rPr>
              <a:t>R3 is not on the server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3941596797"/>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627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 19609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Ross J. Yu			Second: Edward Au</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126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226741196"/>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628</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D4.1 draft after incorporating the approved changes as specified in </a:t>
            </a:r>
            <a:r>
              <a:rPr lang="en-US" sz="2400" dirty="0">
                <a:solidFill>
                  <a:schemeClr val="tx1"/>
                </a:solidFill>
              </a:rPr>
              <a:t>Motions 615 to 627 (motions with numerical values)</a:t>
            </a:r>
            <a:r>
              <a:rPr lang="en-US" sz="2400" dirty="0"/>
              <a:t>.</a:t>
            </a:r>
          </a:p>
          <a:p>
            <a:pPr marL="0" indent="0"/>
            <a:endParaRPr lang="en-US" sz="2400" dirty="0"/>
          </a:p>
          <a:p>
            <a:pPr marL="0" indent="0"/>
            <a:r>
              <a:rPr lang="en-US" sz="2400" dirty="0"/>
              <a:t>Move: Ross J. Yu			Second: Abhishek Patil</a:t>
            </a:r>
          </a:p>
          <a:p>
            <a:pPr marL="0" indent="0"/>
            <a:r>
              <a:rPr lang="en-US" sz="2400"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127</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78253697"/>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9 to 10 November 2023, in San Diego, CA, for the purpose of TGbe comment resolution and consideration of document submissions</a:t>
            </a:r>
          </a:p>
          <a:p>
            <a:endParaRPr lang="en-US" altLang="en-US" dirty="0"/>
          </a:p>
          <a:p>
            <a:r>
              <a:rPr lang="en-US" dirty="0"/>
              <a:t>Move: Laurent Cariou			Second: George Cherian</a:t>
            </a:r>
          </a:p>
          <a:p>
            <a:r>
              <a:rPr lang="en-US" dirty="0"/>
              <a:t>Discussion: None.</a:t>
            </a:r>
          </a:p>
          <a:p>
            <a:pPr marL="0" indent="0"/>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128</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231350074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01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129</a:t>
            </a:fld>
            <a:endParaRPr lang="en-GB" dirty="0"/>
          </a:p>
        </p:txBody>
      </p:sp>
    </p:spTree>
    <p:extLst>
      <p:ext uri="{BB962C8B-B14F-4D97-AF65-F5344CB8AC3E}">
        <p14:creationId xmlns:p14="http://schemas.microsoft.com/office/powerpoint/2010/main" val="3139087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16857, 15365, 16393, 17611, 15367, 17614, 15368, 17615, 15948, 17619, 17620, 17622, 17651, 17652, 17653, 16581, 17655, 17656, 17658, 17659, 17661, 17665, 17664, 17670, 17668 in </a:t>
            </a:r>
            <a:r>
              <a:rPr lang="en-US" sz="1100" b="0" dirty="0">
                <a:solidFill>
                  <a:schemeClr val="tx1"/>
                </a:solidFill>
                <a:hlinkClick r:id="rId2"/>
              </a:rPr>
              <a:t>11-23/358r2</a:t>
            </a:r>
            <a:r>
              <a:rPr lang="en-US" sz="1100" b="0" dirty="0">
                <a:solidFill>
                  <a:schemeClr val="tx1"/>
                </a:solidFill>
              </a:rPr>
              <a:t> </a:t>
            </a:r>
            <a:r>
              <a:rPr lang="en-US" sz="1100" b="0" i="1" dirty="0">
                <a:solidFill>
                  <a:schemeClr val="tx1"/>
                </a:solidFill>
              </a:rPr>
              <a:t>[25 CIDs]</a:t>
            </a:r>
          </a:p>
          <a:p>
            <a:pPr marL="285750" indent="-285750">
              <a:buFont typeface="Arial" panose="020B0604020202020204" pitchFamily="34" charset="0"/>
              <a:buChar char="•"/>
            </a:pPr>
            <a:r>
              <a:rPr lang="en-US" sz="1100" b="0" dirty="0">
                <a:solidFill>
                  <a:schemeClr val="tx1"/>
                </a:solidFill>
              </a:rPr>
              <a:t>15118, 15119, 15120, 15600, 15630, 15752, 16190, 16348, 16467, 16590, 16591, 16592, 17340, 17829 in </a:t>
            </a:r>
            <a:r>
              <a:rPr lang="en-US" sz="1100" b="0" dirty="0">
                <a:solidFill>
                  <a:schemeClr val="tx1"/>
                </a:solidFill>
                <a:hlinkClick r:id="rId3"/>
              </a:rPr>
              <a:t>11-23/351r1</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15801, 17305, 17379 in </a:t>
            </a:r>
            <a:r>
              <a:rPr lang="en-US" sz="1100" b="0" dirty="0">
                <a:solidFill>
                  <a:schemeClr val="tx1"/>
                </a:solidFill>
                <a:hlinkClick r:id="rId4"/>
              </a:rPr>
              <a:t>11-23/372r1</a:t>
            </a:r>
            <a:r>
              <a:rPr lang="en-US" sz="1100" b="0" dirty="0">
                <a:solidFill>
                  <a:schemeClr val="tx1"/>
                </a:solidFill>
              </a:rPr>
              <a:t> &amp; 16457, 15087, 15871, 16043, 16535, 16448 in </a:t>
            </a:r>
            <a:r>
              <a:rPr lang="en-US" sz="1100" b="0" dirty="0">
                <a:solidFill>
                  <a:schemeClr val="tx1"/>
                </a:solidFill>
                <a:hlinkClick r:id="rId5"/>
              </a:rPr>
              <a:t>11-23/377r2</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15116, 16579, 16580, 16859, 17648, 17650 in </a:t>
            </a:r>
            <a:r>
              <a:rPr lang="en-US" sz="1100" b="0" dirty="0">
                <a:solidFill>
                  <a:schemeClr val="tx1"/>
                </a:solidFill>
                <a:hlinkClick r:id="rId6"/>
              </a:rPr>
              <a:t>11-23/371r1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15051, 15401, 15402, 15403, 15521, 15862, 15863, 15864, 15865, 15986, 15989, 15991, 15994, 15995, 15996, 16110, 16111, 16241, 16466, </a:t>
            </a:r>
            <a:r>
              <a:rPr lang="en-US" sz="1100" b="0" strike="sngStrike" dirty="0">
                <a:solidFill>
                  <a:srgbClr val="FF0000"/>
                </a:solidFill>
              </a:rPr>
              <a:t>16583,</a:t>
            </a:r>
            <a:r>
              <a:rPr lang="en-US" sz="1100" b="0" dirty="0">
                <a:solidFill>
                  <a:schemeClr val="tx1"/>
                </a:solidFill>
              </a:rPr>
              <a:t> 16584, 16585, 17937, 17938, 17939, 17940, 18115, 18120, 18127 in </a:t>
            </a:r>
            <a:r>
              <a:rPr lang="en-US" sz="1100" b="0" dirty="0">
                <a:solidFill>
                  <a:schemeClr val="tx1"/>
                </a:solidFill>
                <a:hlinkClick r:id="rId7"/>
              </a:rPr>
              <a:t>11-23/360r2</a:t>
            </a:r>
            <a:r>
              <a:rPr lang="en-US" sz="1100" b="0" dirty="0">
                <a:solidFill>
                  <a:schemeClr val="tx1"/>
                </a:solidFill>
              </a:rPr>
              <a:t> </a:t>
            </a:r>
            <a:r>
              <a:rPr lang="en-US" sz="1100" b="0" i="1" dirty="0">
                <a:solidFill>
                  <a:schemeClr val="tx1"/>
                </a:solidFill>
              </a:rPr>
              <a:t>[28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Abhishek Patil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26779668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629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19292 19028 19973 19834 19029 19032 19595 19293 19294 19030 19577 19031 19208 19207 19033 19001 19724 19899 19510 19333 in </a:t>
            </a:r>
            <a:r>
              <a:rPr lang="en-US" sz="1200" b="0" dirty="0">
                <a:effectLst/>
                <a:ea typeface="Calibri" panose="020F0502020204030204" pitchFamily="34" charset="0"/>
                <a:cs typeface="Times New Roman" panose="02020603050405020304" pitchFamily="18" charset="0"/>
                <a:hlinkClick r:id="rId2"/>
              </a:rPr>
              <a:t>11-23/1658r1</a:t>
            </a:r>
            <a:r>
              <a:rPr lang="en-US" sz="1200" b="0" dirty="0">
                <a:effectLst/>
                <a:ea typeface="Calibri" panose="020F0502020204030204" pitchFamily="34" charset="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19669 19867 19784 19717 19718 19719 19720 19722 19723 in </a:t>
            </a:r>
            <a:r>
              <a:rPr lang="en-US" sz="1200" b="0" dirty="0">
                <a:effectLst/>
                <a:ea typeface="Calibri" panose="020F0502020204030204" pitchFamily="34" charset="0"/>
                <a:cs typeface="Times New Roman" panose="02020603050405020304" pitchFamily="18" charset="0"/>
                <a:hlinkClick r:id="rId3"/>
              </a:rPr>
              <a:t>11-23/1660r1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19749 in </a:t>
            </a:r>
            <a:r>
              <a:rPr lang="en-US" sz="1200" b="0" dirty="0">
                <a:ea typeface="Calibri" panose="020F0502020204030204" pitchFamily="34" charset="0"/>
                <a:cs typeface="Times New Roman" panose="02020603050405020304" pitchFamily="18" charset="0"/>
                <a:hlinkClick r:id="rId4"/>
              </a:rPr>
              <a:t>11-23/1607r1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ffectLst/>
                <a:ea typeface="Calibri" panose="020F0502020204030204" pitchFamily="34" charset="0"/>
                <a:cs typeface="Times New Roman" panose="02020603050405020304" pitchFamily="18" charset="0"/>
              </a:rPr>
              <a:t>19478</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11-23/1478r8</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19587, 19588, 19295, 19840, 19842, 19843 in </a:t>
            </a:r>
            <a:r>
              <a:rPr lang="en-US" sz="1200" b="0" dirty="0">
                <a:effectLst/>
                <a:ea typeface="Calibri" panose="020F0502020204030204" pitchFamily="34" charset="0"/>
                <a:cs typeface="Times New Roman" panose="02020603050405020304" pitchFamily="18" charset="0"/>
                <a:hlinkClick r:id="rId6"/>
              </a:rPr>
              <a:t>11-23/1541r1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19359, 19360, 19394, 19576 in </a:t>
            </a:r>
            <a:r>
              <a:rPr lang="en-US" sz="1200" b="0" dirty="0">
                <a:effectLst/>
                <a:ea typeface="Calibri" panose="020F0502020204030204" pitchFamily="34" charset="0"/>
                <a:cs typeface="Times New Roman" panose="02020603050405020304" pitchFamily="18" charset="0"/>
                <a:hlinkClick r:id="rId7"/>
              </a:rPr>
              <a:t>11-23/1671r1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19027, 20114, 20115, 19982, 19983, 19984, 19976, 19977 in </a:t>
            </a:r>
            <a:r>
              <a:rPr lang="en-US" sz="1200" b="0" strike="sngStrike" dirty="0">
                <a:solidFill>
                  <a:srgbClr val="FF0000"/>
                </a:solidFill>
                <a:effectLst/>
                <a:ea typeface="Calibri" panose="020F0502020204030204" pitchFamily="34" charset="0"/>
                <a:cs typeface="Times New Roman" panose="02020603050405020304" pitchFamily="18" charset="0"/>
                <a:hlinkClick r:id="rId8">
                  <a:extLst>
                    <a:ext uri="{A12FA001-AC4F-418D-AE19-62706E023703}">
                      <ahyp:hlinkClr xmlns:ahyp="http://schemas.microsoft.com/office/drawing/2018/hyperlinkcolor" val="tx"/>
                    </a:ext>
                  </a:extLst>
                </a:hlinkClick>
              </a:rPr>
              <a:t>11-23/1553r4</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Kumail Haider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September 25</a:t>
            </a:r>
            <a:r>
              <a:rPr lang="en-US" sz="1200" i="1" baseline="30000" dirty="0"/>
              <a:t>th</a:t>
            </a:r>
            <a:r>
              <a:rPr lang="en-US" sz="1200" i="1" dirty="0"/>
              <a:t> and September 26</a:t>
            </a:r>
            <a:r>
              <a:rPr lang="en-US" sz="1200" i="1" baseline="30000" dirty="0"/>
              <a:t>th</a:t>
            </a:r>
            <a:r>
              <a:rPr lang="en-US" sz="1200" i="1" dirty="0"/>
              <a:t>. </a:t>
            </a:r>
            <a:r>
              <a:rPr lang="en-US" sz="1200" i="1" dirty="0">
                <a:solidFill>
                  <a:srgbClr val="FF0000"/>
                </a:solidFill>
              </a:rPr>
              <a:t>Removed CIDs of 1553r4 as they were marked as deferred.</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603712971"/>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19833, 19835, 19836, 19837, 19838 in </a:t>
            </a:r>
            <a:r>
              <a:rPr lang="en-US" sz="1200" b="0" dirty="0">
                <a:effectLst/>
                <a:ea typeface="Calibri" panose="020F0502020204030204" pitchFamily="34" charset="0"/>
                <a:cs typeface="Times New Roman" panose="02020603050405020304" pitchFamily="18" charset="0"/>
                <a:hlinkClick r:id="rId2"/>
              </a:rPr>
              <a:t>11-23/1658r4</a:t>
            </a:r>
            <a:r>
              <a:rPr lang="en-US" sz="1200" b="0" i="1" dirty="0">
                <a:effectLst/>
                <a:ea typeface="Calibri" panose="020F0502020204030204" pitchFamily="34" charset="0"/>
                <a:cs typeface="Times New Roman" panose="02020603050405020304" pitchFamily="18" charset="0"/>
              </a:rPr>
              <a:t> [8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19501, 19095, 19100, </a:t>
            </a:r>
            <a:r>
              <a:rPr lang="en-US" sz="1200" b="0" dirty="0">
                <a:solidFill>
                  <a:srgbClr val="FF0000"/>
                </a:solidFill>
                <a:effectLst/>
                <a:ea typeface="Calibri" panose="020F0502020204030204" pitchFamily="34" charset="0"/>
                <a:cs typeface="Times New Roman" panose="02020603050405020304" pitchFamily="18" charset="0"/>
              </a:rPr>
              <a:t>195</a:t>
            </a:r>
            <a:r>
              <a:rPr lang="en-US" sz="1200" b="0" dirty="0">
                <a:solidFill>
                  <a:srgbClr val="FF0000"/>
                </a:solidFill>
                <a:ea typeface="Calibri" panose="020F0502020204030204" pitchFamily="34" charset="0"/>
                <a:cs typeface="Times New Roman" panose="02020603050405020304" pitchFamily="18" charset="0"/>
              </a:rPr>
              <a:t>0</a:t>
            </a:r>
            <a:r>
              <a:rPr lang="en-US" sz="1200" b="0" dirty="0">
                <a:solidFill>
                  <a:srgbClr val="FF0000"/>
                </a:solidFill>
                <a:effectLst/>
                <a:ea typeface="Calibri" panose="020F0502020204030204" pitchFamily="34" charset="0"/>
                <a:cs typeface="Times New Roman" panose="02020603050405020304" pitchFamily="18" charset="0"/>
              </a:rPr>
              <a:t>2</a:t>
            </a:r>
            <a:r>
              <a:rPr lang="en-US" sz="1200" b="0" dirty="0">
                <a:effectLst/>
                <a:ea typeface="Calibri" panose="020F0502020204030204" pitchFamily="34" charset="0"/>
                <a:cs typeface="Times New Roman" panose="02020603050405020304" pitchFamily="18" charset="0"/>
              </a:rPr>
              <a:t>, 19221, 19065, 19488, 19504, 19160, 19218, 19220, 19503, 19076, 19048, 19740, 19671, 19397, 19098, 19448 in </a:t>
            </a:r>
            <a:r>
              <a:rPr lang="en-US" sz="1200" b="0" dirty="0">
                <a:effectLst/>
                <a:ea typeface="Calibri" panose="020F0502020204030204" pitchFamily="34" charset="0"/>
                <a:cs typeface="Times New Roman" panose="02020603050405020304" pitchFamily="18" charset="0"/>
                <a:hlinkClick r:id="rId3"/>
              </a:rPr>
              <a:t>11-23/1685r1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[19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19468, 19768, 19769, 19936, 19937, 19938, 19940, 20027, 20029, 20030, 20031, 20034, 20036, 20037 in </a:t>
            </a:r>
            <a:r>
              <a:rPr lang="en-US" sz="1200" b="0" dirty="0">
                <a:effectLst/>
                <a:ea typeface="Calibri" panose="020F0502020204030204" pitchFamily="34" charset="0"/>
                <a:cs typeface="Times New Roman" panose="02020603050405020304" pitchFamily="18" charset="0"/>
                <a:hlinkClick r:id="rId4"/>
              </a:rPr>
              <a:t>11-23/1542r3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19832</a:t>
            </a:r>
            <a:r>
              <a:rPr lang="en-US" sz="1200" b="0" dirty="0">
                <a:ea typeface="Calibri" panose="020F0502020204030204" pitchFamily="34" charset="0"/>
                <a:cs typeface="Times New Roman" panose="02020603050405020304" pitchFamily="18" charset="0"/>
              </a:rPr>
              <a:t> in </a:t>
            </a:r>
            <a:r>
              <a:rPr lang="en-US" sz="1200" b="0" dirty="0">
                <a:ea typeface="Calibri" panose="020F0502020204030204" pitchFamily="34" charset="0"/>
                <a:cs typeface="Times New Roman" panose="02020603050405020304" pitchFamily="18" charset="0"/>
                <a:hlinkClick r:id="rId5"/>
              </a:rPr>
              <a:t>11-23/1526r2</a:t>
            </a:r>
            <a:r>
              <a:rPr lang="en-US" sz="1200" b="0" dirty="0">
                <a:ea typeface="Calibri" panose="020F0502020204030204" pitchFamily="34" charset="0"/>
                <a:cs typeface="Times New Roman" panose="02020603050405020304" pitchFamily="18" charset="0"/>
              </a:rPr>
              <a:t> &amp; 20057 in </a:t>
            </a:r>
            <a:r>
              <a:rPr lang="en-US" sz="1200" b="0" dirty="0">
                <a:ea typeface="Calibri" panose="020F0502020204030204" pitchFamily="34" charset="0"/>
                <a:cs typeface="Times New Roman" panose="02020603050405020304" pitchFamily="18" charset="0"/>
                <a:hlinkClick r:id="rId6"/>
              </a:rPr>
              <a:t>11-23/1555r0</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&amp; </a:t>
            </a:r>
            <a:r>
              <a:rPr lang="en-US" sz="1200" b="0" dirty="0">
                <a:ea typeface="Calibri" panose="020F0502020204030204" pitchFamily="34" charset="0"/>
                <a:cs typeface="Times New Roman" panose="02020603050405020304" pitchFamily="18" charset="0"/>
              </a:rPr>
              <a:t>19266, 19422, 19953, 20052, 20077 in </a:t>
            </a:r>
            <a:r>
              <a:rPr lang="en-US" sz="1200" b="0" dirty="0">
                <a:ea typeface="Calibri" panose="020F0502020204030204" pitchFamily="34" charset="0"/>
                <a:cs typeface="Times New Roman" panose="02020603050405020304" pitchFamily="18" charset="0"/>
                <a:hlinkClick r:id="rId7"/>
              </a:rPr>
              <a:t>11-23/1400r1</a:t>
            </a:r>
            <a:r>
              <a:rPr lang="en-US" sz="1200" b="0" dirty="0">
                <a:ea typeface="Calibri" panose="020F0502020204030204" pitchFamily="34" charset="0"/>
                <a:cs typeface="Times New Roman" panose="02020603050405020304" pitchFamily="18" charset="0"/>
              </a:rPr>
              <a:t> </a:t>
            </a:r>
            <a:r>
              <a:rPr lang="en-US" sz="1200" b="0" i="1" dirty="0">
                <a:ea typeface="Calibri" panose="020F0502020204030204" pitchFamily="34" charset="0"/>
                <a:cs typeface="Times New Roman" panose="02020603050405020304" pitchFamily="18" charset="0"/>
              </a:rPr>
              <a:t>[7 CIDs]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19079, 19107, 19108, 19779, 19849 in </a:t>
            </a:r>
            <a:r>
              <a:rPr lang="en-US" sz="1200" b="0" dirty="0">
                <a:effectLst/>
                <a:ea typeface="Calibri" panose="020F0502020204030204" pitchFamily="34" charset="0"/>
                <a:cs typeface="Times New Roman" panose="02020603050405020304" pitchFamily="18" charset="0"/>
                <a:hlinkClick r:id="rId8"/>
              </a:rPr>
              <a:t>11-23/1483r1</a:t>
            </a:r>
            <a:r>
              <a:rPr lang="en-US" sz="1200" b="0" dirty="0">
                <a:effectLst/>
                <a:ea typeface="Calibri" panose="020F0502020204030204" pitchFamily="34" charset="0"/>
                <a:cs typeface="Times New Roman" panose="02020603050405020304" pitchFamily="18" charset="0"/>
              </a:rPr>
              <a:t> 19520 in </a:t>
            </a:r>
            <a:r>
              <a:rPr lang="en-US" sz="1200" b="0" dirty="0">
                <a:effectLst/>
                <a:ea typeface="Calibri" panose="020F0502020204030204" pitchFamily="34" charset="0"/>
                <a:cs typeface="Times New Roman" panose="02020603050405020304" pitchFamily="18" charset="0"/>
                <a:hlinkClick r:id="rId9"/>
              </a:rPr>
              <a:t>11-23/1748r0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19948, 19653, 19945, 19702, 20044, 19775, 19703, 19704, 19705, 19949, 19950, 20046 in</a:t>
            </a:r>
            <a:r>
              <a:rPr lang="en-US" sz="1200" b="0" dirty="0">
                <a:ea typeface="Calibri" panose="020F0502020204030204" pitchFamily="34" charset="0"/>
                <a:cs typeface="Times New Roman" panose="02020603050405020304" pitchFamily="18" charset="0"/>
              </a:rPr>
              <a:t> </a:t>
            </a:r>
            <a:r>
              <a:rPr lang="en-US" sz="1200" b="0" dirty="0">
                <a:ea typeface="Calibri" panose="020F0502020204030204" pitchFamily="34" charset="0"/>
                <a:cs typeface="Times New Roman" panose="02020603050405020304" pitchFamily="18" charset="0"/>
                <a:hlinkClick r:id="rId10"/>
              </a:rPr>
              <a:t>11-23/1459r1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[12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09</a:t>
            </a:r>
            <a:r>
              <a:rPr lang="en-US" sz="1200" i="1" baseline="30000" dirty="0"/>
              <a:t>th </a:t>
            </a:r>
            <a:r>
              <a:rPr lang="en-US" sz="1200" i="1" dirty="0"/>
              <a:t>, October 11</a:t>
            </a:r>
            <a:r>
              <a:rPr lang="en-US" sz="1200" i="1" baseline="30000" dirty="0"/>
              <a:t>th</a:t>
            </a:r>
            <a:r>
              <a:rPr lang="en-US" sz="1200" i="1" dirty="0"/>
              <a:t> and October 19</a:t>
            </a:r>
            <a:r>
              <a:rPr lang="en-US" sz="1200" i="1" baseline="30000" dirty="0"/>
              <a:t>th</a:t>
            </a:r>
            <a:r>
              <a:rPr lang="en-US" sz="1200" i="1" dirty="0"/>
              <a:t>. </a:t>
            </a:r>
            <a:r>
              <a:rPr lang="en-US" sz="1200" i="1" dirty="0">
                <a:solidFill>
                  <a:srgbClr val="FF0000"/>
                </a:solidFill>
              </a:rPr>
              <a:t>Updated from 19052 to 19502 (typo)</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47960963"/>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19317, 19351, 19530, 19729 in </a:t>
            </a:r>
            <a:r>
              <a:rPr lang="en-US" sz="1200" b="0" dirty="0">
                <a:effectLst/>
                <a:ea typeface="Calibri" panose="020F0502020204030204" pitchFamily="34" charset="0"/>
                <a:cs typeface="Times New Roman" panose="02020603050405020304" pitchFamily="18" charset="0"/>
                <a:hlinkClick r:id="rId2"/>
              </a:rPr>
              <a:t>11-23/1504r0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19545 in </a:t>
            </a:r>
            <a:r>
              <a:rPr lang="en-US" sz="1200" b="0" dirty="0">
                <a:effectLst/>
                <a:ea typeface="Calibri" panose="020F0502020204030204" pitchFamily="34" charset="0"/>
                <a:cs typeface="Times New Roman" panose="02020603050405020304" pitchFamily="18" charset="0"/>
                <a:hlinkClick r:id="rId3"/>
              </a:rPr>
              <a:t>11-23/1737r1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Hanqing Lou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the Joint conf call of October 18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011197013"/>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632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19873</a:t>
            </a:r>
            <a:r>
              <a:rPr lang="en-US" sz="1200" b="0" i="1" dirty="0">
                <a:solidFill>
                  <a:schemeClr val="tx1"/>
                </a:solidFill>
              </a:rPr>
              <a:t> [1 CID]</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Ray Yang</a:t>
            </a:r>
          </a:p>
          <a:p>
            <a:pPr marL="0" indent="0"/>
            <a:r>
              <a:rPr lang="en-US" sz="1400" dirty="0"/>
              <a:t>Discussion: None.</a:t>
            </a:r>
          </a:p>
          <a:p>
            <a:pPr marL="0" indent="0"/>
            <a:r>
              <a:rPr lang="en-US" sz="1400" dirty="0"/>
              <a:t>Result: </a:t>
            </a:r>
            <a:r>
              <a:rPr lang="en-US" sz="1400" dirty="0">
                <a:highlight>
                  <a:srgbClr val="00FF00"/>
                </a:highlight>
              </a:rPr>
              <a:t>Approved with unanimous consent.</a:t>
            </a:r>
          </a:p>
          <a:p>
            <a:pPr marL="0" indent="0"/>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133</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2064461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633 (Quarantine 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effectLst/>
                <a:ea typeface="MS Mincho" panose="02020609040205080304" pitchFamily="49" charset="-128"/>
                <a:cs typeface="Times New Roman" panose="02020603050405020304" pitchFamily="18" charset="0"/>
              </a:rPr>
              <a:t>19413 </a:t>
            </a:r>
            <a:r>
              <a:rPr lang="en-US" sz="1050" b="0" strike="sngStrike" dirty="0">
                <a:solidFill>
                  <a:srgbClr val="FF0000"/>
                </a:solidFill>
                <a:effectLst/>
                <a:ea typeface="MS Mincho" panose="02020609040205080304" pitchFamily="49" charset="-128"/>
                <a:cs typeface="Times New Roman" panose="02020603050405020304" pitchFamily="18" charset="0"/>
              </a:rPr>
              <a:t>19710</a:t>
            </a:r>
            <a:r>
              <a:rPr lang="en-US" sz="1050" b="0" dirty="0">
                <a:effectLst/>
                <a:ea typeface="MS Mincho" panose="02020609040205080304" pitchFamily="49" charset="-128"/>
                <a:cs typeface="Times New Roman" panose="02020603050405020304" pitchFamily="18" charset="0"/>
              </a:rPr>
              <a:t> 19713 19715 19868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19356 19357 19369</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19597 19598 20060 20061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20038</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19027 19976 19977 19982 19983 19984 20114 20115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(Rubayet)</a:t>
            </a:r>
            <a:r>
              <a:rPr lang="en-US" sz="1050" b="0" dirty="0">
                <a:effectLst/>
                <a:ea typeface="MS Mincho" panose="02020609040205080304" pitchFamily="49" charset="-128"/>
                <a:cs typeface="Times New Roman" panose="02020603050405020304" pitchFamily="18" charset="0"/>
              </a:rPr>
              <a:t>; 19593 </a:t>
            </a:r>
            <a:r>
              <a:rPr lang="en-US" sz="1050" dirty="0">
                <a:effectLst/>
                <a:ea typeface="MS Mincho" panose="02020609040205080304" pitchFamily="49" charset="-128"/>
                <a:cs typeface="Times New Roman" panose="02020603050405020304" pitchFamily="18" charset="0"/>
              </a:rPr>
              <a:t>(</a:t>
            </a:r>
            <a:r>
              <a:rPr lang="en-US" sz="1050" dirty="0" err="1">
                <a:effectLst/>
                <a:ea typeface="MS Mincho" panose="02020609040205080304" pitchFamily="49" charset="-128"/>
                <a:cs typeface="Times New Roman" panose="02020603050405020304" pitchFamily="18" charset="0"/>
              </a:rPr>
              <a:t>Yingqiao</a:t>
            </a:r>
            <a:r>
              <a:rPr lang="en-US" sz="1050" dirty="0">
                <a:effectLst/>
                <a:ea typeface="MS Mincho" panose="02020609040205080304" pitchFamily="49" charset="-128"/>
                <a:cs typeface="Times New Roman" panose="02020603050405020304" pitchFamily="18" charset="0"/>
              </a:rPr>
              <a:t>);</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Edward Au		Second: Mike Montemurro</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r>
              <a:rPr lang="en-US" sz="1100" i="1" dirty="0"/>
              <a:t>Note: These are CRs documents that did not have consensus. There are SP results for each of these CIDs.</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46087960"/>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634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19369, </a:t>
            </a:r>
            <a:r>
              <a:rPr lang="en-US" sz="1400" b="0" strike="sngStrike" dirty="0">
                <a:solidFill>
                  <a:srgbClr val="FF0000"/>
                </a:solidFill>
                <a:effectLst/>
                <a:ea typeface="Calibri" panose="020F0502020204030204" pitchFamily="34" charset="0"/>
                <a:cs typeface="Times New Roman" panose="02020603050405020304" pitchFamily="18" charset="0"/>
              </a:rPr>
              <a:t>19597, </a:t>
            </a:r>
            <a:r>
              <a:rPr lang="en-US" sz="1400" b="0" dirty="0">
                <a:effectLst/>
                <a:ea typeface="Calibri" panose="020F0502020204030204" pitchFamily="34" charset="0"/>
                <a:cs typeface="Times New Roman" panose="02020603050405020304" pitchFamily="18" charset="0"/>
              </a:rPr>
              <a:t>19598, 20038, 20009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Brian Hart</a:t>
            </a:r>
          </a:p>
          <a:p>
            <a:pPr marL="0" indent="0"/>
            <a:r>
              <a:rPr lang="en-US" sz="1800" dirty="0"/>
              <a:t>Discussion: Some discussion.</a:t>
            </a:r>
            <a:endParaRPr lang="en-US" sz="1800" b="0" dirty="0"/>
          </a:p>
          <a:p>
            <a:r>
              <a:rPr lang="en-US" sz="1800" dirty="0"/>
              <a:t>Preliminary Result: 42Y, 36N, 19A (fails)</a:t>
            </a:r>
          </a:p>
          <a:p>
            <a:r>
              <a:rPr lang="en-US" sz="1800" dirty="0"/>
              <a:t>Result: </a:t>
            </a:r>
            <a:r>
              <a:rPr lang="en-US" sz="1800" dirty="0">
                <a:highlight>
                  <a:srgbClr val="FF0000"/>
                </a:highlight>
              </a:rPr>
              <a:t>42Y, 36N, 19A (fails)</a:t>
            </a:r>
          </a:p>
          <a:p>
            <a:endParaRPr lang="en-US" sz="1800" dirty="0"/>
          </a:p>
          <a:p>
            <a:r>
              <a:rPr lang="en-US" sz="1400" i="1" dirty="0"/>
              <a:t>Note 1: Most CIDs (except for 20009) are presented in November 1</a:t>
            </a:r>
            <a:r>
              <a:rPr lang="en-US" sz="1400" i="1" baseline="30000" dirty="0"/>
              <a:t>st</a:t>
            </a:r>
            <a:r>
              <a:rPr lang="en-US" sz="1400" i="1" dirty="0"/>
              <a:t> and also discussed on September 12, 2023. The DCN is 23/1468r1. Again, presented and discussed on September 14, 2023. The DCN is 23/1468r1. The straw poll results are 49 Yes, 45 No, 15 Abstain.</a:t>
            </a:r>
          </a:p>
          <a:p>
            <a:r>
              <a:rPr lang="en-US" sz="1400" i="1" dirty="0"/>
              <a:t>Note 2: CID 20009: It is a new CID that has not been previously discussed but was discussed in November 1</a:t>
            </a:r>
            <a:r>
              <a:rPr lang="en-US" sz="1400" i="1" baseline="30000" dirty="0"/>
              <a:t>st</a:t>
            </a:r>
            <a:r>
              <a:rPr lang="en-US" sz="1400" i="1" dirty="0"/>
              <a: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135</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21714307"/>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635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19597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11-23/1468</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Kumail Haider</a:t>
            </a:r>
          </a:p>
          <a:p>
            <a:pPr marL="0" indent="0"/>
            <a:r>
              <a:rPr lang="en-US" sz="1800" dirty="0"/>
              <a:t>Discussion: None.</a:t>
            </a:r>
            <a:endParaRPr lang="en-US" sz="1800" b="0" dirty="0"/>
          </a:p>
          <a:p>
            <a:pPr marL="0" indent="0"/>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1: CID is presented in November 1</a:t>
            </a:r>
            <a:r>
              <a:rPr lang="en-US" sz="1400" i="1" baseline="30000" dirty="0"/>
              <a:t>st</a:t>
            </a:r>
            <a:r>
              <a:rPr lang="en-US" sz="1400" i="1" dirty="0"/>
              <a:t> and discussed on September 12, 2023. The DCN is 23/1468r1. Again, presented and discussed on September 14, 2023. The DCN is 23/1468r1. The straw poll results are 49 Yes, 45 No, 15 Abstain.</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136</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99261112"/>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636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strike="sngStrike" dirty="0">
                <a:solidFill>
                  <a:srgbClr val="FF0000"/>
                </a:solidFill>
                <a:effectLst/>
                <a:ea typeface="Calibri" panose="020F0502020204030204" pitchFamily="34" charset="0"/>
                <a:cs typeface="Times New Roman" panose="02020603050405020304" pitchFamily="18" charset="0"/>
              </a:rPr>
              <a:t>, 20061 </a:t>
            </a:r>
            <a:r>
              <a:rPr lang="en-US" sz="1400" b="0" dirty="0">
                <a:effectLst/>
                <a:ea typeface="Calibri" panose="020F0502020204030204" pitchFamily="34" charset="0"/>
                <a:cs typeface="Times New Roman" panose="02020603050405020304" pitchFamily="18" charset="0"/>
              </a:rPr>
              <a:t>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r3</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a:t>
            </a:r>
            <a:endParaRPr lang="en-US" sz="1800" b="0" dirty="0"/>
          </a:p>
          <a:p>
            <a:r>
              <a:rPr lang="en-US" sz="1800" dirty="0"/>
              <a:t>Result:</a:t>
            </a:r>
          </a:p>
          <a:p>
            <a:r>
              <a:rPr lang="en-US" sz="1800" dirty="0">
                <a:highlight>
                  <a:srgbClr val="FFFF00"/>
                </a:highlight>
              </a:rPr>
              <a:t>Tabled (no objection to bring back to F2F in Nov).</a:t>
            </a:r>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137</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41647588"/>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637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19027 19976 19977 19982 19983 19984 20114 20115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11-23/1553</a:t>
            </a:r>
            <a:r>
              <a:rPr lang="en-US" sz="1400" b="0" dirty="0">
                <a:solidFill>
                  <a:srgbClr val="FF0000"/>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r6</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[8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Rubayet Shafin 		Second: Peshal Nayak</a:t>
            </a:r>
          </a:p>
          <a:p>
            <a:pPr marL="0" indent="0"/>
            <a:r>
              <a:rPr lang="en-US" sz="1800" dirty="0"/>
              <a:t>Discussion: Some discussion.</a:t>
            </a:r>
            <a:endParaRPr lang="en-US" sz="1800" b="0" dirty="0"/>
          </a:p>
          <a:p>
            <a:r>
              <a:rPr lang="en-US" sz="1800" dirty="0"/>
              <a:t>Preliminary Result: 28Y (+1, Youhan), 45N, 29A (fails).</a:t>
            </a:r>
          </a:p>
          <a:p>
            <a:r>
              <a:rPr lang="en-US" sz="1800" dirty="0"/>
              <a:t>Result: </a:t>
            </a:r>
            <a:r>
              <a:rPr lang="en-US" sz="1800" dirty="0">
                <a:highlight>
                  <a:srgbClr val="FF0000"/>
                </a:highlight>
              </a:rPr>
              <a:t>29Y, 45N, 29A (fails)</a:t>
            </a:r>
          </a:p>
          <a:p>
            <a:endParaRPr lang="en-US" sz="1800" dirty="0">
              <a:highlight>
                <a:srgbClr val="00FF00"/>
              </a:highlight>
            </a:endParaRPr>
          </a:p>
          <a:p>
            <a:r>
              <a:rPr lang="en-US" sz="1400" i="1" dirty="0"/>
              <a:t>Note: These CIDs were presented and discussed on September 13, 2023. The DCN is 23/1553r3. Then, presented and discussed on September 14, 2023.  The DCN is 23/1553r3. The straw poll results are 29 Yes, 19 No, 22 Abstain. Then, presented and discussed on September 27, 2023. The DCN is 23/1553r4. Then, presented and discussed on October 11, 2023. The DCN is 23/1553r5. The straw poll results are 14 Yes, 32 No, 10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05296284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dirty="0">
                <a:highlight>
                  <a:srgbClr val="FFFF00"/>
                </a:highlight>
              </a:rPr>
              <a:t>Ran Out of Time.</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139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350511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15408, 18159, 16524, 15868, 18160, 16818, 16598, 16525, 16098, 16526, 17957, 17958, 16819, 16036, 16037, 15540, 16038, 16099, 16100, 16101, 16102, 16103, 16104 in </a:t>
            </a:r>
            <a:r>
              <a:rPr lang="en-US" sz="1100" b="0" dirty="0">
                <a:solidFill>
                  <a:schemeClr val="tx1"/>
                </a:solidFill>
                <a:hlinkClick r:id="rId2"/>
              </a:rPr>
              <a:t>11-23/303r3</a:t>
            </a:r>
            <a:r>
              <a:rPr lang="en-US" sz="1100" b="0" dirty="0">
                <a:solidFill>
                  <a:schemeClr val="tx1"/>
                </a:solidFill>
              </a:rPr>
              <a:t> </a:t>
            </a:r>
            <a:r>
              <a:rPr lang="en-US" sz="1100" b="0" i="1" dirty="0">
                <a:solidFill>
                  <a:schemeClr val="tx1"/>
                </a:solidFill>
              </a:rPr>
              <a:t>[23 CIDs]</a:t>
            </a:r>
          </a:p>
          <a:p>
            <a:pPr marL="285750" indent="-285750">
              <a:buFont typeface="Arial" panose="020B0604020202020204" pitchFamily="34" charset="0"/>
              <a:buChar char="•"/>
            </a:pPr>
            <a:r>
              <a:rPr lang="en-US" sz="1100" b="0" dirty="0">
                <a:solidFill>
                  <a:schemeClr val="tx1"/>
                </a:solidFill>
              </a:rPr>
              <a:t>17483, 18259, 18080, 17904, 15162, 17761, 17594, 17610, 15366, 17612, 18087, 18088, 16453, 15949, 17634, 18093, 17882, 17660, 15007, 15008, 15966, 16080, 17863, 16753, 16754, 16178, 16179, 15394, 16757, 15603, 16760, 17819, 18271, 16762, 16763, 18248, 15968, 16764, 16765, 16180, 18241, 16181, 16766, 16767, 16768, 17915, 16770, 16771, 16769, 16773, 16772, 16776, 16182, 16188, 17823, 16788, 15605, 15857, 15977, 15606, 16789, 15979, 16089, 16090, 15978, 15858, 15859, 15981, 15683, 18174, 15567, 16968, 18175, 16969, 16970, 16971, 16973, 18176, 16974, 16076 in </a:t>
            </a:r>
            <a:r>
              <a:rPr lang="en-US" sz="1100" b="0" dirty="0">
                <a:solidFill>
                  <a:schemeClr val="tx1"/>
                </a:solidFill>
                <a:hlinkClick r:id="rId3"/>
              </a:rPr>
              <a:t>11-23/296r3</a:t>
            </a:r>
            <a:r>
              <a:rPr lang="en-US" sz="1100" b="0" dirty="0">
                <a:solidFill>
                  <a:schemeClr val="tx1"/>
                </a:solidFill>
              </a:rPr>
              <a:t> </a:t>
            </a:r>
            <a:r>
              <a:rPr lang="en-US" sz="1100" b="0" i="1" dirty="0">
                <a:solidFill>
                  <a:schemeClr val="tx1"/>
                </a:solidFill>
              </a:rPr>
              <a:t>[80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Allan Jones</a:t>
            </a:r>
          </a:p>
          <a:p>
            <a:pPr marL="0" indent="0"/>
            <a:r>
              <a:rPr lang="en-US" sz="1600" dirty="0"/>
              <a:t>Discussion: None. </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38874234"/>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a:t>
            </a:r>
            <a:r>
              <a:rPr lang="en-US" dirty="0" err="1">
                <a:solidFill>
                  <a:srgbClr val="FF0000"/>
                </a:solidFill>
              </a:rPr>
              <a:t>xxxx</a:t>
            </a:r>
            <a:r>
              <a:rPr lang="en-US" dirty="0">
                <a:solidFill>
                  <a:srgbClr val="FF0000"/>
                </a:solidFill>
              </a:rPr>
              <a:t> (Back-Up Quarantine 1)</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200" dirty="0">
                <a:solidFill>
                  <a:schemeClr val="tx1"/>
                </a:solidFill>
              </a:rPr>
              <a:t>Move to approve resolutions </a:t>
            </a:r>
            <a:r>
              <a:rPr lang="en-US" sz="1200" i="1" dirty="0">
                <a:solidFill>
                  <a:schemeClr val="tx1"/>
                </a:solidFill>
              </a:rPr>
              <a:t>“</a:t>
            </a:r>
            <a:r>
              <a:rPr lang="en-GB" sz="1400" i="1" dirty="0">
                <a:effectLst/>
                <a:latin typeface="Times New Roman" panose="02020603050405020304" pitchFamily="18" charset="0"/>
                <a:ea typeface="Malgun Gothic" panose="020B0503020000020004" pitchFamily="34" charset="-127"/>
              </a:rPr>
              <a:t>REJECTED – “This CID is presented and discussed on &lt;</a:t>
            </a:r>
            <a:r>
              <a:rPr lang="en-GB" sz="1400" i="1" u="sng" dirty="0">
                <a:effectLst/>
                <a:latin typeface="Times New Roman" panose="02020603050405020304" pitchFamily="18" charset="0"/>
                <a:ea typeface="Malgun Gothic" panose="020B0503020000020004" pitchFamily="34" charset="-127"/>
              </a:rPr>
              <a:t>Date</a:t>
            </a:r>
            <a:r>
              <a:rPr lang="en-GB" sz="1400" i="1" dirty="0">
                <a:effectLst/>
                <a:latin typeface="Times New Roman" panose="02020603050405020304" pitchFamily="18" charset="0"/>
                <a:ea typeface="Malgun Gothic" panose="020B0503020000020004" pitchFamily="34" charset="-127"/>
              </a:rPr>
              <a:t>&gt;, in &lt;</a:t>
            </a:r>
            <a:r>
              <a:rPr lang="en-GB" sz="1400" i="1" u="sng" dirty="0">
                <a:effectLst/>
                <a:latin typeface="Times New Roman" panose="02020603050405020304" pitchFamily="18" charset="0"/>
                <a:ea typeface="Malgun Gothic" panose="020B0503020000020004" pitchFamily="34" charset="-127"/>
              </a:rPr>
              <a:t>DCN</a:t>
            </a:r>
            <a:r>
              <a:rPr lang="en-GB" sz="1400" i="1" dirty="0">
                <a:effectLst/>
                <a:latin typeface="Times New Roman" panose="02020603050405020304" pitchFamily="18" charset="0"/>
                <a:ea typeface="Malgun Gothic" panose="020B0503020000020004" pitchFamily="34" charset="-127"/>
              </a:rPr>
              <a:t>&gt; and the group could not reach consensus on a resolution.</a:t>
            </a:r>
            <a:r>
              <a:rPr lang="en-GB" sz="1400" i="1" dirty="0">
                <a:latin typeface="Times New Roman" panose="02020603050405020304" pitchFamily="18" charset="0"/>
                <a:ea typeface="Malgun Gothic" panose="020B0503020000020004" pitchFamily="34" charset="-127"/>
              </a:rPr>
              <a:t> SP result: </a:t>
            </a:r>
            <a:r>
              <a:rPr lang="en-GB" sz="1400" i="1" u="sng" dirty="0">
                <a:latin typeface="Times New Roman" panose="02020603050405020304" pitchFamily="18" charset="0"/>
                <a:ea typeface="Malgun Gothic" panose="020B0503020000020004" pitchFamily="34" charset="-127"/>
              </a:rPr>
              <a:t>&lt;SP&gt;</a:t>
            </a:r>
            <a:r>
              <a:rPr lang="en-GB" sz="1400" i="1" dirty="0">
                <a:effectLst/>
                <a:latin typeface="Times New Roman" panose="02020603050405020304" pitchFamily="18" charset="0"/>
                <a:ea typeface="Malgun Gothic" panose="020B0503020000020004" pitchFamily="34" charset="-127"/>
              </a:rPr>
              <a:t>”</a:t>
            </a:r>
            <a:r>
              <a:rPr lang="en-GB" sz="1400" dirty="0">
                <a:effectLst/>
                <a:latin typeface="Times New Roman" panose="02020603050405020304" pitchFamily="18" charset="0"/>
                <a:ea typeface="Malgun Gothic" panose="020B0503020000020004" pitchFamily="34" charset="-127"/>
              </a:rPr>
              <a:t> </a:t>
            </a:r>
            <a:r>
              <a:rPr lang="en-US" sz="12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19369, 19598, 20038, 20009</a:t>
            </a:r>
            <a:endParaRPr lang="en-US" sz="1200" dirty="0">
              <a:effectLst/>
              <a:ea typeface="MS Mincho" panose="02020609040205080304" pitchFamily="49" charset="-128"/>
              <a:cs typeface="Times New Roman" panose="02020603050405020304" pitchFamily="18" charset="0"/>
            </a:endParaRPr>
          </a:p>
          <a:p>
            <a:pPr marL="0" indent="0"/>
            <a:r>
              <a:rPr lang="en-US" altLang="en-US" sz="1200" b="1" dirty="0"/>
              <a:t>Where &lt;DCN&gt;, &lt;Date&gt; and &lt;SP&gt; are obtained from the rows that correspond to these CIDs in </a:t>
            </a:r>
            <a:r>
              <a:rPr lang="en-US" altLang="en-US" sz="1200" b="1" dirty="0">
                <a:solidFill>
                  <a:srgbClr val="6B9F25"/>
                </a:solidFill>
                <a:hlinkClick r:id="rId2">
                  <a:extLst>
                    <a:ext uri="{A12FA001-AC4F-418D-AE19-62706E023703}">
                      <ahyp:hlinkClr xmlns:ahyp="http://schemas.microsoft.com/office/drawing/2018/hyperlinkcolor" val="tx"/>
                    </a:ext>
                  </a:extLst>
                </a:hlinkClick>
              </a:rPr>
              <a:t>11-23/1373r</a:t>
            </a:r>
            <a:r>
              <a:rPr lang="en-US" altLang="en-US" sz="1200" b="1" dirty="0">
                <a:solidFill>
                  <a:srgbClr val="FF0000"/>
                </a:solidFill>
                <a:hlinkClick r:id="rId2">
                  <a:extLst>
                    <a:ext uri="{A12FA001-AC4F-418D-AE19-62706E023703}">
                      <ahyp:hlinkClr xmlns:ahyp="http://schemas.microsoft.com/office/drawing/2018/hyperlinkcolor" val="tx"/>
                    </a:ext>
                  </a:extLst>
                </a:hlinkClick>
              </a:rPr>
              <a:t>16</a:t>
            </a:r>
            <a:r>
              <a:rPr lang="en-US" altLang="en-US" sz="1200" b="1" dirty="0">
                <a:solidFill>
                  <a:srgbClr val="FF0000"/>
                </a:solidFill>
              </a:rPr>
              <a:t>, and additionally the motion results obtained from previous motions that were ran during November 1</a:t>
            </a:r>
            <a:r>
              <a:rPr lang="en-US" altLang="en-US" sz="1200" b="1" baseline="30000" dirty="0">
                <a:solidFill>
                  <a:srgbClr val="FF0000"/>
                </a:solidFill>
              </a:rPr>
              <a:t>st</a:t>
            </a:r>
            <a:r>
              <a:rPr lang="en-US" sz="1400" dirty="0">
                <a:solidFill>
                  <a:srgbClr val="FF0000"/>
                </a:solidFill>
              </a:rPr>
              <a:t>.</a:t>
            </a:r>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There are SP results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864189535"/>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rgbClr val="FF0000"/>
                </a:solidFill>
              </a:rPr>
              <a:t>Motion xxx (Quarantine 2) - Omissis</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rgbClr val="FFC000"/>
                </a:solidFill>
                <a:effectLst/>
                <a:ea typeface="MS Mincho" panose="02020609040205080304" pitchFamily="49" charset="-128"/>
                <a:cs typeface="Times New Roman" panose="02020603050405020304" pitchFamily="18" charset="0"/>
              </a:rPr>
              <a:t>19186 19329 19330 19630 19781 19782 19909 </a:t>
            </a:r>
            <a:r>
              <a:rPr lang="en-US" sz="1050" dirty="0">
                <a:effectLst/>
                <a:ea typeface="MS Mincho" panose="02020609040205080304" pitchFamily="49" charset="-128"/>
                <a:cs typeface="Times New Roman" panose="02020603050405020304" pitchFamily="18" charset="0"/>
              </a:rPr>
              <a:t>(Abhi)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19364</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19711</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20076</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(Arik)</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19415</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(Binita)</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19145 19146 19147 19148 19149 19150 19151 </a:t>
            </a:r>
            <a:r>
              <a:rPr lang="en-US" sz="1050" dirty="0">
                <a:effectLst/>
                <a:ea typeface="MS Mincho" panose="02020609040205080304" pitchFamily="49" charset="-128"/>
                <a:cs typeface="Times New Roman" panose="02020603050405020304" pitchFamily="18" charset="0"/>
              </a:rPr>
              <a:t>(Bo Gong)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19142 19143 19176 19532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(Bo Sun)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19347</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(Duncan)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19699 19700 19774 20043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(Gaurang)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20083</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(Jeongki)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19544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(Jinyoung)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20092 20126 </a:t>
            </a:r>
            <a:r>
              <a:rPr lang="en-US" sz="1050" dirty="0">
                <a:effectLst/>
                <a:ea typeface="MS Mincho" panose="02020609040205080304" pitchFamily="49" charset="-128"/>
                <a:cs typeface="Times New Roman" panose="02020603050405020304" pitchFamily="18" charset="0"/>
              </a:rPr>
              <a:t>(Kaiying)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19159 19173 19188 19217 19373 19411 19423 19527 19600 19615 19628 19652 19656 19685 19771 19796 19798 19914 20072 20089 20121 20124</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(Laurent)</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19728 19846 19847 19848 19979 </a:t>
            </a:r>
            <a:r>
              <a:rPr lang="en-US" sz="1050" dirty="0">
                <a:effectLst/>
                <a:ea typeface="MS Mincho" panose="02020609040205080304" pitchFamily="49" charset="-128"/>
                <a:cs typeface="Times New Roman" panose="02020603050405020304" pitchFamily="18" charset="0"/>
              </a:rPr>
              <a:t>(Liwen)</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(Mahmoud)</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19206 19212 19401 19402 19575 19580 19586 19658 19659 19721 19755 19785 19786 19787 19788 19839 19852 19970 19971 19974 20087 20122</a:t>
            </a:r>
            <a:r>
              <a:rPr lang="en-US" sz="1050" b="0" dirty="0">
                <a:effectLst/>
                <a:ea typeface="MS Mincho" panose="02020609040205080304" pitchFamily="49" charset="-128"/>
                <a:cs typeface="Times New Roman" panose="02020603050405020304" pitchFamily="18" charset="0"/>
              </a:rPr>
              <a:t> </a:t>
            </a:r>
            <a:r>
              <a:rPr lang="en-US" sz="1050" dirty="0">
                <a:effectLst/>
                <a:ea typeface="MS Mincho" panose="02020609040205080304" pitchFamily="49" charset="-128"/>
                <a:cs typeface="Times New Roman" panose="02020603050405020304" pitchFamily="18" charset="0"/>
              </a:rPr>
              <a:t>(Minyoung)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19350 19627 </a:t>
            </a:r>
            <a:r>
              <a:rPr lang="en-US" sz="1050" dirty="0">
                <a:effectLst/>
                <a:ea typeface="MS Mincho" panose="02020609040205080304" pitchFamily="49" charset="-128"/>
                <a:cs typeface="Times New Roman" panose="02020603050405020304" pitchFamily="18" charset="0"/>
              </a:rPr>
              <a:t>(Morteza)</a:t>
            </a:r>
            <a:r>
              <a:rPr lang="en-US" sz="1050" b="0" dirty="0">
                <a:effectLst/>
                <a:ea typeface="MS Mincho" panose="02020609040205080304" pitchFamily="49" charset="-128"/>
                <a:cs typeface="Times New Roman" panose="02020603050405020304" pitchFamily="18" charset="0"/>
              </a:rPr>
              <a:t>; </a:t>
            </a:r>
            <a:r>
              <a:rPr lang="en-US" sz="1050" b="0" strike="sngStrike" dirty="0">
                <a:solidFill>
                  <a:srgbClr val="FF0000"/>
                </a:solidFill>
                <a:effectLst/>
                <a:ea typeface="MS Mincho" panose="02020609040205080304" pitchFamily="49" charset="-128"/>
                <a:cs typeface="Times New Roman" panose="02020603050405020304" pitchFamily="18" charset="0"/>
              </a:rPr>
              <a:t>19546 19821 </a:t>
            </a:r>
            <a:r>
              <a:rPr lang="en-US" sz="1050" dirty="0">
                <a:effectLst/>
                <a:ea typeface="MS Mincho" panose="02020609040205080304" pitchFamily="49" charset="-128"/>
                <a:cs typeface="Times New Roman" panose="02020603050405020304" pitchFamily="18" charset="0"/>
              </a:rPr>
              <a:t>(Kumail)</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19004 19169 19408 19409 19410 </a:t>
            </a:r>
            <a:r>
              <a:rPr lang="en-US" sz="1050" dirty="0">
                <a:effectLst/>
                <a:ea typeface="MS Mincho" panose="02020609040205080304" pitchFamily="49" charset="-128"/>
                <a:cs typeface="Times New Roman" panose="02020603050405020304" pitchFamily="18" charset="0"/>
              </a:rPr>
              <a:t>(Po-Kai)</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19371 19374 </a:t>
            </a:r>
            <a:r>
              <a:rPr lang="en-US" sz="1050" dirty="0">
                <a:effectLst/>
                <a:ea typeface="MS Mincho" panose="02020609040205080304" pitchFamily="49" charset="-128"/>
                <a:cs typeface="Times New Roman" panose="02020603050405020304" pitchFamily="18" charset="0"/>
              </a:rPr>
              <a:t>(Xiaogang);</a:t>
            </a:r>
            <a:r>
              <a:rPr lang="en-US" sz="1050" b="0" dirty="0">
                <a:effectLst/>
                <a:ea typeface="MS Mincho" panose="02020609040205080304" pitchFamily="49" charset="-128"/>
                <a:cs typeface="Times New Roman" panose="02020603050405020304" pitchFamily="18" charset="0"/>
              </a:rPr>
              <a:t> </a:t>
            </a:r>
            <a:r>
              <a:rPr lang="en-US" sz="1050" b="0" dirty="0">
                <a:solidFill>
                  <a:srgbClr val="FFC000"/>
                </a:solidFill>
                <a:effectLst/>
                <a:ea typeface="MS Mincho" panose="02020609040205080304" pitchFamily="49" charset="-128"/>
                <a:cs typeface="Times New Roman" panose="02020603050405020304" pitchFamily="18" charset="0"/>
              </a:rPr>
              <a:t>19111 19189 19190 </a:t>
            </a:r>
            <a:r>
              <a:rPr lang="en-US" sz="1050" dirty="0">
                <a:effectLst/>
                <a:ea typeface="MS Mincho" panose="02020609040205080304" pitchFamily="49" charset="-128"/>
                <a:cs typeface="Times New Roman" panose="02020603050405020304" pitchFamily="18" charset="0"/>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16</a:t>
            </a:r>
            <a:endParaRPr lang="en-US" altLang="en-US" sz="1400" b="1" dirty="0">
              <a:solidFill>
                <a:srgbClr val="FF0000"/>
              </a:solidFill>
            </a:endParaRPr>
          </a:p>
          <a:p>
            <a:pPr marL="0" indent="0"/>
            <a:endParaRPr lang="en-US" sz="1400" dirty="0"/>
          </a:p>
          <a:p>
            <a:pPr marL="0" indent="0"/>
            <a:r>
              <a:rPr lang="en-US" sz="1400" dirty="0"/>
              <a:t>Move: 			Second:</a:t>
            </a:r>
          </a:p>
          <a:p>
            <a:pPr marL="0" indent="0"/>
            <a:r>
              <a:rPr lang="en-US" sz="1400" dirty="0"/>
              <a:t>Discussion:</a:t>
            </a:r>
            <a:endParaRPr lang="en-US" sz="1400" b="0" dirty="0"/>
          </a:p>
          <a:p>
            <a:r>
              <a:rPr lang="en-US" sz="1400" dirty="0"/>
              <a:t>Result:</a:t>
            </a:r>
            <a:endParaRPr lang="en-US" sz="1400" dirty="0">
              <a:highlight>
                <a:srgbClr val="00FF00"/>
              </a:highlight>
            </a:endParaRPr>
          </a:p>
          <a:p>
            <a:r>
              <a:rPr lang="en-US" sz="1100" i="1" dirty="0"/>
              <a:t>Note: These are CRs documents that did not have consensus. </a:t>
            </a:r>
            <a:r>
              <a:rPr lang="en-US" sz="1100" i="1" dirty="0">
                <a:solidFill>
                  <a:srgbClr val="FFC000"/>
                </a:solidFill>
              </a:rPr>
              <a:t>THERE WERE NO SP </a:t>
            </a:r>
            <a:r>
              <a:rPr lang="en-US" sz="1100" i="1" dirty="0"/>
              <a:t>results for each of these CIDs by this time.</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
        <p:nvSpPr>
          <p:cNvPr id="7" name="TextBox 6">
            <a:extLst>
              <a:ext uri="{FF2B5EF4-FFF2-40B4-BE49-F238E27FC236}">
                <a16:creationId xmlns:a16="http://schemas.microsoft.com/office/drawing/2014/main" id="{529975EC-6BFE-0C54-A203-59DDA3ABA44B}"/>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361181785"/>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rgbClr val="FF0000"/>
                </a:solidFill>
              </a:rPr>
              <a:t>Motion xxx (Post-Q2) - Omissis</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a:t>
            </a:r>
          </a:p>
          <a:p>
            <a:pPr marL="0" indent="0"/>
            <a:r>
              <a:rPr lang="en-US" sz="1800" dirty="0"/>
              <a:t>Discussion:.</a:t>
            </a:r>
            <a:endParaRPr lang="en-US" sz="1800" b="0" dirty="0"/>
          </a:p>
          <a:p>
            <a:r>
              <a:rPr lang="en-US" sz="1800" dirty="0"/>
              <a:t>Result:</a:t>
            </a:r>
          </a:p>
          <a:p>
            <a:endParaRPr lang="en-US" sz="1800" dirty="0">
              <a:highlight>
                <a:srgbClr val="00FF00"/>
              </a:highlight>
            </a:endParaRP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142</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
        <p:nvSpPr>
          <p:cNvPr id="8" name="TextBox 7">
            <a:extLst>
              <a:ext uri="{FF2B5EF4-FFF2-40B4-BE49-F238E27FC236}">
                <a16:creationId xmlns:a16="http://schemas.microsoft.com/office/drawing/2014/main" id="{E6031D3C-0C04-0B52-569D-E3CB20F7F978}"/>
              </a:ext>
            </a:extLst>
          </p:cNvPr>
          <p:cNvSpPr txBox="1"/>
          <p:nvPr/>
        </p:nvSpPr>
        <p:spPr>
          <a:xfrm>
            <a:off x="1076080" y="1541906"/>
            <a:ext cx="6537815" cy="461665"/>
          </a:xfrm>
          <a:prstGeom prst="rect">
            <a:avLst/>
          </a:prstGeom>
          <a:noFill/>
        </p:spPr>
        <p:txBody>
          <a:bodyPr wrap="none" rtlCol="0">
            <a:spAutoFit/>
          </a:bodyPr>
          <a:lstStyle/>
          <a:p>
            <a:r>
              <a:rPr lang="en-US" dirty="0">
                <a:solidFill>
                  <a:srgbClr val="FF0000"/>
                </a:solidFill>
              </a:rPr>
              <a:t>Wait until we have SP results (target Mon/Tue F2F)</a:t>
            </a:r>
          </a:p>
        </p:txBody>
      </p:sp>
    </p:spTree>
    <p:extLst>
      <p:ext uri="{BB962C8B-B14F-4D97-AF65-F5344CB8AC3E}">
        <p14:creationId xmlns:p14="http://schemas.microsoft.com/office/powerpoint/2010/main" val="2736969534"/>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14</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143</a:t>
            </a:fld>
            <a:endParaRPr lang="en-GB" dirty="0"/>
          </a:p>
        </p:txBody>
      </p:sp>
    </p:spTree>
    <p:extLst>
      <p:ext uri="{BB962C8B-B14F-4D97-AF65-F5344CB8AC3E}">
        <p14:creationId xmlns:p14="http://schemas.microsoft.com/office/powerpoint/2010/main" val="28155708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2"/>
              </a:rPr>
              <a:t>https://mentor.ieee.org/802.11/dcn/23/11-23-1572-02-00be-tgbe-sept-2023-meeting-minutes.docx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https://mentor.ieee.org/802.11/dcn/23/11-23-1813-</a:t>
            </a:r>
            <a:r>
              <a:rPr lang="en-US" sz="1800" dirty="0">
                <a:solidFill>
                  <a:srgbClr val="FF0000"/>
                </a:solidFill>
                <a:hlinkClick r:id="rId3">
                  <a:extLst>
                    <a:ext uri="{A12FA001-AC4F-418D-AE19-62706E023703}">
                      <ahyp:hlinkClr xmlns:ahyp="http://schemas.microsoft.com/office/drawing/2018/hyperlinkcolor" val="tx"/>
                    </a:ext>
                  </a:extLst>
                </a:hlinkClick>
              </a:rPr>
              <a:t>05</a:t>
            </a:r>
            <a:r>
              <a:rPr lang="en-US" sz="1800" dirty="0">
                <a:solidFill>
                  <a:srgbClr val="6B9F25"/>
                </a:solidFill>
                <a:hlinkClick r:id="rId3">
                  <a:extLst>
                    <a:ext uri="{A12FA001-AC4F-418D-AE19-62706E023703}">
                      <ahyp:hlinkClr xmlns:ahyp="http://schemas.microsoft.com/office/drawing/2018/hyperlinkcolor" val="tx"/>
                    </a:ext>
                  </a:extLst>
                </a:hlinkClick>
              </a:rPr>
              <a:t>-00be-tgbe-september-november-teleconference-minutes.docx</a:t>
            </a:r>
            <a:endParaRPr lang="en-US" sz="1800" dirty="0">
              <a:solidFill>
                <a:srgbClr val="6B9F25"/>
              </a:solidFill>
            </a:endParaRPr>
          </a:p>
          <a:p>
            <a:r>
              <a:rPr lang="en-US" sz="1800" dirty="0"/>
              <a:t>Move: Jason Y. Guo			Second: James Yee</a:t>
            </a:r>
          </a:p>
          <a:p>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highlight>
                <a:srgbClr val="00FF00"/>
              </a:highlight>
            </a:endParaRPr>
          </a:p>
          <a:p>
            <a:pPr marL="0" indent="0"/>
            <a:endParaRPr lang="en-US" sz="1800" dirty="0">
              <a:highlight>
                <a:srgbClr val="00FF00"/>
              </a:highlight>
            </a:endParaRP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144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2023</a:t>
            </a:r>
            <a:endParaRPr lang="en-GB" dirty="0"/>
          </a:p>
        </p:txBody>
      </p:sp>
    </p:spTree>
    <p:extLst>
      <p:ext uri="{BB962C8B-B14F-4D97-AF65-F5344CB8AC3E}">
        <p14:creationId xmlns:p14="http://schemas.microsoft.com/office/powerpoint/2010/main" val="4002531900"/>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19121, 19124, 19385, 19383, 19524, 19230, 19491, 19516, 19517, 19635, 19636, 19101, 19068, 19492, 19493, 19637, 19638, 19494, 19639, 19518, 19495, 19384, 19326, 19067, 19496, 20071, 19500 in </a:t>
            </a:r>
            <a:r>
              <a:rPr lang="en-US" sz="1200" b="0" dirty="0">
                <a:effectLst/>
                <a:ea typeface="Calibri" panose="020F0502020204030204" pitchFamily="34" charset="0"/>
                <a:cs typeface="Times New Roman" panose="02020603050405020304" pitchFamily="18" charset="0"/>
                <a:hlinkClick r:id="rId2"/>
              </a:rPr>
              <a:t>11-23/1652r2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[27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19629, 19529, 19336, 19337, 19335, 19890 in </a:t>
            </a:r>
            <a:r>
              <a:rPr lang="en-US" sz="1200" b="0" dirty="0">
                <a:effectLst/>
                <a:ea typeface="Calibri" panose="020F0502020204030204" pitchFamily="34" charset="0"/>
                <a:cs typeface="Times New Roman" panose="02020603050405020304" pitchFamily="18" charset="0"/>
                <a:hlinkClick r:id="rId3"/>
              </a:rPr>
              <a:t>11-23/1472r2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19677, 19928, 19942, 20016, 20017, 20026 in </a:t>
            </a:r>
            <a:r>
              <a:rPr lang="en-US" sz="1200" b="0" dirty="0">
                <a:cs typeface="Times New Roman" panose="02020603050405020304" pitchFamily="18" charset="0"/>
                <a:hlinkClick r:id="rId4"/>
              </a:rPr>
              <a:t>11-23/1769r1</a:t>
            </a:r>
            <a:r>
              <a:rPr lang="en-US" sz="1200" b="0" dirty="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19387 in </a:t>
            </a:r>
            <a:r>
              <a:rPr lang="en-US" sz="1200" b="0" dirty="0">
                <a:cs typeface="Times New Roman" panose="02020603050405020304" pitchFamily="18" charset="0"/>
                <a:hlinkClick r:id="rId5"/>
              </a:rPr>
              <a:t>11-23/1809r1</a:t>
            </a:r>
            <a:r>
              <a:rPr lang="en-US" sz="1200" b="0" dirty="0">
                <a:cs typeface="Times New Roman" panose="02020603050405020304" pitchFamily="18" charset="0"/>
              </a:rPr>
              <a:t> &amp; 19125, 19314, 19476 19165, 19725, 19727 in </a:t>
            </a:r>
            <a:r>
              <a:rPr lang="en-US" sz="1200" b="0" dirty="0">
                <a:cs typeface="Times New Roman" panose="02020603050405020304" pitchFamily="18" charset="0"/>
                <a:hlinkClick r:id="rId6"/>
              </a:rPr>
              <a:t>11-23/1794r1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19853 in </a:t>
            </a:r>
            <a:r>
              <a:rPr lang="en-US" sz="1200" b="0" dirty="0">
                <a:solidFill>
                  <a:srgbClr val="6B9F25"/>
                </a:solidFill>
                <a:cs typeface="Times New Roman" panose="02020603050405020304" pitchFamily="18" charset="0"/>
                <a:hlinkClick r:id="rId7">
                  <a:extLst>
                    <a:ext uri="{A12FA001-AC4F-418D-AE19-62706E023703}">
                      <ahyp:hlinkClr xmlns:ahyp="http://schemas.microsoft.com/office/drawing/2018/hyperlinkcolor" val="tx"/>
                    </a:ext>
                  </a:extLst>
                </a:hlinkClick>
              </a:rPr>
              <a:t>11-23/1769</a:t>
            </a:r>
            <a:r>
              <a:rPr lang="en-US" sz="1200" b="0" dirty="0">
                <a:solidFill>
                  <a:srgbClr val="FF0000"/>
                </a:solidFill>
                <a:cs typeface="Times New Roman" panose="02020603050405020304" pitchFamily="18" charset="0"/>
                <a:hlinkClick r:id="rId7">
                  <a:extLst>
                    <a:ext uri="{A12FA001-AC4F-418D-AE19-62706E023703}">
                      <ahyp:hlinkClr xmlns:ahyp="http://schemas.microsoft.com/office/drawing/2018/hyperlinkcolor" val="tx"/>
                    </a:ext>
                  </a:extLst>
                </a:hlinkClick>
              </a:rPr>
              <a:t>r4</a:t>
            </a:r>
            <a:r>
              <a:rPr lang="en-US" sz="1200" b="0" dirty="0">
                <a:cs typeface="Times New Roman" panose="02020603050405020304" pitchFamily="18" charset="0"/>
              </a:rPr>
              <a:t> &amp; 20028, 20032, 20033 in </a:t>
            </a:r>
            <a:r>
              <a:rPr lang="en-US" sz="1200" b="0" dirty="0">
                <a:cs typeface="Times New Roman" panose="02020603050405020304" pitchFamily="18" charset="0"/>
                <a:hlinkClick r:id="rId8"/>
              </a:rPr>
              <a:t>11-23/1542r4</a:t>
            </a:r>
            <a:r>
              <a:rPr lang="en-US" sz="1200" b="0" dirty="0">
                <a:cs typeface="Times New Roman" panose="02020603050405020304" pitchFamily="18" charset="0"/>
              </a:rPr>
              <a:t> &amp; 19440, 19513 in </a:t>
            </a:r>
            <a:r>
              <a:rPr lang="en-US" sz="1200" b="0" dirty="0">
                <a:cs typeface="Times New Roman" panose="02020603050405020304" pitchFamily="18" charset="0"/>
                <a:hlinkClick r:id="rId9"/>
              </a:rPr>
              <a:t>11-23/1798r0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MAC conf calls of October 23</a:t>
            </a:r>
            <a:r>
              <a:rPr lang="en-US" sz="1200" i="1" baseline="30000" dirty="0"/>
              <a:t>rd</a:t>
            </a:r>
            <a:r>
              <a:rPr lang="en-US" sz="1200" i="1" dirty="0"/>
              <a:t> and November 2</a:t>
            </a:r>
            <a:r>
              <a:rPr lang="en-US" sz="1200" i="1" baseline="30000" dirty="0"/>
              <a:t>nd</a:t>
            </a:r>
            <a:r>
              <a:rPr lang="en-US" sz="1200" i="1" dirty="0"/>
              <a:t>. </a:t>
            </a:r>
          </a:p>
          <a:p>
            <a:r>
              <a:rPr lang="en-US" sz="1200" i="1" dirty="0">
                <a:solidFill>
                  <a:srgbClr val="FF0000"/>
                </a:solidFill>
              </a:rPr>
              <a:t>R4 was not uploaded at the time of motion prep (which was on Nov 2. Check with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2201654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639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19544 in </a:t>
            </a:r>
            <a:r>
              <a:rPr lang="en-US" sz="1200" b="0" dirty="0">
                <a:cs typeface="Times New Roman" panose="02020603050405020304" pitchFamily="18" charset="0"/>
                <a:hlinkClick r:id="rId2"/>
              </a:rPr>
              <a:t>11-23/1567r3</a:t>
            </a:r>
            <a:r>
              <a:rPr lang="en-US" sz="1200" b="0" dirty="0">
                <a:cs typeface="Times New Roman" panose="02020603050405020304" pitchFamily="18" charset="0"/>
              </a:rPr>
              <a:t> &amp; 19045, 19046, 19047, 19390, 19391, 20002, 19511 in </a:t>
            </a:r>
            <a:r>
              <a:rPr lang="en-US" sz="1200" b="0" dirty="0">
                <a:cs typeface="Times New Roman" panose="02020603050405020304" pitchFamily="18" charset="0"/>
                <a:hlinkClick r:id="rId3"/>
              </a:rPr>
              <a:t>11-23/1684r1</a:t>
            </a:r>
            <a:r>
              <a:rPr lang="en-US" sz="1200" b="0" i="1" dirty="0">
                <a:effectLst/>
                <a:ea typeface="Calibri" panose="020F0502020204030204" pitchFamily="34" charset="0"/>
                <a:cs typeface="Times New Roman" panose="02020603050405020304" pitchFamily="18" charset="0"/>
              </a:rPr>
              <a:t> [8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19142, 19143, 19176, 19532 in </a:t>
            </a:r>
            <a:r>
              <a:rPr lang="en-US" sz="1200" b="0" dirty="0">
                <a:cs typeface="Times New Roman" panose="02020603050405020304" pitchFamily="18" charset="0"/>
                <a:hlinkClick r:id="rId4"/>
              </a:rPr>
              <a:t>11-23/1571r4</a:t>
            </a:r>
            <a:r>
              <a:rPr lang="en-US" sz="1200" b="0" dirty="0">
                <a:cs typeface="Times New Roman" panose="02020603050405020304" pitchFamily="18" charset="0"/>
              </a:rPr>
              <a:t> &amp; 19090, 19091, 19177, 19891 </a:t>
            </a:r>
            <a:r>
              <a:rPr lang="en-US" sz="1200" b="0" dirty="0">
                <a:cs typeface="Times New Roman" panose="02020603050405020304" pitchFamily="18" charset="0"/>
                <a:hlinkClick r:id="rId5"/>
              </a:rPr>
              <a:t>11-23/1775r0</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19371, 19374 in </a:t>
            </a:r>
            <a:r>
              <a:rPr lang="en-US" sz="1200" b="0" dirty="0">
                <a:cs typeface="Times New Roman" panose="02020603050405020304" pitchFamily="18" charset="0"/>
                <a:hlinkClick r:id="rId6"/>
              </a:rPr>
              <a:t>11-23/1491r4</a:t>
            </a:r>
            <a:r>
              <a:rPr lang="en-US" sz="1200" b="0" dirty="0">
                <a:cs typeface="Times New Roman" panose="02020603050405020304" pitchFamily="18" charset="0"/>
              </a:rPr>
              <a:t> &amp; 19019, 19152, 19180 in </a:t>
            </a:r>
            <a:r>
              <a:rPr lang="en-US" sz="1200" b="0" dirty="0">
                <a:cs typeface="Times New Roman" panose="02020603050405020304" pitchFamily="18" charset="0"/>
                <a:hlinkClick r:id="rId7"/>
              </a:rPr>
              <a:t>11-23/1815r1</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Youhan Kim</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PHY conf calls of October 23</a:t>
            </a:r>
            <a:r>
              <a:rPr lang="en-US" sz="1200" i="1" baseline="30000" dirty="0"/>
              <a:t>rd</a:t>
            </a:r>
            <a:r>
              <a:rPr lang="en-US" sz="1200" i="1" dirty="0"/>
              <a: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137108440"/>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19352 in </a:t>
            </a:r>
            <a:r>
              <a:rPr lang="en-US" sz="1200" b="0" dirty="0">
                <a:cs typeface="Times New Roman" panose="02020603050405020304" pitchFamily="18" charset="0"/>
                <a:hlinkClick r:id="rId2"/>
              </a:rPr>
              <a:t>11-23/1739r1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19353 in </a:t>
            </a:r>
            <a:r>
              <a:rPr lang="en-US" sz="1200" b="0" dirty="0">
                <a:cs typeface="Times New Roman" panose="02020603050405020304" pitchFamily="18" charset="0"/>
                <a:hlinkClick r:id="rId3"/>
              </a:rPr>
              <a:t>11-23/1682r2</a:t>
            </a:r>
            <a:r>
              <a:rPr lang="en-US" sz="1200" b="0" dirty="0">
                <a:cs typeface="Times New Roman" panose="02020603050405020304" pitchFamily="18" charset="0"/>
              </a:rPr>
              <a:t> </a:t>
            </a:r>
            <a:r>
              <a:rPr lang="en-US" sz="1200" b="0" i="1" dirty="0">
                <a:cs typeface="Times New Roman" panose="02020603050405020304" pitchFamily="18" charset="0"/>
              </a:rPr>
              <a:t>[1 CID]</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Bo Sun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conf calls of November 1</a:t>
            </a:r>
            <a:r>
              <a:rPr lang="en-US" sz="1200" i="1" baseline="30000" dirty="0"/>
              <a:t>st</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98590200"/>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19616, 19804 in </a:t>
            </a:r>
            <a:r>
              <a:rPr lang="en-US" sz="1100" b="0" dirty="0">
                <a:cs typeface="Times New Roman" panose="02020603050405020304" pitchFamily="18" charset="0"/>
                <a:hlinkClick r:id="rId2"/>
              </a:rPr>
              <a:t>11-23/1776r0</a:t>
            </a:r>
            <a:r>
              <a:rPr lang="en-US" sz="1100" b="0" dirty="0">
                <a:cs typeface="Times New Roman" panose="02020603050405020304" pitchFamily="18" charset="0"/>
              </a:rPr>
              <a:t> &amp; 19538 in </a:t>
            </a:r>
            <a:r>
              <a:rPr lang="en-US" sz="1100" b="0" dirty="0">
                <a:cs typeface="Times New Roman" panose="02020603050405020304" pitchFamily="18" charset="0"/>
                <a:hlinkClick r:id="rId3"/>
              </a:rPr>
              <a:t>11-23/1770r1</a:t>
            </a:r>
            <a:r>
              <a:rPr lang="en-US" sz="1100" b="0" dirty="0">
                <a:cs typeface="Times New Roman" panose="02020603050405020304" pitchFamily="18" charset="0"/>
              </a:rPr>
              <a:t> &amp; 19186, 19909 in </a:t>
            </a:r>
            <a:r>
              <a:rPr lang="en-US" sz="1100" b="0" dirty="0">
                <a:cs typeface="Times New Roman" panose="02020603050405020304" pitchFamily="18" charset="0"/>
                <a:hlinkClick r:id="rId4"/>
              </a:rPr>
              <a:t>11-23/1604r1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285750" indent="-285750">
              <a:buFont typeface="Arial" panose="020B0604020202020204" pitchFamily="34" charset="0"/>
              <a:buChar char="•"/>
            </a:pPr>
            <a:r>
              <a:rPr lang="en-US" sz="1100" b="0" dirty="0">
                <a:cs typeface="Times New Roman" panose="02020603050405020304" pitchFamily="18" charset="0"/>
              </a:rPr>
              <a:t>20054 in </a:t>
            </a:r>
            <a:r>
              <a:rPr lang="en-US" sz="1100" b="0" dirty="0">
                <a:cs typeface="Times New Roman" panose="02020603050405020304" pitchFamily="18" charset="0"/>
                <a:hlinkClick r:id="rId5"/>
              </a:rPr>
              <a:t>11-23/1401r0</a:t>
            </a:r>
            <a:r>
              <a:rPr lang="en-US" sz="1100" b="0" dirty="0">
                <a:cs typeface="Times New Roman" panose="02020603050405020304" pitchFamily="18" charset="0"/>
              </a:rPr>
              <a:t> &amp; 19364 in </a:t>
            </a:r>
            <a:r>
              <a:rPr lang="en-US" sz="1100" b="0" dirty="0">
                <a:cs typeface="Times New Roman" panose="02020603050405020304" pitchFamily="18" charset="0"/>
                <a:hlinkClick r:id="rId6"/>
              </a:rPr>
              <a:t>11-23/1752r1</a:t>
            </a:r>
            <a:r>
              <a:rPr lang="en-US" sz="1100" b="0" dirty="0">
                <a:cs typeface="Times New Roman" panose="02020603050405020304" pitchFamily="18" charset="0"/>
              </a:rPr>
              <a:t> &amp; 19347 in </a:t>
            </a:r>
            <a:r>
              <a:rPr lang="en-US" sz="1100" b="0" dirty="0">
                <a:cs typeface="Times New Roman" panose="02020603050405020304" pitchFamily="18" charset="0"/>
                <a:hlinkClick r:id="rId7"/>
              </a:rPr>
              <a:t>11-23/1443r1</a:t>
            </a:r>
            <a:r>
              <a:rPr lang="en-US" sz="1100" b="0" dirty="0">
                <a:cs typeface="Times New Roman" panose="02020603050405020304" pitchFamily="18" charset="0"/>
              </a:rPr>
              <a:t> &amp; 19350, 19627 in </a:t>
            </a:r>
            <a:r>
              <a:rPr lang="en-US" sz="1100" b="0" dirty="0">
                <a:cs typeface="Times New Roman" panose="02020603050405020304" pitchFamily="18" charset="0"/>
                <a:hlinkClick r:id="rId8"/>
              </a:rPr>
              <a:t>11-23/1603r2</a:t>
            </a:r>
            <a:r>
              <a:rPr lang="en-US" sz="1100" b="0" dirty="0">
                <a:cs typeface="Times New Roman" panose="02020603050405020304" pitchFamily="18" charset="0"/>
              </a:rPr>
              <a:t> </a:t>
            </a:r>
            <a:r>
              <a:rPr lang="en-US" sz="1100" b="0" i="1" dirty="0">
                <a:cs typeface="Times New Roman" panose="02020603050405020304" pitchFamily="18" charset="0"/>
              </a:rPr>
              <a:t>[5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19128, </a:t>
            </a:r>
            <a:r>
              <a:rPr lang="en-US" sz="1100" b="0" strike="sngStrike" dirty="0">
                <a:solidFill>
                  <a:srgbClr val="FF0000"/>
                </a:solidFill>
                <a:cs typeface="Times New Roman" panose="02020603050405020304" pitchFamily="18" charset="0"/>
              </a:rPr>
              <a:t>19485</a:t>
            </a:r>
            <a:r>
              <a:rPr lang="en-US" sz="1100" b="0" i="0" u="sng" dirty="0">
                <a:solidFill>
                  <a:srgbClr val="FF0000"/>
                </a:solidFill>
                <a:effectLst/>
              </a:rPr>
              <a:t>19346</a:t>
            </a:r>
            <a:r>
              <a:rPr lang="en-US" sz="1100" b="0" dirty="0">
                <a:cs typeface="Times New Roman" panose="02020603050405020304" pitchFamily="18" charset="0"/>
              </a:rPr>
              <a:t>, 19485, 19344, 19389 in </a:t>
            </a:r>
            <a:r>
              <a:rPr lang="en-US" sz="1100" b="0" dirty="0">
                <a:cs typeface="Times New Roman" panose="02020603050405020304" pitchFamily="18" charset="0"/>
                <a:hlinkClick r:id="rId9"/>
              </a:rPr>
              <a:t>11-23/1703r2</a:t>
            </a:r>
            <a:r>
              <a:rPr lang="en-US" sz="1100" b="0" dirty="0">
                <a:cs typeface="Times New Roman" panose="02020603050405020304" pitchFamily="18" charset="0"/>
              </a:rPr>
              <a:t> &amp; 19034, 19035 in </a:t>
            </a:r>
            <a:r>
              <a:rPr lang="en-US" sz="1100" b="0" dirty="0">
                <a:cs typeface="Times New Roman" panose="02020603050405020304" pitchFamily="18" charset="0"/>
                <a:hlinkClick r:id="rId10"/>
              </a:rPr>
              <a:t>11-23/1817r0</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285750" indent="-285750">
              <a:buFont typeface="Arial" panose="020B0604020202020204" pitchFamily="34" charset="0"/>
              <a:buChar char="•"/>
            </a:pPr>
            <a:r>
              <a:rPr lang="en-US" sz="1100" b="0" dirty="0">
                <a:cs typeface="Times New Roman" panose="02020603050405020304" pitchFamily="18" charset="0"/>
              </a:rPr>
              <a:t>19979, 19728, 19847, 19846 in </a:t>
            </a:r>
            <a:r>
              <a:rPr lang="en-US" sz="1100" b="0" dirty="0">
                <a:cs typeface="Times New Roman" panose="02020603050405020304" pitchFamily="18" charset="0"/>
                <a:hlinkClick r:id="rId11"/>
              </a:rPr>
              <a:t>11-23/1541r2</a:t>
            </a:r>
            <a:r>
              <a:rPr lang="en-US" sz="1100" b="0" dirty="0">
                <a:cs typeface="Times New Roman" panose="02020603050405020304" pitchFamily="18" charset="0"/>
              </a:rPr>
              <a:t> &amp; 19126, 19248, 19331, 19477 in </a:t>
            </a:r>
            <a:r>
              <a:rPr lang="en-US" sz="1100" b="0" dirty="0">
                <a:cs typeface="Times New Roman" panose="02020603050405020304" pitchFamily="18" charset="0"/>
                <a:hlinkClick r:id="rId12"/>
              </a:rPr>
              <a:t>11-23/1784r2</a:t>
            </a:r>
            <a:r>
              <a:rPr lang="en-US" sz="1100" b="0" dirty="0">
                <a:cs typeface="Times New Roman" panose="02020603050405020304" pitchFamily="18" charset="0"/>
              </a:rPr>
              <a:t> </a:t>
            </a:r>
            <a:r>
              <a:rPr lang="en-US" sz="1100" b="0" i="1" dirty="0">
                <a:cs typeface="Times New Roman" panose="02020603050405020304" pitchFamily="18" charset="0"/>
              </a:rPr>
              <a:t>[8 CIDs]</a:t>
            </a:r>
          </a:p>
          <a:p>
            <a:pPr marL="285750" indent="-285750">
              <a:buFont typeface="Arial" panose="020B0604020202020204" pitchFamily="34" charset="0"/>
              <a:buChar char="•"/>
            </a:pPr>
            <a:r>
              <a:rPr lang="en-US" sz="1100" b="0" dirty="0">
                <a:cs typeface="Times New Roman" panose="02020603050405020304" pitchFamily="18" charset="0"/>
              </a:rPr>
              <a:t>19302, 20107 in </a:t>
            </a:r>
            <a:r>
              <a:rPr lang="en-US" sz="1100" b="0" dirty="0">
                <a:cs typeface="Times New Roman" panose="02020603050405020304" pitchFamily="18" charset="0"/>
                <a:hlinkClick r:id="rId13"/>
              </a:rPr>
              <a:t>11-23/1780r2</a:t>
            </a:r>
            <a:r>
              <a:rPr lang="en-US" sz="1100" b="0" dirty="0">
                <a:cs typeface="Times New Roman" panose="02020603050405020304" pitchFamily="18" charset="0"/>
              </a:rPr>
              <a:t> &amp; 19129, 19645, 19733, 19854, 20004 in </a:t>
            </a:r>
            <a:r>
              <a:rPr lang="en-US" sz="1100" b="0" dirty="0">
                <a:cs typeface="Times New Roman" panose="02020603050405020304" pitchFamily="18" charset="0"/>
                <a:hlinkClick r:id="rId14"/>
              </a:rPr>
              <a:t>11-23/1667r2</a:t>
            </a:r>
            <a:r>
              <a:rPr lang="en-US" sz="1100" b="0" dirty="0">
                <a:cs typeface="Times New Roman" panose="02020603050405020304" pitchFamily="18" charset="0"/>
              </a:rPr>
              <a:t> </a:t>
            </a:r>
            <a:r>
              <a:rPr lang="en-US" sz="11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Liwen Chu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1 of the November MAC Ad-hoc.</a:t>
            </a:r>
          </a:p>
          <a:p>
            <a:endParaRPr lang="en-US" sz="1200" i="1" dirty="0"/>
          </a:p>
          <a:p>
            <a:r>
              <a:rPr lang="en-US" sz="1200" i="1" dirty="0">
                <a:solidFill>
                  <a:srgbClr val="FF0000"/>
                </a:solidFill>
              </a:rPr>
              <a:t>*Per Editor’s review: CID 19485 appeared twice while 19346 was discussed but missed in the SP list.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74539814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19970, 19971, 19974, 19575, 19586, 19659, 20087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&amp; 19217, 19373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19411, 19914, 20089, 19796, 20038 in </a:t>
            </a:r>
            <a:r>
              <a:rPr lang="en-US" sz="1200" b="0" dirty="0">
                <a:cs typeface="Times New Roman" panose="02020603050405020304" pitchFamily="18" charset="0"/>
                <a:hlinkClick r:id="rId3"/>
              </a:rPr>
              <a:t>11-23/1547r7</a:t>
            </a:r>
            <a:r>
              <a:rPr lang="en-US" sz="1200" b="0" dirty="0">
                <a:cs typeface="Times New Roman" panose="02020603050405020304" pitchFamily="18" charset="0"/>
              </a:rPr>
              <a:t> &amp; 19850, 19903 in </a:t>
            </a:r>
            <a:r>
              <a:rPr lang="en-US" sz="1200" b="0" dirty="0">
                <a:cs typeface="Times New Roman" panose="02020603050405020304" pitchFamily="18" charset="0"/>
                <a:hlinkClick r:id="rId4"/>
              </a:rPr>
              <a:t>11-23/1812r0</a:t>
            </a:r>
            <a:r>
              <a:rPr lang="en-US" sz="1200" b="0" dirty="0">
                <a:cs typeface="Times New Roman" panose="02020603050405020304" pitchFamily="18" charset="0"/>
              </a:rPr>
              <a:t> &amp; 19658 in </a:t>
            </a:r>
            <a:r>
              <a:rPr lang="en-US" sz="1200" b="0" dirty="0">
                <a:cs typeface="Times New Roman" panose="02020603050405020304" pitchFamily="18" charset="0"/>
                <a:hlinkClick r:id="rId2"/>
              </a:rPr>
              <a:t>11-23/1658r4</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19161, 19453, 19860, 19956, 19963 in </a:t>
            </a:r>
            <a:r>
              <a:rPr lang="en-US" sz="1200" b="0" dirty="0">
                <a:cs typeface="Times New Roman" panose="02020603050405020304" pitchFamily="18" charset="0"/>
                <a:hlinkClick r:id="rId5"/>
              </a:rPr>
              <a:t>11-23/1789r0</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19004, 19169 in </a:t>
            </a:r>
            <a:r>
              <a:rPr lang="en-US" sz="1200" b="0" strike="sngStrike" dirty="0">
                <a:solidFill>
                  <a:srgbClr val="FF0000"/>
                </a:solidFill>
                <a:cs typeface="Times New Roman" panose="02020603050405020304" pitchFamily="18" charset="0"/>
                <a:hlinkClick r:id="rId6">
                  <a:extLst>
                    <a:ext uri="{A12FA001-AC4F-418D-AE19-62706E023703}">
                      <ahyp:hlinkClr xmlns:ahyp="http://schemas.microsoft.com/office/drawing/2018/hyperlinkcolor" val="tx"/>
                    </a:ext>
                  </a:extLst>
                </a:hlinkClick>
              </a:rPr>
              <a:t>11-23/1655r3</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19521 in </a:t>
            </a:r>
            <a:r>
              <a:rPr lang="en-US" sz="1200" b="0" dirty="0">
                <a:cs typeface="Times New Roman" panose="02020603050405020304" pitchFamily="18" charset="0"/>
                <a:hlinkClick r:id="rId7"/>
              </a:rPr>
              <a:t>11-23/1760r1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20066 in </a:t>
            </a:r>
            <a:r>
              <a:rPr lang="en-US" sz="1200" b="0" dirty="0">
                <a:cs typeface="Times New Roman" panose="02020603050405020304" pitchFamily="18" charset="0"/>
                <a:hlinkClick r:id="rId8"/>
              </a:rPr>
              <a:t>11-23/1770r3</a:t>
            </a:r>
            <a:r>
              <a:rPr lang="en-US" sz="1200" b="0" dirty="0">
                <a:cs typeface="Times New Roman" panose="02020603050405020304" pitchFamily="18" charset="0"/>
              </a:rPr>
              <a:t> &amp; 19072, 19074, 19073, 19236, 19339, 19568, 19730, 19404, 19405, 19460, 19406, 19340, 19313, 19424, 19906, 19827, 19902 in </a:t>
            </a:r>
            <a:r>
              <a:rPr lang="en-US" sz="1200" b="0" dirty="0">
                <a:cs typeface="Times New Roman" panose="02020603050405020304" pitchFamily="18" charset="0"/>
                <a:hlinkClick r:id="rId9"/>
              </a:rPr>
              <a:t>11-23/1772r2</a:t>
            </a:r>
            <a:r>
              <a:rPr lang="en-US" sz="1200" b="0" dirty="0">
                <a:cs typeface="Times New Roman" panose="02020603050405020304" pitchFamily="18" charset="0"/>
              </a:rPr>
              <a:t> </a:t>
            </a:r>
            <a:r>
              <a:rPr lang="en-US" sz="1200" b="0" i="1" dirty="0">
                <a:cs typeface="Times New Roman" panose="02020603050405020304" pitchFamily="18" charset="0"/>
              </a:rPr>
              <a:t>[18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AM1 and AM2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803737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17275, 17276, 17278, 17279, 17280 in </a:t>
            </a:r>
            <a:r>
              <a:rPr lang="en-US" sz="1100" b="0" dirty="0">
                <a:solidFill>
                  <a:schemeClr val="tx1"/>
                </a:solidFill>
                <a:hlinkClick r:id="rId2"/>
              </a:rPr>
              <a:t>11-23/299r1</a:t>
            </a:r>
            <a:r>
              <a:rPr lang="en-US" sz="1100" b="0" dirty="0">
                <a:solidFill>
                  <a:schemeClr val="tx1"/>
                </a:solidFill>
              </a:rPr>
              <a:t> &amp; 15039, 15983, 17389 in </a:t>
            </a:r>
            <a:r>
              <a:rPr lang="en-US" sz="1100" b="0" dirty="0">
                <a:solidFill>
                  <a:schemeClr val="tx1"/>
                </a:solidFill>
                <a:hlinkClick r:id="rId3"/>
              </a:rPr>
              <a:t>11-23/289r3</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15903, 15904, 17515 in </a:t>
            </a:r>
            <a:r>
              <a:rPr lang="en-US" sz="1100" b="0" dirty="0">
                <a:solidFill>
                  <a:schemeClr val="tx1"/>
                </a:solidFill>
                <a:hlinkClick r:id="rId4"/>
              </a:rPr>
              <a:t>11-23/337r4</a:t>
            </a:r>
            <a:r>
              <a:rPr lang="en-US" sz="1100" b="0" dirty="0">
                <a:solidFill>
                  <a:schemeClr val="tx1"/>
                </a:solidFill>
              </a:rPr>
              <a:t> &amp; 15369, 15481, 15595, 15954, 15955, 18295 in </a:t>
            </a:r>
            <a:r>
              <a:rPr lang="en-US" sz="1100" b="0" dirty="0">
                <a:solidFill>
                  <a:schemeClr val="tx1"/>
                </a:solidFill>
                <a:hlinkClick r:id="rId5"/>
              </a:rPr>
              <a:t>11-23/361r3</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15892, 15486, 15930, 15932, 16166, 16647, 16649 in </a:t>
            </a:r>
            <a:r>
              <a:rPr lang="en-US" sz="1100" b="0" dirty="0">
                <a:solidFill>
                  <a:schemeClr val="tx1"/>
                </a:solidFill>
                <a:hlinkClick r:id="rId6"/>
              </a:rPr>
              <a:t>11-23/362r1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17169, 17579, 17285, 17582, 17583, 17286, 17584, 16133, 16473, 17585, 15803, 15804, 17586, 17587, 17588, 17589, 15671, 16138, 15830, 16061, 15422, 15672, 15485, 16062, 17079, 16063, 17080, 17081, 17082, 15846, 15831, 16165 in </a:t>
            </a:r>
            <a:r>
              <a:rPr lang="en-US" sz="1100" b="0" dirty="0">
                <a:solidFill>
                  <a:schemeClr val="tx1"/>
                </a:solidFill>
                <a:hlinkClick r:id="rId7"/>
              </a:rPr>
              <a:t>11-23/364r2</a:t>
            </a:r>
            <a:r>
              <a:rPr lang="en-US" sz="1100" b="0" dirty="0">
                <a:solidFill>
                  <a:schemeClr val="tx1"/>
                </a:solidFill>
              </a:rPr>
              <a:t> </a:t>
            </a:r>
            <a:r>
              <a:rPr lang="en-US" sz="1100" b="0" i="1" dirty="0">
                <a:solidFill>
                  <a:schemeClr val="tx1"/>
                </a:solidFill>
              </a:rPr>
              <a:t>[32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15620, 15661, 15660, 17029, 17030, 17031 in </a:t>
            </a:r>
            <a:r>
              <a:rPr lang="en-US" sz="1100" b="0" dirty="0">
                <a:solidFill>
                  <a:srgbClr val="6B9F25"/>
                </a:solidFill>
                <a:hlinkClick r:id="rId8">
                  <a:extLst>
                    <a:ext uri="{A12FA001-AC4F-418D-AE19-62706E023703}">
                      <ahyp:hlinkClr xmlns:ahyp="http://schemas.microsoft.com/office/drawing/2018/hyperlinkcolor" val="tx"/>
                    </a:ext>
                  </a:extLst>
                </a:hlinkClick>
              </a:rPr>
              <a:t>11-23/376r</a:t>
            </a:r>
            <a:r>
              <a:rPr lang="en-US" sz="1100" b="0" dirty="0">
                <a:solidFill>
                  <a:srgbClr val="FF0000"/>
                </a:solidFill>
                <a:hlinkClick r:id="rId8">
                  <a:extLst>
                    <a:ext uri="{A12FA001-AC4F-418D-AE19-62706E023703}">
                      <ahyp:hlinkClr xmlns:ahyp="http://schemas.microsoft.com/office/drawing/2018/hyperlinkcolor" val="tx"/>
                    </a:ext>
                  </a:extLst>
                </a:hlinkClick>
              </a:rPr>
              <a:t>3</a:t>
            </a:r>
            <a:r>
              <a:rPr lang="en-US" sz="1100" b="0" dirty="0">
                <a:solidFill>
                  <a:srgbClr val="FF0000"/>
                </a:solidFill>
              </a:rPr>
              <a:t> </a:t>
            </a:r>
            <a:r>
              <a:rPr lang="en-US" sz="11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second MAC sessions of Wednesday and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042667032"/>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20126, 20092 in </a:t>
            </a:r>
            <a:r>
              <a:rPr lang="en-US" sz="1200" b="0" dirty="0">
                <a:cs typeface="Times New Roman" panose="02020603050405020304" pitchFamily="18" charset="0"/>
                <a:hlinkClick r:id="rId2"/>
              </a:rPr>
              <a:t>11-23/1573r5</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19699, 19700, </a:t>
            </a:r>
            <a:r>
              <a:rPr lang="en-US" sz="1200" b="0" dirty="0">
                <a:cs typeface="Times New Roman" panose="02020603050405020304" pitchFamily="18" charset="0"/>
              </a:rPr>
              <a:t>19774, 20043 in </a:t>
            </a:r>
            <a:r>
              <a:rPr lang="en-US" sz="1200" b="0" dirty="0">
                <a:cs typeface="Times New Roman" panose="02020603050405020304" pitchFamily="18" charset="0"/>
                <a:hlinkClick r:id="rId3"/>
              </a:rPr>
              <a:t>11-23/1801r2</a:t>
            </a:r>
            <a:r>
              <a:rPr lang="en-US" sz="1200" b="0" dirty="0">
                <a:cs typeface="Times New Roman" panose="02020603050405020304" pitchFamily="18" charset="0"/>
              </a:rPr>
              <a:t> [4 CIDs]</a:t>
            </a:r>
          </a:p>
          <a:p>
            <a:pPr marL="285750" indent="-285750">
              <a:buFont typeface="Arial" panose="020B0604020202020204" pitchFamily="34" charset="0"/>
              <a:buChar char="•"/>
            </a:pPr>
            <a:r>
              <a:rPr lang="en-US" sz="1200" b="0" dirty="0">
                <a:cs typeface="Times New Roman" panose="02020603050405020304" pitchFamily="18" charset="0"/>
              </a:rPr>
              <a:t>19004, 19169 in </a:t>
            </a:r>
            <a:r>
              <a:rPr lang="en-US" sz="1200" b="0" dirty="0">
                <a:cs typeface="Times New Roman" panose="02020603050405020304" pitchFamily="18" charset="0"/>
                <a:hlinkClick r:id="rId4"/>
              </a:rPr>
              <a:t>11-23/1655r5</a:t>
            </a:r>
            <a:r>
              <a:rPr lang="en-US" sz="1200" b="0" dirty="0">
                <a:cs typeface="Times New Roman" panose="02020603050405020304" pitchFamily="18" charset="0"/>
              </a:rPr>
              <a:t> &amp; 19862, 19881 in </a:t>
            </a:r>
            <a:r>
              <a:rPr lang="en-US" sz="1200" b="0" dirty="0">
                <a:cs typeface="Times New Roman" panose="02020603050405020304" pitchFamily="18" charset="0"/>
                <a:hlinkClick r:id="rId5"/>
              </a:rPr>
              <a:t>11-23/1790r1</a:t>
            </a:r>
            <a:r>
              <a:rPr lang="en-US" sz="1200" b="0" dirty="0">
                <a:cs typeface="Times New Roman" panose="02020603050405020304" pitchFamily="18" charset="0"/>
              </a:rPr>
              <a:t> &amp; 19342, 19343 in </a:t>
            </a:r>
            <a:r>
              <a:rPr lang="en-US" sz="1200" b="0" dirty="0">
                <a:cs typeface="Times New Roman" panose="02020603050405020304" pitchFamily="18" charset="0"/>
                <a:hlinkClick r:id="rId6"/>
              </a:rPr>
              <a:t>11-23/1795r1</a:t>
            </a:r>
            <a:r>
              <a:rPr lang="en-US" sz="1200" b="0" dirty="0">
                <a:cs typeface="Times New Roman" panose="02020603050405020304" pitchFamily="18" charset="0"/>
              </a:rPr>
              <a:t> [6 CIDs]</a:t>
            </a:r>
          </a:p>
          <a:p>
            <a:pPr marL="285750" indent="-285750">
              <a:buFont typeface="Arial" panose="020B0604020202020204" pitchFamily="34" charset="0"/>
              <a:buChar char="•"/>
            </a:pPr>
            <a:r>
              <a:rPr lang="en-US" sz="1200" b="0" dirty="0">
                <a:cs typeface="Times New Roman" panose="02020603050405020304" pitchFamily="18" charset="0"/>
              </a:rPr>
              <a:t>19071, 19567, 19608, 19667 in </a:t>
            </a:r>
            <a:r>
              <a:rPr lang="en-US" sz="1200" b="0" dirty="0">
                <a:cs typeface="Times New Roman" panose="02020603050405020304" pitchFamily="18" charset="0"/>
                <a:hlinkClick r:id="rId7"/>
              </a:rPr>
              <a:t>11-23/1796r0 </a:t>
            </a:r>
            <a:r>
              <a:rPr lang="en-US" sz="1200" b="0" dirty="0">
                <a:cs typeface="Times New Roman" panose="02020603050405020304" pitchFamily="18" charset="0"/>
              </a:rPr>
              <a:t>&amp; 19965, 19968, 19972, 19981, 19994, 19995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19969, 19980, 19992, 19993 in </a:t>
            </a:r>
            <a:r>
              <a:rPr lang="en-US" sz="1200" b="0" dirty="0">
                <a:cs typeface="Times New Roman" panose="02020603050405020304" pitchFamily="18" charset="0"/>
                <a:hlinkClick r:id="rId8"/>
              </a:rPr>
              <a:t>11-23/1782r1</a:t>
            </a:r>
            <a:r>
              <a:rPr lang="en-US" sz="1200" b="0" dirty="0">
                <a:cs typeface="Times New Roman" panose="02020603050405020304" pitchFamily="18" charset="0"/>
              </a:rPr>
              <a:t> &amp; 19778, 19889, 20047, 20048, 19574, 19706 in </a:t>
            </a:r>
            <a:r>
              <a:rPr lang="en-US" sz="1200" b="0" dirty="0">
                <a:cs typeface="Times New Roman" panose="02020603050405020304" pitchFamily="18" charset="0"/>
                <a:hlinkClick r:id="rId9"/>
              </a:rPr>
              <a:t>11-23/1609r1</a:t>
            </a:r>
            <a:r>
              <a:rPr lang="en-US" sz="1200" b="0" dirty="0">
                <a:cs typeface="Times New Roman" panose="02020603050405020304" pitchFamily="18" charset="0"/>
              </a:rPr>
              <a:t> [10 CIDs]</a:t>
            </a:r>
          </a:p>
          <a:p>
            <a:pPr marL="285750" indent="-285750">
              <a:buFont typeface="Arial" panose="020B0604020202020204" pitchFamily="34" charset="0"/>
              <a:buChar char="•"/>
            </a:pPr>
            <a:r>
              <a:rPr lang="en-US" sz="1200" b="0" dirty="0">
                <a:cs typeface="Times New Roman" panose="02020603050405020304" pitchFamily="18" charset="0"/>
              </a:rPr>
              <a:t>19290, 19594 in </a:t>
            </a:r>
            <a:r>
              <a:rPr lang="en-US" sz="1200" b="0" dirty="0">
                <a:cs typeface="Times New Roman" panose="02020603050405020304" pitchFamily="18" charset="0"/>
                <a:hlinkClick r:id="rId10"/>
              </a:rPr>
              <a:t>11-23/1799r0</a:t>
            </a:r>
            <a:r>
              <a:rPr lang="en-US" sz="1200" b="0" dirty="0">
                <a:cs typeface="Times New Roman" panose="02020603050405020304" pitchFamily="18" charset="0"/>
              </a:rPr>
              <a:t> &amp; 19127, 19473, 19475, 19584 in </a:t>
            </a:r>
            <a:r>
              <a:rPr lang="en-US" sz="1200" b="0" dirty="0">
                <a:cs typeface="Times New Roman" panose="02020603050405020304" pitchFamily="18" charset="0"/>
                <a:hlinkClick r:id="rId11"/>
              </a:rPr>
              <a:t>11-23/1803r0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Day 2 PM1 and PM2 of the November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360222776"/>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20086, 19566 in </a:t>
            </a:r>
            <a:r>
              <a:rPr lang="en-US" sz="1200" b="0" dirty="0">
                <a:cs typeface="Times New Roman" panose="02020603050405020304" pitchFamily="18" charset="0"/>
                <a:hlinkClick r:id="rId2"/>
              </a:rPr>
              <a:t>11-23/1802r1</a:t>
            </a:r>
            <a:r>
              <a:rPr lang="en-US" sz="1200" b="0" dirty="0">
                <a:cs typeface="Times New Roman" panose="02020603050405020304" pitchFamily="18" charset="0"/>
              </a:rPr>
              <a:t> &amp; 19334, 19585, 19841, 19844, 19845 in </a:t>
            </a:r>
            <a:r>
              <a:rPr lang="en-US" sz="1200" b="0" dirty="0">
                <a:cs typeface="Times New Roman" panose="02020603050405020304" pitchFamily="18" charset="0"/>
                <a:hlinkClick r:id="rId3"/>
              </a:rPr>
              <a:t>11-23/1804r2</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19291 in </a:t>
            </a:r>
            <a:r>
              <a:rPr lang="en-US" sz="1200" b="0" dirty="0">
                <a:cs typeface="Times New Roman" panose="02020603050405020304" pitchFamily="18" charset="0"/>
                <a:hlinkClick r:id="rId4"/>
              </a:rPr>
              <a:t>11-23/1560r1</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285750" indent="-285750">
              <a:buFont typeface="Arial" panose="020B0604020202020204" pitchFamily="34" charset="0"/>
              <a:buChar char="•"/>
            </a:pPr>
            <a:r>
              <a:rPr lang="en-US" sz="1200" b="0" dirty="0">
                <a:cs typeface="Times New Roman" panose="02020603050405020304" pitchFamily="18" charset="0"/>
              </a:rPr>
              <a:t>19219, 20001, 20095, 20111, 20112, 20113 in </a:t>
            </a:r>
            <a:r>
              <a:rPr lang="en-US" sz="1200" b="0" dirty="0">
                <a:cs typeface="Times New Roman" panose="02020603050405020304" pitchFamily="18" charset="0"/>
                <a:hlinkClick r:id="rId5"/>
              </a:rPr>
              <a:t>11-23/1785r1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Kaiying Lu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CR docs that obtained ≥ 75% support during the straw poll phase of the Monday AM1 and Tuesday AM1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308748095"/>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645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19888 in </a:t>
            </a:r>
            <a:r>
              <a:rPr lang="en-US" sz="1200" b="0" dirty="0">
                <a:cs typeface="Times New Roman" panose="02020603050405020304" pitchFamily="18" charset="0"/>
                <a:hlinkClick r:id="rId2"/>
              </a:rPr>
              <a:t>23/1681r0</a:t>
            </a:r>
            <a:r>
              <a:rPr lang="en-US" sz="1200" b="0" dirty="0">
                <a:cs typeface="Times New Roman" panose="02020603050405020304" pitchFamily="18" charset="0"/>
              </a:rPr>
              <a:t> &amp; 19145, 19146, 19147, 19148, 19149, 19150, 19151 in </a:t>
            </a:r>
            <a:r>
              <a:rPr lang="en-US" sz="1200" b="0" dirty="0">
                <a:cs typeface="Times New Roman" panose="02020603050405020304" pitchFamily="18" charset="0"/>
                <a:hlinkClick r:id="rId3"/>
              </a:rPr>
              <a:t>23/1582r0</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AM2.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25170031"/>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0" indent="0"/>
            <a:r>
              <a:rPr lang="en-US" sz="1200" b="0" i="1" dirty="0">
                <a:cs typeface="Times New Roman" panose="02020603050405020304" pitchFamily="18" charset="0"/>
              </a:rPr>
              <a:t>•	</a:t>
            </a:r>
            <a:r>
              <a:rPr lang="en-US" sz="1200" b="0" dirty="0">
                <a:cs typeface="Times New Roman" panose="02020603050405020304" pitchFamily="18" charset="0"/>
              </a:rPr>
              <a:t>19096, 19097, 19222, 19316, 19341, 19479, 19480, 19481, 19482, 19483, 19484, 19619 in </a:t>
            </a:r>
            <a:r>
              <a:rPr lang="en-US" sz="1200" b="0" dirty="0">
                <a:cs typeface="Times New Roman" panose="02020603050405020304" pitchFamily="18" charset="0"/>
                <a:hlinkClick r:id="rId2"/>
              </a:rPr>
              <a:t>11-23/1810r1</a:t>
            </a:r>
            <a:r>
              <a:rPr lang="en-US" sz="1200" b="0" dirty="0">
                <a:cs typeface="Times New Roman" panose="02020603050405020304" pitchFamily="18" charset="0"/>
              </a:rPr>
              <a:t> </a:t>
            </a:r>
            <a:r>
              <a:rPr lang="en-US" sz="1200" b="0" i="1" dirty="0">
                <a:cs typeface="Times New Roman" panose="02020603050405020304" pitchFamily="18" charset="0"/>
              </a:rPr>
              <a:t>[12 CIDs]</a:t>
            </a:r>
          </a:p>
          <a:p>
            <a:pPr marL="171450" indent="-171450">
              <a:buFont typeface="Arial" panose="020B0604020202020204" pitchFamily="34" charset="0"/>
              <a:buChar char="•"/>
            </a:pPr>
            <a:r>
              <a:rPr lang="en-US" sz="1200" b="0" dirty="0">
                <a:effectLst/>
                <a:ea typeface="Calibri" panose="020F0502020204030204" pitchFamily="34" charset="0"/>
              </a:rPr>
              <a:t>       19223, 19490 , 19508, 19509, 19570, 19735 in </a:t>
            </a:r>
            <a:r>
              <a:rPr lang="en-US" sz="1200" b="0" dirty="0">
                <a:effectLst/>
                <a:ea typeface="Calibri" panose="020F0502020204030204" pitchFamily="34" charset="0"/>
                <a:hlinkClick r:id="rId3"/>
              </a:rPr>
              <a:t>11-23/1811r2</a:t>
            </a:r>
            <a:r>
              <a:rPr lang="en-US" sz="1200" b="0" dirty="0">
                <a:effectLst/>
                <a:ea typeface="Calibri" panose="020F0502020204030204" pitchFamily="34" charset="0"/>
              </a:rPr>
              <a:t> </a:t>
            </a:r>
            <a:r>
              <a:rPr lang="en-US" sz="1200" b="0" i="1" dirty="0">
                <a:cs typeface="Times New Roman" panose="02020603050405020304" pitchFamily="18" charset="0"/>
              </a:rPr>
              <a:t>[6 CIDs]</a:t>
            </a:r>
            <a:endParaRPr lang="en-US" sz="1200" b="0" dirty="0">
              <a:effectLst/>
              <a:ea typeface="Calibri" panose="020F0502020204030204" pitchFamily="34" charset="0"/>
            </a:endParaRPr>
          </a:p>
          <a:p>
            <a:pPr marL="171450" indent="-171450">
              <a:buFont typeface="Arial" panose="020B0604020202020204" pitchFamily="34" charset="0"/>
              <a:buChar char="•"/>
            </a:pPr>
            <a:r>
              <a:rPr lang="en-US" sz="1200" b="0" i="1" dirty="0">
                <a:cs typeface="Times New Roman" panose="02020603050405020304" pitchFamily="18" charset="0"/>
              </a:rPr>
              <a:t>       </a:t>
            </a:r>
            <a:r>
              <a:rPr lang="en-US" sz="1200" b="0" dirty="0">
                <a:cs typeface="Times New Roman" panose="02020603050405020304" pitchFamily="18" charset="0"/>
              </a:rPr>
              <a:t>19400, 19824, 20105, 19818, 20082, 19987, 19569 in </a:t>
            </a:r>
            <a:r>
              <a:rPr lang="en-US" sz="1200" b="0" dirty="0">
                <a:cs typeface="Times New Roman" panose="02020603050405020304" pitchFamily="18" charset="0"/>
                <a:hlinkClick r:id="rId4"/>
              </a:rPr>
              <a:t>11-23/1545r0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29242166"/>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11-23/1894r2</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Monday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255890623"/>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648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19839, 19402, 19580, 19401, 19159, 19527, 19600, 19771, 19173, 19615, 19652, 19656, 19685, 20072, 20124,, 19852, 19785, 19755, 19786, 19787, 19788, 20122, 19206, 19212, 19721, 19737, 19754, 19442, 19450, 19458, 19579, 19989, 19859, 19437, 19457, 19864, 20088, 19412</a:t>
            </a:r>
            <a:endParaRPr lang="en-US" sz="1200" dirty="0">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Kumail Haider </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237601240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649 (Quarantine 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19369, 19598, 20038, 20009,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19027, 19976, 19977, 19982, 19983, 19984, 20114, 20115 </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20</a:t>
            </a:r>
            <a:endParaRPr lang="en-US" altLang="en-US" sz="1400" b="1" dirty="0">
              <a:solidFill>
                <a:srgbClr val="FF0000"/>
              </a:solidFill>
            </a:endParaRPr>
          </a:p>
          <a:p>
            <a:pPr marL="0" indent="0"/>
            <a:endParaRPr lang="en-US" sz="1400" dirty="0"/>
          </a:p>
          <a:p>
            <a:pPr marL="0" indent="0"/>
            <a:r>
              <a:rPr lang="en-US" sz="1400" dirty="0"/>
              <a:t>Move: Laurent Cariou 		Second: Yongho Seok</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634 (42Y, 36N, 19A), and Motion 637 (29Y, 45N, 29A)).</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816966977"/>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650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19423 19411 19427 19428 19188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Guogang Huang 				Second: Youhan Kim </a:t>
            </a:r>
          </a:p>
          <a:p>
            <a:pPr marL="0" indent="0"/>
            <a:r>
              <a:rPr lang="en-US" sz="1400" dirty="0"/>
              <a:t>Discussion: None.</a:t>
            </a:r>
          </a:p>
          <a:p>
            <a:r>
              <a:rPr lang="en-US" sz="1400" dirty="0"/>
              <a:t>Result: </a:t>
            </a:r>
            <a:r>
              <a:rPr lang="en-US" sz="1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157</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795728346"/>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651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19546, 19821 in </a:t>
            </a:r>
            <a:r>
              <a:rPr lang="en-US" sz="1400" b="0" dirty="0">
                <a:effectLst/>
                <a:ea typeface="Calibri" panose="020F0502020204030204" pitchFamily="34" charset="0"/>
                <a:cs typeface="Times New Roman" panose="02020603050405020304" pitchFamily="18" charset="0"/>
                <a:hlinkClick r:id="rId2"/>
              </a:rPr>
              <a:t>11-23/1535r1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Kumail Haider 		Second: Carlos Aldana</a:t>
            </a:r>
          </a:p>
          <a:p>
            <a:pPr marL="0" indent="0"/>
            <a:r>
              <a:rPr lang="en-US" sz="1800" dirty="0"/>
              <a:t>Discussion: Recorded count requested.</a:t>
            </a:r>
            <a:endParaRPr lang="en-US" sz="1800" b="0" dirty="0"/>
          </a:p>
          <a:p>
            <a:r>
              <a:rPr lang="en-US" sz="1800" dirty="0"/>
              <a:t>Preliminary Result: </a:t>
            </a:r>
            <a:r>
              <a:rPr lang="en-US" sz="1800" dirty="0">
                <a:solidFill>
                  <a:schemeClr val="tx1"/>
                </a:solidFill>
              </a:rPr>
              <a:t>50Y, 54N, 24A</a:t>
            </a:r>
          </a:p>
          <a:p>
            <a:r>
              <a:rPr lang="en-US" sz="1800" dirty="0"/>
              <a:t>Result: </a:t>
            </a:r>
            <a:r>
              <a:rPr lang="en-US" sz="1800" dirty="0">
                <a:solidFill>
                  <a:schemeClr val="tx1"/>
                </a:solidFill>
                <a:highlight>
                  <a:srgbClr val="FF0000"/>
                </a:highlight>
              </a:rPr>
              <a:t>49Y, 52N, 24A (fails)</a:t>
            </a:r>
          </a:p>
          <a:p>
            <a:r>
              <a:rPr lang="en-US" sz="1400" i="1" dirty="0"/>
              <a:t>Note: These CIDs were presented and discussed on September 12, 2023. The DCN is 23/1535r1. There is no straw poll yet.</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89548852"/>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t>Motion 652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a:t>
            </a:r>
            <a:r>
              <a:rPr lang="en-US" sz="1400" b="0" dirty="0">
                <a:solidFill>
                  <a:schemeClr val="tx1"/>
                </a:solidFill>
                <a:effectLst/>
                <a:ea typeface="Calibri" panose="020F0502020204030204" pitchFamily="34" charset="0"/>
                <a:cs typeface="Times New Roman" panose="02020603050405020304" pitchFamily="18" charset="0"/>
              </a:rPr>
              <a:t>, 20061 in </a:t>
            </a:r>
            <a:r>
              <a:rPr lang="en-US" sz="1400" b="0" dirty="0">
                <a:solidFill>
                  <a:srgbClr val="6B9F25"/>
                </a:solidFill>
                <a:effectLst/>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11-23/1540r4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 Recorded vote requested.</a:t>
            </a:r>
            <a:endParaRPr lang="en-US" sz="1800" b="0" dirty="0"/>
          </a:p>
          <a:p>
            <a:r>
              <a:rPr lang="en-US" sz="1800" dirty="0"/>
              <a:t>Preliminary Result</a:t>
            </a:r>
            <a:r>
              <a:rPr lang="en-US" sz="1800" dirty="0">
                <a:solidFill>
                  <a:schemeClr val="tx1"/>
                </a:solidFill>
              </a:rPr>
              <a:t>: 56Y, 30N, 29A</a:t>
            </a:r>
          </a:p>
          <a:p>
            <a:r>
              <a:rPr lang="en-US" sz="1800" dirty="0">
                <a:solidFill>
                  <a:schemeClr val="tx1"/>
                </a:solidFill>
              </a:rPr>
              <a:t>Result: </a:t>
            </a:r>
            <a:r>
              <a:rPr lang="en-US" sz="1800" dirty="0">
                <a:solidFill>
                  <a:schemeClr val="tx1"/>
                </a:solidFill>
                <a:highlight>
                  <a:srgbClr val="FF0000"/>
                </a:highlight>
              </a:rPr>
              <a:t>53Y, 28N, 28A (fails)</a:t>
            </a:r>
          </a:p>
          <a:p>
            <a:endParaRPr lang="en-US" sz="1400" i="1" dirty="0"/>
          </a:p>
          <a:p>
            <a:r>
              <a:rPr lang="en-US" sz="1400" i="1" dirty="0"/>
              <a:t>Note: These CIDs were presented and discussed in November 1</a:t>
            </a:r>
            <a:r>
              <a:rPr lang="en-US" sz="1400" i="1" baseline="30000" dirty="0"/>
              <a:t>st</a:t>
            </a:r>
            <a:r>
              <a:rPr lang="en-US" sz="1400" i="1" dirty="0"/>
              <a:t> and also on September 13, 2023. The DCN is 23/1540r1.  The straw poll result is 21 Yes, 37 No, 13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159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142848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15717, 18292, 17411, 17412, 17413, 17414, 17415, 17417, 18002, 18286, 18287, 18288, 18289, 18290, 18291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11-23/0374r4</a:t>
            </a:r>
            <a:r>
              <a:rPr lang="en-US" sz="1100" b="0" dirty="0">
                <a:effectLst/>
                <a:ea typeface="Calibri" panose="020F0502020204030204" pitchFamily="34" charset="0"/>
              </a:rPr>
              <a:t> </a:t>
            </a:r>
            <a:r>
              <a:rPr lang="en-US" sz="1100" b="0" i="1" dirty="0">
                <a:effectLst/>
                <a:ea typeface="Calibri" panose="020F0502020204030204" pitchFamily="34" charset="0"/>
              </a:rPr>
              <a:t>[15 CIDs]</a:t>
            </a:r>
          </a:p>
          <a:p>
            <a:pPr marL="285750" indent="-285750">
              <a:buFont typeface="Arial" panose="020B0604020202020204" pitchFamily="34" charset="0"/>
              <a:buChar char="•"/>
            </a:pPr>
            <a:r>
              <a:rPr lang="en-US" sz="1100" b="0" dirty="0">
                <a:solidFill>
                  <a:schemeClr val="tx1"/>
                </a:solidFill>
              </a:rPr>
              <a:t>18156, 16791, 15534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11-23/0301r5</a:t>
            </a:r>
            <a:r>
              <a:rPr lang="en-US" sz="1100" b="0" dirty="0">
                <a:effectLst/>
                <a:ea typeface="Calibri" panose="020F0502020204030204" pitchFamily="34" charset="0"/>
              </a:rPr>
              <a:t> &amp; 18168 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11-23/0303r5</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15356, 18258, 17613, 17864 </a:t>
            </a:r>
            <a:r>
              <a:rPr lang="en-US" sz="1100" b="0" dirty="0">
                <a:effectLst/>
                <a:ea typeface="Calibri" panose="020F0502020204030204" pitchFamily="34" charset="0"/>
              </a:rPr>
              <a:t>in </a:t>
            </a:r>
            <a:r>
              <a:rPr lang="en-US" sz="1100" b="0" dirty="0">
                <a:effectLst/>
                <a:ea typeface="Calibri" panose="020F0502020204030204" pitchFamily="34" charset="0"/>
                <a:hlinkClick r:id="rId5"/>
              </a:rPr>
              <a:t>11-23/</a:t>
            </a:r>
            <a:r>
              <a:rPr lang="en-US" sz="1100" b="0" dirty="0">
                <a:solidFill>
                  <a:srgbClr val="FF0000"/>
                </a:solidFill>
                <a:effectLst/>
                <a:ea typeface="Calibri" panose="020F0502020204030204" pitchFamily="34" charset="0"/>
                <a:hlinkClick r:id="rId5"/>
              </a:rPr>
              <a:t>296r4</a:t>
            </a:r>
            <a:r>
              <a:rPr lang="en-US" sz="1100" b="0" dirty="0">
                <a:solidFill>
                  <a:srgbClr val="FF0000"/>
                </a:solidFill>
                <a:effectLst/>
                <a:ea typeface="Calibri" panose="020F0502020204030204" pitchFamily="34" charset="0"/>
              </a:rPr>
              <a:t> </a:t>
            </a:r>
            <a:r>
              <a:rPr lang="en-US" sz="1100" b="0" i="1" dirty="0">
                <a:solidFill>
                  <a:schemeClr val="tx1"/>
                </a:solidFill>
                <a:effectLst/>
                <a:ea typeface="Calibri" panose="020F0502020204030204" pitchFamily="34" charset="0"/>
              </a:rPr>
              <a:t>[8 CIDs]</a:t>
            </a:r>
            <a:endParaRPr lang="en-US" sz="1100" b="0" dirty="0">
              <a:solidFill>
                <a:schemeClr val="tx1"/>
              </a:solidFill>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15044, 15882, 16915, 16256, 15561, 15883, 16916, 15490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11-23/0340r2</a:t>
            </a:r>
            <a:r>
              <a:rPr lang="en-US" sz="1100" b="0" dirty="0">
                <a:effectLst/>
                <a:ea typeface="Calibri" panose="020F0502020204030204" pitchFamily="34" charset="0"/>
                <a:cs typeface="Times New Roman" panose="02020603050405020304" pitchFamily="18" charset="0"/>
              </a:rPr>
              <a:t> &amp; 15395, 15396, 15974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11-23/0368r2</a:t>
            </a:r>
            <a:r>
              <a:rPr lang="en-US" sz="1100" b="0" dirty="0">
                <a:effectLst/>
                <a:ea typeface="Calibri" panose="020F0502020204030204" pitchFamily="34" charset="0"/>
              </a:rPr>
              <a:t> </a:t>
            </a:r>
            <a:r>
              <a:rPr lang="en-US" sz="1100" b="0" i="1" dirty="0">
                <a:effectLst/>
                <a:ea typeface="Calibri" panose="020F0502020204030204" pitchFamily="34" charset="0"/>
              </a:rPr>
              <a:t>[11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15286, 15944, 16582, 16577, 16578, 17321, 17322, 17323, </a:t>
            </a:r>
            <a:r>
              <a:rPr lang="en-US" sz="1100" b="0" dirty="0">
                <a:cs typeface="Times New Roman" panose="02020603050405020304" pitchFamily="18" charset="0"/>
              </a:rPr>
              <a:t>17351 in </a:t>
            </a:r>
            <a:r>
              <a:rPr lang="en-US" sz="1100" b="0" dirty="0">
                <a:cs typeface="Times New Roman" panose="02020603050405020304" pitchFamily="18" charset="0"/>
                <a:hlinkClick r:id="rId8"/>
              </a:rPr>
              <a:t>11-23/0385r2</a:t>
            </a:r>
            <a:r>
              <a:rPr lang="en-US" sz="1100" b="0" dirty="0">
                <a:cs typeface="Times New Roman" panose="02020603050405020304" pitchFamily="18" charset="0"/>
              </a:rPr>
              <a:t> </a:t>
            </a:r>
            <a:r>
              <a:rPr lang="en-US" sz="1100" b="0" i="1" dirty="0">
                <a:effectLst/>
                <a:ea typeface="Calibri" panose="020F0502020204030204" pitchFamily="34" charset="0"/>
              </a:rPr>
              <a:t>[9 CIDs]</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Vishnu Ratnam  </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600" dirty="0">
              <a:highlight>
                <a:srgbClr val="00FF00"/>
              </a:highlight>
            </a:endParaRPr>
          </a:p>
          <a:p>
            <a:endParaRPr lang="en-US" sz="1200" i="1" dirty="0"/>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58919367"/>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653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19710 in </a:t>
            </a:r>
            <a:r>
              <a:rPr lang="en-US" sz="1400" b="0" dirty="0">
                <a:effectLst/>
                <a:ea typeface="Calibri" panose="020F0502020204030204" pitchFamily="34" charset="0"/>
                <a:cs typeface="Times New Roman" panose="02020603050405020304" pitchFamily="18" charset="0"/>
                <a:hlinkClick r:id="rId2"/>
              </a:rPr>
              <a:t>11-23/1399r4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Arik Klein 		Second:</a:t>
            </a:r>
          </a:p>
          <a:p>
            <a:pPr marL="0" indent="0"/>
            <a:r>
              <a:rPr lang="en-US" sz="1800" dirty="0"/>
              <a:t>Discussion:.</a:t>
            </a:r>
            <a:endParaRPr lang="en-US" sz="1800" b="0" dirty="0"/>
          </a:p>
          <a:p>
            <a:r>
              <a:rPr lang="en-US" sz="1800" dirty="0"/>
              <a:t>Result:</a:t>
            </a:r>
          </a:p>
          <a:p>
            <a:r>
              <a:rPr lang="en-US" sz="1800" i="1" dirty="0">
                <a:highlight>
                  <a:srgbClr val="FFFF00"/>
                </a:highlight>
              </a:rPr>
              <a:t>Omissis.</a:t>
            </a:r>
          </a:p>
          <a:p>
            <a:r>
              <a:rPr lang="en-US" sz="1400" i="1" dirty="0"/>
              <a:t>Note: This CID is presented and discussed on September 7, 2023.  The DCN is 23/1399r1. Then, presented and discussed on September 13, 2023.  The DCN is 23/1399r3.  The straw poll results are 33 Yes, 33 No, 34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37277896"/>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161</a:t>
            </a:fld>
            <a:endParaRPr lang="en-GB" dirty="0"/>
          </a:p>
        </p:txBody>
      </p:sp>
    </p:spTree>
    <p:extLst>
      <p:ext uri="{BB962C8B-B14F-4D97-AF65-F5344CB8AC3E}">
        <p14:creationId xmlns:p14="http://schemas.microsoft.com/office/powerpoint/2010/main" val="877190960"/>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19892, 20014, 20069 in </a:t>
            </a:r>
            <a:r>
              <a:rPr lang="en-US" sz="1200" b="0" dirty="0">
                <a:cs typeface="Times New Roman" panose="02020603050405020304" pitchFamily="18" charset="0"/>
                <a:hlinkClick r:id="rId2"/>
              </a:rPr>
              <a:t>11-23/1771r1</a:t>
            </a:r>
            <a:r>
              <a:rPr lang="en-US" sz="1200" b="0" dirty="0">
                <a:cs typeface="Times New Roman" panose="02020603050405020304" pitchFamily="18" charset="0"/>
              </a:rPr>
              <a:t> &amp; 20073 in </a:t>
            </a:r>
            <a:r>
              <a:rPr lang="en-US" sz="1200" b="0" dirty="0">
                <a:cs typeface="Times New Roman" panose="02020603050405020304" pitchFamily="18" charset="0"/>
                <a:hlinkClick r:id="rId3"/>
              </a:rPr>
              <a:t>11-23/1769r6</a:t>
            </a:r>
            <a:r>
              <a:rPr lang="en-US" sz="1200" b="0" dirty="0">
                <a:cs typeface="Times New Roman" panose="02020603050405020304" pitchFamily="18" charset="0"/>
              </a:rPr>
              <a:t> &amp; 20053 in </a:t>
            </a:r>
            <a:r>
              <a:rPr lang="en-US" sz="1200" b="0" dirty="0">
                <a:cs typeface="Times New Roman" panose="02020603050405020304" pitchFamily="18" charset="0"/>
                <a:hlinkClick r:id="rId4"/>
              </a:rPr>
              <a:t>11-23/1400r3</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19373 in </a:t>
            </a:r>
            <a:r>
              <a:rPr lang="en-US" sz="1200" b="0" dirty="0">
                <a:cs typeface="Times New Roman" panose="02020603050405020304" pitchFamily="18" charset="0"/>
                <a:hlinkClick r:id="rId5"/>
              </a:rPr>
              <a:t>11-23/1547r8</a:t>
            </a:r>
            <a:r>
              <a:rPr lang="en-US" sz="1200" b="0" dirty="0">
                <a:cs typeface="Times New Roman" panose="02020603050405020304" pitchFamily="18" charset="0"/>
              </a:rPr>
              <a:t> &amp; 19851, 19213 in </a:t>
            </a:r>
            <a:r>
              <a:rPr lang="en-US" sz="1200" b="0" dirty="0">
                <a:cs typeface="Times New Roman" panose="02020603050405020304" pitchFamily="18" charset="0"/>
                <a:hlinkClick r:id="rId6"/>
              </a:rPr>
              <a:t>11-23/1803r2</a:t>
            </a:r>
            <a:r>
              <a:rPr lang="en-US" sz="1200" b="0" dirty="0">
                <a:cs typeface="Times New Roman" panose="02020603050405020304" pitchFamily="18" charset="0"/>
              </a:rPr>
              <a:t> &amp; 19367, 19407, 19620 in </a:t>
            </a:r>
            <a:r>
              <a:rPr lang="en-US" sz="1200" b="0" dirty="0">
                <a:cs typeface="Times New Roman" panose="02020603050405020304" pitchFamily="18" charset="0"/>
                <a:hlinkClick r:id="rId7"/>
              </a:rPr>
              <a:t>11-23/1800r1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19726 in </a:t>
            </a:r>
            <a:r>
              <a:rPr lang="en-US" sz="1200" b="0" dirty="0">
                <a:cs typeface="Times New Roman" panose="02020603050405020304" pitchFamily="18" charset="0"/>
                <a:hlinkClick r:id="rId8"/>
              </a:rPr>
              <a:t>11-23/1794r2</a:t>
            </a:r>
            <a:r>
              <a:rPr lang="en-US" sz="1200" b="0" dirty="0">
                <a:cs typeface="Times New Roman" panose="02020603050405020304" pitchFamily="18" charset="0"/>
              </a:rPr>
              <a:t> &amp; 19607 in </a:t>
            </a:r>
            <a:r>
              <a:rPr lang="en-US" sz="1200" b="0" dirty="0">
                <a:cs typeface="Times New Roman" panose="02020603050405020304" pitchFamily="18" charset="0"/>
                <a:hlinkClick r:id="rId9"/>
              </a:rPr>
              <a:t>11-23/1786r1</a:t>
            </a:r>
            <a:r>
              <a:rPr lang="en-US" sz="1200" b="0" dirty="0">
                <a:cs typeface="Times New Roman" panose="02020603050405020304" pitchFamily="18" charset="0"/>
              </a:rPr>
              <a:t> &amp; 19002, 19216, 19299, 19436, 19665, 20067 in </a:t>
            </a:r>
            <a:r>
              <a:rPr lang="en-US" sz="1200" b="0" dirty="0">
                <a:cs typeface="Times New Roman" panose="02020603050405020304" pitchFamily="18" charset="0"/>
                <a:hlinkClick r:id="rId10"/>
              </a:rPr>
              <a:t>11-23/1806r2</a:t>
            </a:r>
            <a:r>
              <a:rPr lang="en-US" sz="1200" b="0" dirty="0">
                <a:cs typeface="Times New Roman" panose="02020603050405020304" pitchFamily="18" charset="0"/>
              </a:rPr>
              <a:t> [8 CIDs] </a:t>
            </a:r>
          </a:p>
          <a:p>
            <a:pPr marL="285750" indent="-285750">
              <a:buFont typeface="Arial" panose="020B0604020202020204" pitchFamily="34" charset="0"/>
              <a:buChar char="•"/>
            </a:pPr>
            <a:r>
              <a:rPr lang="en-US" sz="1200" b="0" dirty="0">
                <a:cs typeface="Times New Roman" panose="02020603050405020304" pitchFamily="18" charset="0"/>
              </a:rPr>
              <a:t>19049 in </a:t>
            </a:r>
            <a:r>
              <a:rPr lang="en-US" sz="1200" b="0" dirty="0">
                <a:cs typeface="Times New Roman" panose="02020603050405020304" pitchFamily="18" charset="0"/>
                <a:hlinkClick r:id="rId11"/>
              </a:rPr>
              <a:t>11-23/2110r1</a:t>
            </a:r>
            <a:r>
              <a:rPr lang="en-US" sz="1200" b="0" dirty="0">
                <a:cs typeface="Times New Roman" panose="02020603050405020304" pitchFamily="18" charset="0"/>
              </a:rPr>
              <a:t> &amp; 19966 in </a:t>
            </a:r>
            <a:r>
              <a:rPr lang="en-US" sz="1200" b="0" dirty="0">
                <a:cs typeface="Times New Roman" panose="02020603050405020304" pitchFamily="18" charset="0"/>
                <a:hlinkClick r:id="rId12"/>
              </a:rPr>
              <a:t>11-23/1780r3</a:t>
            </a:r>
            <a:r>
              <a:rPr lang="en-US" sz="1200" b="0" dirty="0">
                <a:cs typeface="Times New Roman" panose="02020603050405020304" pitchFamily="18" charset="0"/>
              </a:rPr>
              <a:t> &amp; 19736 in </a:t>
            </a:r>
            <a:r>
              <a:rPr lang="en-US" sz="1200" b="0" dirty="0">
                <a:cs typeface="Times New Roman" panose="02020603050405020304" pitchFamily="18" charset="0"/>
                <a:hlinkClick r:id="rId13"/>
              </a:rPr>
              <a:t>11-23/1800r2</a:t>
            </a:r>
            <a:r>
              <a:rPr lang="en-US" sz="1200" b="0" dirty="0">
                <a:cs typeface="Times New Roman" panose="02020603050405020304" pitchFamily="18" charset="0"/>
              </a:rPr>
              <a:t> &amp; 19699, 19700 in </a:t>
            </a:r>
            <a:r>
              <a:rPr lang="en-US" sz="1200" b="0" dirty="0">
                <a:solidFill>
                  <a:srgbClr val="6B9F25"/>
                </a:solidFill>
                <a:cs typeface="Times New Roman" panose="02020603050405020304" pitchFamily="18" charset="0"/>
                <a:hlinkClick r:id="rId14">
                  <a:extLst>
                    <a:ext uri="{A12FA001-AC4F-418D-AE19-62706E023703}">
                      <ahyp:hlinkClr xmlns:ahyp="http://schemas.microsoft.com/office/drawing/2018/hyperlinkcolor" val="tx"/>
                    </a:ext>
                  </a:extLst>
                </a:hlinkClick>
              </a:rPr>
              <a:t>11-23/1801r</a:t>
            </a:r>
            <a:r>
              <a:rPr lang="en-US" sz="1200" b="0" dirty="0">
                <a:solidFill>
                  <a:srgbClr val="FF0000"/>
                </a:solidFill>
                <a:cs typeface="Times New Roman" panose="02020603050405020304" pitchFamily="18" charset="0"/>
                <a:hlinkClick r:id="rId14">
                  <a:extLst>
                    <a:ext uri="{A12FA001-AC4F-418D-AE19-62706E023703}">
                      <ahyp:hlinkClr xmlns:ahyp="http://schemas.microsoft.com/office/drawing/2018/hyperlinkcolor" val="tx"/>
                    </a:ext>
                  </a:extLst>
                </a:hlinkClick>
              </a:rPr>
              <a:t>4</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19455 in </a:t>
            </a:r>
            <a:r>
              <a:rPr lang="en-US" sz="1200" b="0" dirty="0">
                <a:cs typeface="Times New Roman" panose="02020603050405020304" pitchFamily="18" charset="0"/>
                <a:hlinkClick r:id="rId15"/>
              </a:rPr>
              <a:t>11-23/2011r3</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Srinivas Kandala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AM2 and PM2 and Wednesday PM2 of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927811413"/>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Move to </a:t>
            </a:r>
            <a:r>
              <a:rPr lang="en-US" altLang="en-US" sz="1800" b="1" dirty="0"/>
              <a:t>incorporate the text changes </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in </a:t>
            </a:r>
            <a:r>
              <a:rPr lang="en-US" sz="1800" dirty="0">
                <a:effectLst/>
                <a:latin typeface="Times New Roman" panose="02020603050405020304" pitchFamily="18" charset="0"/>
                <a:ea typeface="Calibri" panose="020F0502020204030204" pitchFamily="34" charset="0"/>
                <a:cs typeface="Times New Roman" panose="02020603050405020304" pitchFamily="18" charset="0"/>
                <a:hlinkClick r:id="rId2"/>
              </a:rPr>
              <a:t>11-23/1630r3</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into the latest TGbe draft?</a:t>
            </a:r>
            <a:endParaRPr lang="en-US" sz="1800" dirty="0">
              <a:effectLst/>
              <a:latin typeface="Consolas" panose="020B0609020204030204" pitchFamily="49" charset="0"/>
              <a:ea typeface="Calibri" panose="020F0502020204030204" pitchFamily="34" charset="0"/>
              <a:cs typeface="Times New Roman" panose="02020603050405020304" pitchFamily="18" charset="0"/>
            </a:endParaRPr>
          </a:p>
          <a:p>
            <a:pPr marL="0" indent="0"/>
            <a:endParaRPr lang="en-US" altLang="en-US" sz="1600" b="1" dirty="0"/>
          </a:p>
          <a:p>
            <a:pPr marL="0" indent="0"/>
            <a:r>
              <a:rPr lang="en-US" sz="1600" dirty="0"/>
              <a:t>Move: Thomas Derham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85269386"/>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19005, 19590, 20013 in </a:t>
            </a:r>
            <a:r>
              <a:rPr lang="en-US" sz="1200" b="0" dirty="0">
                <a:cs typeface="Times New Roman" panose="02020603050405020304" pitchFamily="18" charset="0"/>
                <a:hlinkClick r:id="rId2"/>
              </a:rPr>
              <a:t>11-23/2011r1</a:t>
            </a:r>
            <a:r>
              <a:rPr lang="en-US" sz="1200" b="0" dirty="0">
                <a:cs typeface="Times New Roman" panose="02020603050405020304" pitchFamily="18" charset="0"/>
              </a:rPr>
              <a:t> &amp; 19657 in </a:t>
            </a:r>
            <a:r>
              <a:rPr lang="en-US" sz="1200" b="0" dirty="0">
                <a:cs typeface="Times New Roman" panose="02020603050405020304" pitchFamily="18" charset="0"/>
                <a:hlinkClick r:id="rId3"/>
              </a:rPr>
              <a:t>11-23/1798r2</a:t>
            </a:r>
            <a:r>
              <a:rPr lang="en-US" sz="1200" b="0" dirty="0">
                <a:cs typeface="Times New Roman" panose="02020603050405020304" pitchFamily="18" charset="0"/>
              </a:rPr>
              <a:t> [4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CR docs that obtained ≥ 75% support during the straw poll phase of Tuesday PM1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6610153"/>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657 (Quarantine 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19582, 20070, 20078, 19452, 19878, 19882, 19583, 19962, 19954, 19959, 19960, 19955, 19957, 19958, 19964</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19822, 19823, 19967, 19975, 20116, 19876, 19985, 19986, 20000, 19581, 19877, 19111, 19189, 19190</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Subir Das</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165775207"/>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658 (Quarantine 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19546, 19821</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19356, 19357, 20060, 20061</a:t>
            </a:r>
            <a:endParaRPr lang="en-US" sz="1200" b="0" strike="sngStrike" dirty="0">
              <a:solidFill>
                <a:srgbClr val="FF0000"/>
              </a:solidFill>
              <a:effectLst/>
              <a:ea typeface="MS Mincho" panose="02020609040205080304" pitchFamily="49" charset="-128"/>
              <a:cs typeface="Times New Roman" panose="02020603050405020304" pitchFamily="18" charset="0"/>
            </a:endParaRP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22</a:t>
            </a:r>
            <a:endParaRPr lang="en-US" altLang="en-US" sz="1400" b="1" dirty="0">
              <a:solidFill>
                <a:srgbClr val="FF0000"/>
              </a:solidFill>
            </a:endParaRPr>
          </a:p>
          <a:p>
            <a:pPr marL="0" indent="0"/>
            <a:endParaRPr lang="en-US" sz="1400" dirty="0"/>
          </a:p>
          <a:p>
            <a:pPr marL="0" indent="0"/>
            <a:r>
              <a:rPr lang="en-US" sz="1400" dirty="0"/>
              <a:t>Move: Mike Montemurro				Second: Ming Gan</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651 (50Y, 54N, 24A), and Motion 652 (56Y, 30N, 29A )).</a:t>
            </a:r>
          </a:p>
          <a:p>
            <a:pPr marL="0" indent="0"/>
            <a:r>
              <a:rPr lang="en-US" sz="1200" i="1" dirty="0">
                <a:solidFill>
                  <a:srgbClr val="FF0000"/>
                </a:solidFill>
              </a:rPr>
              <a:t>A motion was requested on the same document that failed motion. Pending status from requester (Binita)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404038966"/>
      </p:ext>
    </p:extLst>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33737-E4C5-548B-53F0-2211CA7D5383}"/>
              </a:ext>
            </a:extLst>
          </p:cNvPr>
          <p:cNvSpPr>
            <a:spLocks noGrp="1"/>
          </p:cNvSpPr>
          <p:nvPr>
            <p:ph type="title"/>
          </p:nvPr>
        </p:nvSpPr>
        <p:spPr>
          <a:xfrm>
            <a:off x="685800" y="685800"/>
            <a:ext cx="7770813" cy="1065213"/>
          </a:xfrm>
        </p:spPr>
        <p:txBody>
          <a:bodyPr/>
          <a:lstStyle/>
          <a:p>
            <a:r>
              <a:rPr lang="en-US" dirty="0"/>
              <a:t>Motion 659 (MDR)</a:t>
            </a:r>
          </a:p>
        </p:txBody>
      </p:sp>
      <p:sp>
        <p:nvSpPr>
          <p:cNvPr id="3" name="Content Placeholder 2">
            <a:extLst>
              <a:ext uri="{FF2B5EF4-FFF2-40B4-BE49-F238E27FC236}">
                <a16:creationId xmlns:a16="http://schemas.microsoft.com/office/drawing/2014/main" id="{85EAF11E-B259-439F-1055-7CF497A94013}"/>
              </a:ext>
            </a:extLst>
          </p:cNvPr>
          <p:cNvSpPr>
            <a:spLocks noGrp="1"/>
          </p:cNvSpPr>
          <p:nvPr>
            <p:ph idx="1"/>
          </p:nvPr>
        </p:nvSpPr>
        <p:spPr>
          <a:xfrm>
            <a:off x="685800" y="1981200"/>
            <a:ext cx="7770813" cy="4113213"/>
          </a:xfrm>
        </p:spPr>
        <p:txBody>
          <a:bodyPr/>
          <a:lstStyle/>
          <a:p>
            <a:r>
              <a:rPr lang="en-US" sz="2000" dirty="0"/>
              <a:t>Move to approve the P802.11be Mandatory Draft Review (MDR) report in </a:t>
            </a:r>
            <a:r>
              <a:rPr lang="en-US" sz="2000" dirty="0">
                <a:hlinkClick r:id="rId2"/>
              </a:rPr>
              <a:t>11-23-1371r14</a:t>
            </a:r>
            <a:endParaRPr lang="en-US" sz="2000" dirty="0"/>
          </a:p>
          <a:p>
            <a:endParaRPr lang="en-US" sz="2000" dirty="0"/>
          </a:p>
          <a:p>
            <a:r>
              <a:rPr lang="en-US" sz="2000" dirty="0"/>
              <a:t>Move: Stephen McCann		Second: Rubayet Shafin</a:t>
            </a:r>
          </a:p>
          <a:p>
            <a:r>
              <a:rPr lang="en-US" sz="2000" dirty="0"/>
              <a:t>Discussion: None.</a:t>
            </a:r>
          </a:p>
          <a:p>
            <a:r>
              <a:rPr lang="en-US" sz="2000" dirty="0"/>
              <a:t>Result: </a:t>
            </a:r>
            <a:r>
              <a:rPr lang="en-US" sz="2000" dirty="0">
                <a:highlight>
                  <a:srgbClr val="00FF00"/>
                </a:highlight>
              </a:rPr>
              <a:t>Approved with unanimous consent.</a:t>
            </a:r>
            <a:endParaRPr lang="en-US" sz="2000" dirty="0"/>
          </a:p>
          <a:p>
            <a:endParaRPr lang="en-US" sz="2000" dirty="0"/>
          </a:p>
        </p:txBody>
      </p:sp>
      <p:sp>
        <p:nvSpPr>
          <p:cNvPr id="4" name="Slide Number Placeholder 3">
            <a:extLst>
              <a:ext uri="{FF2B5EF4-FFF2-40B4-BE49-F238E27FC236}">
                <a16:creationId xmlns:a16="http://schemas.microsoft.com/office/drawing/2014/main" id="{136CB48F-F252-B1AD-0FEB-7D6C9505991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167</a:t>
            </a:fld>
            <a:endParaRPr lang="en-GB" dirty="0"/>
          </a:p>
        </p:txBody>
      </p:sp>
      <p:sp>
        <p:nvSpPr>
          <p:cNvPr id="5" name="Footer Placeholder 4">
            <a:extLst>
              <a:ext uri="{FF2B5EF4-FFF2-40B4-BE49-F238E27FC236}">
                <a16:creationId xmlns:a16="http://schemas.microsoft.com/office/drawing/2014/main" id="{6F2D9678-1A0F-1B4D-BFA4-C261EF43D9C2}"/>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777DC438-72EB-9448-C816-97F6A1097B7D}"/>
              </a:ext>
            </a:extLst>
          </p:cNvPr>
          <p:cNvSpPr>
            <a:spLocks noGrp="1"/>
          </p:cNvSpPr>
          <p:nvPr>
            <p:ph type="dt" idx="15"/>
          </p:nvPr>
        </p:nvSpPr>
        <p:spPr>
          <a:xfrm>
            <a:off x="696912" y="333375"/>
            <a:ext cx="1874823" cy="273050"/>
          </a:xfrm>
        </p:spPr>
        <p:txBody>
          <a:bodyPr/>
          <a:lstStyle/>
          <a:p>
            <a:r>
              <a:rPr lang="en-US"/>
              <a:t>March 2023</a:t>
            </a:r>
            <a:endParaRPr lang="en-GB" dirty="0"/>
          </a:p>
        </p:txBody>
      </p:sp>
    </p:spTree>
    <p:extLst>
      <p:ext uri="{BB962C8B-B14F-4D97-AF65-F5344CB8AC3E}">
        <p14:creationId xmlns:p14="http://schemas.microsoft.com/office/powerpoint/2010/main" val="3753172185"/>
      </p:ext>
    </p:extLst>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660 (Post-Q1)</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strike="sngStrike" dirty="0">
                <a:solidFill>
                  <a:srgbClr val="FF0000"/>
                </a:solidFill>
                <a:effectLst/>
                <a:ea typeface="Calibri" panose="020F0502020204030204" pitchFamily="34" charset="0"/>
                <a:cs typeface="Times New Roman" panose="02020603050405020304" pitchFamily="18" charset="0"/>
              </a:rPr>
              <a:t>20007,</a:t>
            </a:r>
            <a:r>
              <a:rPr lang="en-US" sz="1400" b="0" dirty="0">
                <a:effectLst/>
                <a:ea typeface="Calibri" panose="020F0502020204030204" pitchFamily="34" charset="0"/>
                <a:cs typeface="Times New Roman" panose="02020603050405020304" pitchFamily="18" charset="0"/>
              </a:rPr>
              <a:t> 20035 in </a:t>
            </a:r>
            <a:r>
              <a:rPr lang="en-US" sz="1400" b="0" dirty="0">
                <a:effectLst/>
                <a:ea typeface="Calibri" panose="020F0502020204030204" pitchFamily="34" charset="0"/>
                <a:cs typeface="Times New Roman" panose="02020603050405020304" pitchFamily="18" charset="0"/>
                <a:hlinkClick r:id="rId2"/>
              </a:rPr>
              <a:t>11-23/1542r5</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Stephen McCann</a:t>
            </a:r>
          </a:p>
          <a:p>
            <a:pPr marL="0" indent="0"/>
            <a:r>
              <a:rPr lang="en-US" sz="1800" dirty="0"/>
              <a:t>Discussion: Some discussion.</a:t>
            </a:r>
            <a:endParaRPr lang="en-US" sz="1800" b="0" dirty="0"/>
          </a:p>
          <a:p>
            <a:r>
              <a:rPr lang="en-US" sz="1800" dirty="0"/>
              <a:t>Preliminary Result: </a:t>
            </a:r>
            <a:r>
              <a:rPr lang="en-US" sz="1800" dirty="0">
                <a:solidFill>
                  <a:schemeClr val="tx1"/>
                </a:solidFill>
              </a:rPr>
              <a:t>38Y, 60N, 23A (fails)</a:t>
            </a:r>
          </a:p>
          <a:p>
            <a:r>
              <a:rPr lang="en-US" sz="1800" dirty="0"/>
              <a:t>Result: </a:t>
            </a:r>
            <a:r>
              <a:rPr lang="en-US" sz="1800" dirty="0">
                <a:highlight>
                  <a:srgbClr val="FF0000"/>
                </a:highlight>
              </a:rPr>
              <a:t>38Y, 55N, 23A (fails)</a:t>
            </a:r>
          </a:p>
          <a:p>
            <a:endParaRPr lang="en-US" sz="1800" dirty="0"/>
          </a:p>
          <a:p>
            <a:r>
              <a:rPr lang="en-US" sz="1400" i="1" dirty="0"/>
              <a:t>Note: These CIDs were presented and discussed on November 2, 2023.  The DCN is 23/1542r4.  There is no straw poll yet. Presented and discussed on November 14, 2023.  The DCN is 23/1542r5. The straw poll results are 29 Yes, 42 No, 17 Abstain and 32 Yes, 39 No, 16 Abstain, respectively.</a:t>
            </a:r>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168</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8568654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661 (Post-Q2)</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19633, 19632, 19820, 19825, 19905 in </a:t>
            </a:r>
            <a:r>
              <a:rPr lang="en-US" sz="1400" b="0" dirty="0">
                <a:effectLst/>
                <a:ea typeface="Calibri" panose="020F0502020204030204" pitchFamily="34" charset="0"/>
                <a:cs typeface="Times New Roman" panose="02020603050405020304" pitchFamily="18" charset="0"/>
                <a:hlinkClick r:id="rId2"/>
              </a:rPr>
              <a:t>11-23/1849r1</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George Cherian		Second: Abhishek Patil</a:t>
            </a:r>
          </a:p>
          <a:p>
            <a:pPr marL="0" indent="0"/>
            <a:r>
              <a:rPr lang="en-US" sz="1800" dirty="0"/>
              <a:t>Discussion: Some discussion. Recorded vote request.</a:t>
            </a:r>
            <a:endParaRPr lang="en-US" sz="1800" b="0" dirty="0"/>
          </a:p>
          <a:p>
            <a:r>
              <a:rPr lang="en-US" sz="1800" dirty="0"/>
              <a:t>Preliminary Result: </a:t>
            </a:r>
            <a:r>
              <a:rPr lang="en-US" sz="1800" dirty="0">
                <a:solidFill>
                  <a:schemeClr val="tx1"/>
                </a:solidFill>
              </a:rPr>
              <a:t>55Y(+1 Kiseon), 39N, 31A</a:t>
            </a:r>
          </a:p>
          <a:p>
            <a:r>
              <a:rPr lang="en-US" sz="1800" dirty="0"/>
              <a:t>Result: </a:t>
            </a:r>
            <a:r>
              <a:rPr lang="en-US" sz="1800" dirty="0">
                <a:highlight>
                  <a:srgbClr val="FF0000"/>
                </a:highlight>
              </a:rPr>
              <a:t>54Y, 37N, 31A (fails)</a:t>
            </a:r>
          </a:p>
          <a:p>
            <a:r>
              <a:rPr lang="en-US" sz="1400" i="1" dirty="0"/>
              <a:t>Note: Presented and discussed on November 13, 2023.  The DCN is 23/1849r0.  There is no straw poll yet. Presented and discussed on November 14, 2023.  The DCN is 23/1849r1. The straw poll results are 43 Yes, 20 No, 25 Abstain.</a:t>
            </a:r>
          </a:p>
          <a:p>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169</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1708099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15400, 16583 in </a:t>
            </a:r>
            <a:r>
              <a:rPr lang="en-US" sz="1200" b="0" u="sng" dirty="0">
                <a:solidFill>
                  <a:srgbClr val="0563C1"/>
                </a:solidFill>
                <a:effectLst/>
                <a:ea typeface="Calibri" panose="020F0502020204030204" pitchFamily="34" charset="0"/>
                <a:hlinkClick r:id="rId2"/>
              </a:rPr>
              <a:t>11-23/0360r3</a:t>
            </a:r>
            <a:r>
              <a:rPr lang="en-US" sz="1200" b="0" i="1" dirty="0">
                <a:solidFill>
                  <a:schemeClr val="tx1"/>
                </a:solidFill>
                <a:effectLst/>
                <a:ea typeface="Calibri" panose="020F0502020204030204" pitchFamily="34" charset="0"/>
              </a:rPr>
              <a:t> [2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16999, 17165, 15695, 16741, 17914, 15517, 16464, 16745, 15397, 15855, 16465, 16786, 18273, 15010, 15482, 15604, 15696, 16130, 16809, 15538, 16593, 16594, 16595, 16810, 16811, 16596, 16812, 16597, 16911, 16910, 16912, 16615, 16255, 16227, 16913, 15560, 16993, 16994, 16996, 16997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11-23/0386r</a:t>
            </a:r>
            <a:r>
              <a:rPr lang="en-US" sz="1200" b="0" u="sng" dirty="0">
                <a:solidFill>
                  <a:srgbClr val="0563C1"/>
                </a:solidFill>
                <a:effectLst/>
                <a:ea typeface="Calibri" panose="020F0502020204030204" pitchFamily="34" charset="0"/>
                <a:hlinkClick r:id="rId3"/>
              </a:rPr>
              <a:t>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rPr>
              <a:t>116164, 15240, 15241, 15706, 15739, 15740, 15840, 15931, 16140, 16648, 18020, 16565, 15027, 16163, 16175, 17173, 17267, 18013, 18316</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11-23/0394r1</a:t>
            </a:r>
            <a:endParaRPr lang="en-US" sz="1200" b="0" u="sng" dirty="0">
              <a:solidFill>
                <a:srgbClr val="0563C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16779, 16780, 15518, 17821, 16284, 16781, 16283, 16782, 16085, 15973, 16783, 16245, 16784, 16086, 16087.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11-23/0404r1</a:t>
            </a:r>
            <a:r>
              <a:rPr lang="en-US" sz="1200" b="0" dirty="0">
                <a:effectLst/>
                <a:ea typeface="Calibri" panose="020F0502020204030204" pitchFamily="34" charset="0"/>
              </a:rPr>
              <a:t> </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18190, 15639, 15854, 18063, 18191,17820, 17288, 16373. </a:t>
            </a:r>
            <a:r>
              <a:rPr lang="en-US" sz="1200" b="0" dirty="0">
                <a:effectLst/>
                <a:ea typeface="Calibri" panose="020F0502020204030204" pitchFamily="34" charset="0"/>
              </a:rPr>
              <a:t>in </a:t>
            </a:r>
            <a:r>
              <a:rPr lang="en-US" sz="1200" b="0" dirty="0">
                <a:effectLst/>
                <a:ea typeface="Calibri" panose="020F0502020204030204" pitchFamily="34" charset="0"/>
                <a:hlinkClick r:id="rId6"/>
              </a:rPr>
              <a:t>11-23/0403r1</a:t>
            </a:r>
            <a:r>
              <a:rPr lang="en-US" sz="1200" b="0" dirty="0">
                <a:effectLst/>
                <a:ea typeface="Calibri" panose="020F0502020204030204" pitchFamily="34" charset="0"/>
              </a:rPr>
              <a:t> </a:t>
            </a:r>
            <a:endParaRPr lang="en-US" sz="11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Laurent Cariou			Second: Abhishek Patil</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JOINT sessions of Thursday.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054326323"/>
      </p:ext>
    </p:extLst>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662 (Post-Q3)</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19776, 19777, 20075, 19707, 19708 in </a:t>
            </a:r>
            <a:r>
              <a:rPr lang="en-US" sz="1400" b="0" dirty="0">
                <a:effectLst/>
                <a:ea typeface="Calibri" panose="020F0502020204030204" pitchFamily="34" charset="0"/>
                <a:cs typeface="Times New Roman" panose="02020603050405020304" pitchFamily="18" charset="0"/>
                <a:hlinkClick r:id="rId2"/>
              </a:rPr>
              <a:t>11-23/2010r2</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Gaurang Naik		Second: Abhishek Patil</a:t>
            </a:r>
          </a:p>
          <a:p>
            <a:pPr marL="0" indent="0"/>
            <a:r>
              <a:rPr lang="en-US" sz="1800" dirty="0"/>
              <a:t>Discussion: None. Recorded vote.</a:t>
            </a:r>
            <a:endParaRPr lang="en-US" sz="1800" b="0" dirty="0"/>
          </a:p>
          <a:p>
            <a:r>
              <a:rPr lang="en-US" sz="1800" dirty="0"/>
              <a:t>Preliminary Result: 64Y, 10N, 39A</a:t>
            </a:r>
          </a:p>
          <a:p>
            <a:r>
              <a:rPr lang="en-US" sz="1800" dirty="0">
                <a:highlight>
                  <a:srgbClr val="00FF00"/>
                </a:highlight>
              </a:rPr>
              <a:t>Result: 63Y, 10N, 39A (pass)</a:t>
            </a:r>
          </a:p>
          <a:p>
            <a:endParaRPr lang="en-US" sz="1800" dirty="0"/>
          </a:p>
          <a:p>
            <a:r>
              <a:rPr lang="en-US" sz="1400" i="1" dirty="0"/>
              <a:t>Note: Presented and discussed on November 14, 2023.  The DCN is 23/2010r0.  There is no straw poll yet. Presented and discussed on November 15, 2023.  The DCN is 23/2010r2. The straw poll results are 31 Yes, 33 No, 32 Abstain.</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170</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921059619"/>
      </p:ext>
    </p:extLst>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2ACA2-143F-F972-FAA0-D80FD6A0CB3D}"/>
              </a:ext>
            </a:extLst>
          </p:cNvPr>
          <p:cNvSpPr>
            <a:spLocks noGrp="1"/>
          </p:cNvSpPr>
          <p:nvPr>
            <p:ph type="title"/>
          </p:nvPr>
        </p:nvSpPr>
        <p:spPr/>
        <p:txBody>
          <a:bodyPr/>
          <a:lstStyle/>
          <a:p>
            <a:r>
              <a:rPr lang="en-US" dirty="0">
                <a:solidFill>
                  <a:schemeClr val="tx1"/>
                </a:solidFill>
              </a:rPr>
              <a:t>Motion 663 (Post-Q4)</a:t>
            </a:r>
          </a:p>
        </p:txBody>
      </p:sp>
      <p:sp>
        <p:nvSpPr>
          <p:cNvPr id="3" name="Content Placeholder 2">
            <a:extLst>
              <a:ext uri="{FF2B5EF4-FFF2-40B4-BE49-F238E27FC236}">
                <a16:creationId xmlns:a16="http://schemas.microsoft.com/office/drawing/2014/main" id="{210A83EB-7F19-8316-9A86-6A36C2FD15D7}"/>
              </a:ext>
            </a:extLst>
          </p:cNvPr>
          <p:cNvSpPr>
            <a:spLocks noGrp="1"/>
          </p:cNvSpPr>
          <p:nvPr>
            <p:ph idx="1"/>
          </p:nvPr>
        </p:nvSpPr>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Calibri" panose="020F0502020204030204" pitchFamily="34" charset="0"/>
                <a:cs typeface="Times New Roman" panose="02020603050405020304" pitchFamily="18" charset="0"/>
              </a:rPr>
              <a:t>19356, 19357, 20060, 20061 in </a:t>
            </a:r>
            <a:r>
              <a:rPr lang="en-US" sz="1400" b="0" dirty="0">
                <a:effectLst/>
                <a:ea typeface="Calibri" panose="020F0502020204030204" pitchFamily="34" charset="0"/>
                <a:cs typeface="Times New Roman" panose="02020603050405020304" pitchFamily="18" charset="0"/>
                <a:hlinkClick r:id="rId2"/>
              </a:rPr>
              <a:t>23/1540r4</a:t>
            </a:r>
            <a:r>
              <a:rPr lang="en-US" sz="1400" b="0" dirty="0">
                <a:effectLst/>
                <a:ea typeface="Calibri" panose="020F0502020204030204" pitchFamily="34" charset="0"/>
                <a:cs typeface="Times New Roman" panose="02020603050405020304" pitchFamily="18" charset="0"/>
              </a:rPr>
              <a:t> </a:t>
            </a:r>
            <a:r>
              <a:rPr lang="en-US" sz="1400" b="0" i="1" dirty="0">
                <a:effectLst/>
                <a:ea typeface="Calibri" panose="020F0502020204030204" pitchFamily="34" charset="0"/>
                <a:cs typeface="Times New Roman" panose="02020603050405020304" pitchFamily="18" charset="0"/>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Binita Gupta		Second: Gaurav Patwardhan</a:t>
            </a:r>
          </a:p>
          <a:p>
            <a:pPr marL="0" indent="0"/>
            <a:r>
              <a:rPr lang="en-US" sz="1800" dirty="0"/>
              <a:t>Discussion: Some discussion.</a:t>
            </a:r>
            <a:endParaRPr lang="en-US" sz="1800" b="0" dirty="0"/>
          </a:p>
          <a:p>
            <a:r>
              <a:rPr lang="en-US" sz="1800" dirty="0"/>
              <a:t>Preliminary Result: </a:t>
            </a:r>
            <a:r>
              <a:rPr lang="en-US" sz="1800" dirty="0">
                <a:solidFill>
                  <a:schemeClr val="tx1"/>
                </a:solidFill>
              </a:rPr>
              <a:t>58Y, 29N, 35A</a:t>
            </a:r>
          </a:p>
          <a:p>
            <a:r>
              <a:rPr lang="en-US" sz="1800" dirty="0"/>
              <a:t>Result: </a:t>
            </a:r>
            <a:r>
              <a:rPr lang="en-US" sz="1800" dirty="0">
                <a:highlight>
                  <a:srgbClr val="FF0000"/>
                </a:highlight>
              </a:rPr>
              <a:t>58Y, 29N, 35A (fails)</a:t>
            </a:r>
          </a:p>
          <a:p>
            <a:r>
              <a:rPr lang="en-US" sz="1400" i="1" dirty="0"/>
              <a:t>Note: Presented and discussed on September 13, 2023.  The DCN is 23/1540r1.  The straw poll result is 21 Yes, 37 No, 13 Abstain. Again, presented and discussed on November 1, 2023.  The DCN is 23/1540r3.  Neither straw poll nor motion are conducted. Again, presented and discussed on November 14, 2023.  The DCN is 23/1540r4. </a:t>
            </a:r>
            <a:r>
              <a:rPr lang="en-US" sz="1400" i="1" dirty="0">
                <a:solidFill>
                  <a:schemeClr val="tx1"/>
                </a:solidFill>
              </a:rPr>
              <a:t>The motion 652 results are 56 Yes, 30 No, 29 Abstain</a:t>
            </a:r>
            <a:r>
              <a:rPr lang="en-US" sz="1400" i="1" dirty="0"/>
              <a:t>.</a:t>
            </a:r>
            <a:endParaRPr lang="en-US" sz="2000" dirty="0"/>
          </a:p>
        </p:txBody>
      </p:sp>
      <p:sp>
        <p:nvSpPr>
          <p:cNvPr id="4" name="Slide Number Placeholder 3">
            <a:extLst>
              <a:ext uri="{FF2B5EF4-FFF2-40B4-BE49-F238E27FC236}">
                <a16:creationId xmlns:a16="http://schemas.microsoft.com/office/drawing/2014/main" id="{1A9B7B6E-5DD2-D535-C7FC-E5E993BA2FF7}"/>
              </a:ext>
            </a:extLst>
          </p:cNvPr>
          <p:cNvSpPr>
            <a:spLocks noGrp="1"/>
          </p:cNvSpPr>
          <p:nvPr>
            <p:ph type="sldNum" idx="12"/>
          </p:nvPr>
        </p:nvSpPr>
        <p:spPr/>
        <p:txBody>
          <a:bodyPr/>
          <a:lstStyle/>
          <a:p>
            <a:r>
              <a:rPr lang="en-GB"/>
              <a:t>Slide </a:t>
            </a:r>
            <a:fld id="{440F5867-744E-4AA6-B0ED-4C44D2DFBB7B}" type="slidenum">
              <a:rPr lang="en-GB" smtClean="0"/>
              <a:pPr/>
              <a:t>171</a:t>
            </a:fld>
            <a:endParaRPr lang="en-GB" dirty="0"/>
          </a:p>
        </p:txBody>
      </p:sp>
      <p:sp>
        <p:nvSpPr>
          <p:cNvPr id="5" name="Footer Placeholder 4">
            <a:extLst>
              <a:ext uri="{FF2B5EF4-FFF2-40B4-BE49-F238E27FC236}">
                <a16:creationId xmlns:a16="http://schemas.microsoft.com/office/drawing/2014/main" id="{AA55E36C-2FDD-319E-917F-8646A5A80D6E}"/>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1E7EBDE1-A512-1C26-8970-3FB65AC5A522}"/>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056658800"/>
      </p:ext>
    </p:extLst>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664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050" b="0" dirty="0">
                <a:solidFill>
                  <a:schemeClr val="tx1"/>
                </a:solidFill>
                <a:effectLst/>
                <a:ea typeface="MS Mincho" panose="02020609040205080304" pitchFamily="49" charset="-128"/>
                <a:cs typeface="Times New Roman" panose="02020603050405020304" pitchFamily="18" charset="0"/>
              </a:rPr>
              <a:t>19710, 19711, 20076</a:t>
            </a:r>
            <a:r>
              <a:rPr lang="en-US" sz="1050" dirty="0">
                <a:solidFill>
                  <a:schemeClr val="tx1"/>
                </a:solidFill>
                <a:effectLst/>
                <a:ea typeface="MS Mincho" panose="02020609040205080304" pitchFamily="49" charset="-128"/>
                <a:cs typeface="Times New Roman" panose="02020603050405020304" pitchFamily="18" charset="0"/>
              </a:rPr>
              <a:t> (Arik); </a:t>
            </a:r>
            <a:r>
              <a:rPr lang="en-US" sz="1050" b="0" dirty="0">
                <a:solidFill>
                  <a:schemeClr val="tx1"/>
                </a:solidFill>
                <a:effectLst/>
                <a:ea typeface="MS Mincho" panose="02020609040205080304" pitchFamily="49" charset="-128"/>
                <a:cs typeface="Times New Roman" panose="02020603050405020304" pitchFamily="18" charset="0"/>
              </a:rPr>
              <a:t>19356, 19357, 19415, 19416, 19417, 19418, 19419, 19420, 19421, 19451, 19459, 19929, 19930, 19939, 20007, 20060, 20061</a:t>
            </a:r>
            <a:r>
              <a:rPr lang="en-US" sz="1050" dirty="0">
                <a:solidFill>
                  <a:schemeClr val="tx1"/>
                </a:solidFill>
                <a:effectLst/>
                <a:ea typeface="MS Mincho" panose="02020609040205080304" pitchFamily="49" charset="-128"/>
                <a:cs typeface="Times New Roman" panose="02020603050405020304" pitchFamily="18" charset="0"/>
              </a:rPr>
              <a:t> (Binita); </a:t>
            </a:r>
            <a:r>
              <a:rPr lang="en-US" sz="1050" b="0" dirty="0">
                <a:solidFill>
                  <a:schemeClr val="tx1"/>
                </a:solidFill>
                <a:effectLst/>
                <a:ea typeface="MS Mincho" panose="02020609040205080304" pitchFamily="49" charset="-128"/>
                <a:cs typeface="Times New Roman" panose="02020603050405020304" pitchFamily="18" charset="0"/>
              </a:rPr>
              <a:t>19634 </a:t>
            </a:r>
            <a:r>
              <a:rPr lang="en-US" sz="1050" dirty="0">
                <a:solidFill>
                  <a:schemeClr val="tx1"/>
                </a:solidFill>
                <a:effectLst/>
                <a:ea typeface="MS Mincho" panose="02020609040205080304" pitchFamily="49" charset="-128"/>
                <a:cs typeface="Times New Roman" panose="02020603050405020304" pitchFamily="18" charset="0"/>
              </a:rPr>
              <a:t>(Duncan); </a:t>
            </a:r>
            <a:r>
              <a:rPr lang="en-US" sz="1050" b="0" strike="sngStrike" dirty="0">
                <a:solidFill>
                  <a:srgbClr val="FF0000"/>
                </a:solidFill>
                <a:ea typeface="MS Mincho" panose="02020609040205080304" pitchFamily="49" charset="-128"/>
                <a:cs typeface="Times New Roman" panose="02020603050405020304" pitchFamily="18" charset="0"/>
              </a:rPr>
              <a:t>19632, 19633, 19820, 19825, 19905 </a:t>
            </a:r>
            <a:r>
              <a:rPr lang="en-US" sz="1050" strike="sngStrike" dirty="0">
                <a:solidFill>
                  <a:srgbClr val="FF0000"/>
                </a:solidFill>
                <a:ea typeface="MS Mincho" panose="02020609040205080304" pitchFamily="49" charset="-128"/>
                <a:cs typeface="Times New Roman" panose="02020603050405020304" pitchFamily="18" charset="0"/>
              </a:rPr>
              <a:t>(George);</a:t>
            </a:r>
            <a:r>
              <a:rPr lang="en-US" sz="1050" dirty="0">
                <a:solidFill>
                  <a:schemeClr val="tx1"/>
                </a:solidFill>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050" b="0" dirty="0">
                <a:solidFill>
                  <a:schemeClr val="tx1"/>
                </a:solidFill>
                <a:ea typeface="MS Mincho" panose="02020609040205080304" pitchFamily="49" charset="-128"/>
                <a:cs typeface="Times New Roman" panose="02020603050405020304" pitchFamily="18" charset="0"/>
              </a:rPr>
              <a:t>19429, 19430, 19431, 19432, 19433, 19434, 19465, 19869 </a:t>
            </a:r>
            <a:r>
              <a:rPr lang="en-US" sz="1050" dirty="0">
                <a:solidFill>
                  <a:schemeClr val="tx1"/>
                </a:solidFill>
                <a:ea typeface="MS Mincho" panose="02020609040205080304" pitchFamily="49" charset="-128"/>
                <a:cs typeface="Times New Roman" panose="02020603050405020304" pitchFamily="18" charset="0"/>
              </a:rPr>
              <a:t>(Guogang); </a:t>
            </a:r>
            <a:r>
              <a:rPr lang="en-US" sz="1050" b="0" dirty="0">
                <a:solidFill>
                  <a:schemeClr val="tx1"/>
                </a:solidFill>
                <a:effectLst/>
                <a:ea typeface="MS Mincho" panose="02020609040205080304" pitchFamily="49" charset="-128"/>
                <a:cs typeface="Times New Roman" panose="02020603050405020304" pitchFamily="18" charset="0"/>
              </a:rPr>
              <a:t>20083 </a:t>
            </a:r>
            <a:r>
              <a:rPr lang="en-US" sz="1050" dirty="0">
                <a:solidFill>
                  <a:schemeClr val="tx1"/>
                </a:solidFill>
                <a:effectLst/>
                <a:ea typeface="MS Mincho" panose="02020609040205080304" pitchFamily="49" charset="-128"/>
                <a:cs typeface="Times New Roman" panose="02020603050405020304" pitchFamily="18" charset="0"/>
              </a:rPr>
              <a:t>(Jeongki); </a:t>
            </a:r>
            <a:r>
              <a:rPr lang="en-US" sz="1050" b="0" dirty="0">
                <a:solidFill>
                  <a:schemeClr val="tx1"/>
                </a:solidFill>
                <a:effectLst/>
                <a:ea typeface="MS Mincho" panose="02020609040205080304" pitchFamily="49" charset="-128"/>
                <a:cs typeface="Times New Roman" panose="02020603050405020304" pitchFamily="18" charset="0"/>
              </a:rPr>
              <a:t>20090 </a:t>
            </a:r>
            <a:r>
              <a:rPr lang="en-US" sz="1050" dirty="0">
                <a:solidFill>
                  <a:schemeClr val="tx1"/>
                </a:solidFill>
                <a:effectLst/>
                <a:ea typeface="MS Mincho" panose="02020609040205080304" pitchFamily="49" charset="-128"/>
                <a:cs typeface="Times New Roman" panose="02020603050405020304" pitchFamily="18" charset="0"/>
              </a:rPr>
              <a:t>(Liuming); </a:t>
            </a:r>
            <a:r>
              <a:rPr lang="en-US" sz="1050" b="0" dirty="0">
                <a:solidFill>
                  <a:schemeClr val="tx1"/>
                </a:solidFill>
                <a:effectLst/>
                <a:ea typeface="MS Mincho" panose="02020609040205080304" pitchFamily="49" charset="-128"/>
                <a:cs typeface="Times New Roman" panose="02020603050405020304" pitchFamily="18" charset="0"/>
              </a:rPr>
              <a:t>19571, 19848 </a:t>
            </a:r>
            <a:r>
              <a:rPr lang="en-US" sz="1050" dirty="0">
                <a:solidFill>
                  <a:schemeClr val="tx1"/>
                </a:solidFill>
                <a:effectLst/>
                <a:ea typeface="MS Mincho" panose="02020609040205080304" pitchFamily="49" charset="-128"/>
                <a:cs typeface="Times New Roman" panose="02020603050405020304" pitchFamily="18" charset="0"/>
              </a:rPr>
              <a:t>(Liwen); </a:t>
            </a:r>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11-23/1375r22</a:t>
            </a:r>
            <a:endParaRPr lang="en-US" sz="1400" dirty="0"/>
          </a:p>
          <a:p>
            <a:pPr marL="0" indent="0"/>
            <a:r>
              <a:rPr lang="en-US" sz="1400" dirty="0"/>
              <a:t>Move: Mike Montemurro		Second: Guogang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526755289"/>
      </p:ext>
    </p:extLst>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November 16</a:t>
            </a:r>
            <a:br>
              <a:rPr lang="en-US" dirty="0">
                <a:solidFill>
                  <a:schemeClr val="tx1"/>
                </a:solidFill>
              </a:rPr>
            </a:br>
            <a:r>
              <a:rPr lang="en-US" dirty="0">
                <a:solidFill>
                  <a:schemeClr val="tx1"/>
                </a:solidFill>
              </a:rPr>
              <a:t>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173</a:t>
            </a:fld>
            <a:endParaRPr lang="en-GB" dirty="0"/>
          </a:p>
        </p:txBody>
      </p:sp>
    </p:spTree>
    <p:extLst>
      <p:ext uri="{BB962C8B-B14F-4D97-AF65-F5344CB8AC3E}">
        <p14:creationId xmlns:p14="http://schemas.microsoft.com/office/powerpoint/2010/main" val="3405132131"/>
      </p:ext>
    </p:extLst>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19662, 19978 in </a:t>
            </a:r>
            <a:r>
              <a:rPr lang="en-US" sz="1200" b="0" dirty="0">
                <a:cs typeface="Times New Roman" panose="02020603050405020304" pitchFamily="18" charset="0"/>
                <a:hlinkClick r:id="rId2"/>
              </a:rPr>
              <a:t>11-23/1776r1</a:t>
            </a:r>
            <a:r>
              <a:rPr lang="en-US" sz="1200" b="0" dirty="0">
                <a:cs typeface="Times New Roman" panose="02020603050405020304" pitchFamily="18" charset="0"/>
              </a:rPr>
              <a:t> &amp; 19605, 19961, 19991, 19997 in </a:t>
            </a:r>
            <a:r>
              <a:rPr lang="en-US" sz="1200" b="0" dirty="0">
                <a:cs typeface="Times New Roman" panose="02020603050405020304" pitchFamily="18" charset="0"/>
                <a:hlinkClick r:id="rId3"/>
              </a:rPr>
              <a:t>11-23/1779r2</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19699, 19700 in </a:t>
            </a:r>
            <a:r>
              <a:rPr lang="en-US" sz="1200" b="0" dirty="0">
                <a:cs typeface="Times New Roman" panose="02020603050405020304" pitchFamily="18" charset="0"/>
                <a:hlinkClick r:id="rId4"/>
              </a:rPr>
              <a:t>11-23/1801r4</a:t>
            </a:r>
            <a:r>
              <a:rPr lang="en-US" sz="1200" b="0" dirty="0">
                <a:cs typeface="Times New Roman" panose="02020603050405020304" pitchFamily="18" charset="0"/>
              </a:rPr>
              <a:t> </a:t>
            </a:r>
            <a:r>
              <a:rPr lang="en-US" sz="1200" b="0" i="1" dirty="0">
                <a:cs typeface="Times New Roman" panose="02020603050405020304" pitchFamily="18" charset="0"/>
              </a:rPr>
              <a:t>[2 CIDs]</a:t>
            </a:r>
          </a:p>
          <a:p>
            <a:pPr marL="285750" indent="-285750">
              <a:buFont typeface="Arial" panose="020B0604020202020204" pitchFamily="34" charset="0"/>
              <a:buChar char="•"/>
            </a:pPr>
            <a:r>
              <a:rPr lang="en-US" sz="1200" b="0" dirty="0">
                <a:cs typeface="Times New Roman" panose="02020603050405020304" pitchFamily="18" charset="0"/>
              </a:rPr>
              <a:t>19470, 19507 in 11-23/1811r4 [2 CIDs]</a:t>
            </a:r>
          </a:p>
          <a:p>
            <a:pPr marL="285750" indent="-285750">
              <a:buFont typeface="Arial" panose="020B0604020202020204" pitchFamily="34" charset="0"/>
              <a:buChar char="•"/>
            </a:pPr>
            <a:r>
              <a:rPr lang="en-US" sz="1200" b="0" dirty="0">
                <a:cs typeface="Times New Roman" panose="02020603050405020304" pitchFamily="18" charset="0"/>
              </a:rPr>
              <a:t>19372 in 11-23/1800r2 [1 CIDs]</a:t>
            </a:r>
          </a:p>
          <a:p>
            <a:pPr marL="285750" indent="-285750">
              <a:buFont typeface="Arial" panose="020B0604020202020204" pitchFamily="34" charset="0"/>
              <a:buChar char="•"/>
            </a:pPr>
            <a:r>
              <a:rPr lang="en-US" sz="1200" b="0" dirty="0">
                <a:cs typeface="Times New Roman" panose="02020603050405020304" pitchFamily="18" charset="0"/>
              </a:rPr>
              <a:t>20085 in 11-23/1789r2 &amp; 19461 in 11-23/1790r1[2 CID]</a:t>
            </a:r>
          </a:p>
          <a:p>
            <a:pPr marL="285750" indent="-285750">
              <a:buFont typeface="Arial" panose="020B0604020202020204" pitchFamily="34" charset="0"/>
              <a:buChar char="•"/>
            </a:pPr>
            <a:r>
              <a:rPr lang="en-US" sz="1200" b="0" dirty="0">
                <a:cs typeface="Times New Roman" panose="02020603050405020304" pitchFamily="18" charset="0"/>
              </a:rPr>
              <a:t>19354, 19366 in 11-23/1849r3 [2 CIDs]</a:t>
            </a:r>
          </a:p>
          <a:p>
            <a:pPr marL="285750" indent="-285750">
              <a:buFont typeface="Arial" panose="020B0604020202020204" pitchFamily="34" charset="0"/>
              <a:buChar char="•"/>
            </a:pPr>
            <a:r>
              <a:rPr lang="en-US" sz="1200" b="0" dirty="0">
                <a:cs typeface="Times New Roman" panose="02020603050405020304" pitchFamily="18" charset="0"/>
              </a:rPr>
              <a:t>19683 in 11-23/1778r0 [1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Thursday AM1 and Thursday AM2 of Joint.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016347012"/>
      </p:ext>
    </p:extLst>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666 (Quarantine 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19522, 19904, 19523, 19661, 19464, 19865, 19355</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r>
              <a:rPr lang="en-US" altLang="en-US" sz="1400" b="1" dirty="0">
                <a:solidFill>
                  <a:srgbClr val="FF0000"/>
                </a:solidFill>
              </a:rPr>
              <a:t> 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there was no objection to run a motion on no consensus.</a:t>
            </a:r>
            <a:endParaRPr lang="en-US" sz="1200" i="1" strike="sngStrike"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3266979212"/>
      </p:ext>
    </p:extLst>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667 (Quarantine 5)</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and Motion Result: </a:t>
            </a:r>
            <a:r>
              <a:rPr lang="en-GB" sz="1600" i="1" u="sng" dirty="0">
                <a:latin typeface="Times New Roman" panose="02020603050405020304" pitchFamily="18" charset="0"/>
                <a:ea typeface="Malgun Gothic" panose="020B0503020000020004" pitchFamily="34" charset="-127"/>
              </a:rPr>
              <a:t>&lt;SP&gt;, &lt;Motion&gt;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20035</a:t>
            </a:r>
          </a:p>
          <a:p>
            <a:pPr marL="285750" indent="-285750">
              <a:buFont typeface="Arial" panose="020B0604020202020204" pitchFamily="34" charset="0"/>
              <a:buChar char="•"/>
            </a:pPr>
            <a:r>
              <a:rPr lang="en-US" sz="1200" b="0" dirty="0">
                <a:solidFill>
                  <a:schemeClr val="tx1"/>
                </a:solidFill>
                <a:effectLst/>
                <a:ea typeface="Calibri" panose="020F0502020204030204" pitchFamily="34" charset="0"/>
                <a:cs typeface="Times New Roman" panose="02020603050405020304" pitchFamily="18" charset="0"/>
              </a:rPr>
              <a:t>19633, 19632, 19820, 19825, 19905</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19356, 19357, 20060, 20061</a:t>
            </a:r>
          </a:p>
          <a:p>
            <a:pPr marL="0" indent="0"/>
            <a:r>
              <a:rPr lang="en-US" altLang="en-US" sz="1400" b="1" dirty="0"/>
              <a:t>Where &lt;DCN&gt;, &lt;Date&gt; and &lt;SP/Motion&gt;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a:t>
            </a:r>
            <a:r>
              <a:rPr lang="en-US" altLang="en-US" sz="1400" b="1" dirty="0">
                <a:solidFill>
                  <a:srgbClr val="FF0000"/>
                </a:solidFill>
                <a:hlinkClick r:id="rId2">
                  <a:extLst>
                    <a:ext uri="{A12FA001-AC4F-418D-AE19-62706E023703}">
                      <ahyp:hlinkClr xmlns:ahyp="http://schemas.microsoft.com/office/drawing/2018/hyperlinkcolor" val="tx"/>
                    </a:ext>
                  </a:extLst>
                </a:hlinkClick>
              </a:rPr>
              <a:t>24</a:t>
            </a:r>
            <a:endParaRPr lang="en-US" altLang="en-US" sz="1400" b="1" dirty="0">
              <a:solidFill>
                <a:srgbClr val="FF0000"/>
              </a:solidFill>
            </a:endParaRPr>
          </a:p>
          <a:p>
            <a:pPr marL="0" indent="0"/>
            <a:endParaRPr lang="en-US" sz="1400" dirty="0"/>
          </a:p>
          <a:p>
            <a:pPr marL="0" indent="0"/>
            <a:r>
              <a:rPr lang="en-US" sz="1400" dirty="0"/>
              <a:t>Move: Abhishek Patil				Second: Laurent Cariou</a:t>
            </a:r>
          </a:p>
          <a:p>
            <a:pPr marL="0" indent="0"/>
            <a:r>
              <a:rPr lang="en-US" sz="1400" dirty="0"/>
              <a:t>Discussion: Clarificatory.</a:t>
            </a:r>
            <a:endParaRPr lang="en-US" sz="1400" b="0" dirty="0"/>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p>
          <a:p>
            <a:pPr marL="0" indent="0"/>
            <a:endParaRPr lang="en-US" sz="1400" dirty="0"/>
          </a:p>
          <a:p>
            <a:pPr marL="0" indent="0"/>
            <a:r>
              <a:rPr lang="en-US" sz="1200" i="1" dirty="0"/>
              <a:t>Note: These are CRs documents that have been discussed and that did not have consensus (no majority support on the SPs and on the motions, Motion 660 (38Y, 60N, 23A ), Motion 661 (56Y, 39N, 31A),  </a:t>
            </a:r>
            <a:r>
              <a:rPr lang="en-US" sz="1200" dirty="0"/>
              <a:t>and Motion 663</a:t>
            </a:r>
            <a:r>
              <a:rPr lang="en-US" sz="1200" i="1" dirty="0"/>
              <a:t> 58Y, 29N, 35A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94210608"/>
      </p:ext>
    </p:extLst>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668 (Quarantine 6)</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a:ln>
            <a:solidFill>
              <a:srgbClr val="FFC000"/>
            </a:solidFill>
          </a:ln>
        </p:spPr>
        <p:txBody>
          <a:bodyPr/>
          <a:lstStyle/>
          <a:p>
            <a:pPr marL="0" indent="0"/>
            <a:r>
              <a:rPr lang="en-US" sz="1400" dirty="0">
                <a:solidFill>
                  <a:schemeClr val="tx1"/>
                </a:solidFill>
              </a:rPr>
              <a:t>Move to approve resolutions </a:t>
            </a:r>
            <a:r>
              <a:rPr lang="en-US" sz="1400" i="1" dirty="0">
                <a:solidFill>
                  <a:schemeClr val="tx1"/>
                </a:solidFill>
              </a:rPr>
              <a:t>“</a:t>
            </a:r>
            <a:r>
              <a:rPr lang="en-GB" sz="1600" i="1" dirty="0">
                <a:effectLst/>
                <a:latin typeface="Times New Roman" panose="02020603050405020304" pitchFamily="18" charset="0"/>
                <a:ea typeface="Malgun Gothic" panose="020B0503020000020004" pitchFamily="34" charset="-127"/>
              </a:rPr>
              <a:t>REJECTED – “This CID is presented and discussed on &lt;</a:t>
            </a:r>
            <a:r>
              <a:rPr lang="en-GB" sz="1600" i="1" u="sng" dirty="0">
                <a:effectLst/>
                <a:latin typeface="Times New Roman" panose="02020603050405020304" pitchFamily="18" charset="0"/>
                <a:ea typeface="Malgun Gothic" panose="020B0503020000020004" pitchFamily="34" charset="-127"/>
              </a:rPr>
              <a:t>Date</a:t>
            </a:r>
            <a:r>
              <a:rPr lang="en-GB" sz="1600" i="1" dirty="0">
                <a:effectLst/>
                <a:latin typeface="Times New Roman" panose="02020603050405020304" pitchFamily="18" charset="0"/>
                <a:ea typeface="Malgun Gothic" panose="020B0503020000020004" pitchFamily="34" charset="-127"/>
              </a:rPr>
              <a:t>&gt;, in &lt;</a:t>
            </a:r>
            <a:r>
              <a:rPr lang="en-GB" sz="1600" i="1" u="sng" dirty="0">
                <a:effectLst/>
                <a:latin typeface="Times New Roman" panose="02020603050405020304" pitchFamily="18" charset="0"/>
                <a:ea typeface="Malgun Gothic" panose="020B0503020000020004" pitchFamily="34" charset="-127"/>
              </a:rPr>
              <a:t>DCN</a:t>
            </a:r>
            <a:r>
              <a:rPr lang="en-GB" sz="1600" i="1" dirty="0">
                <a:effectLst/>
                <a:latin typeface="Times New Roman" panose="02020603050405020304" pitchFamily="18" charset="0"/>
                <a:ea typeface="Malgun Gothic" panose="020B0503020000020004" pitchFamily="34" charset="-127"/>
              </a:rPr>
              <a:t>&gt; and the group could not reach consensus on a resolution.</a:t>
            </a:r>
            <a:r>
              <a:rPr lang="en-GB" sz="1600" i="1" dirty="0">
                <a:latin typeface="Times New Roman" panose="02020603050405020304" pitchFamily="18" charset="0"/>
                <a:ea typeface="Malgun Gothic" panose="020B0503020000020004" pitchFamily="34" charset="-127"/>
              </a:rPr>
              <a:t> SP result: </a:t>
            </a:r>
            <a:r>
              <a:rPr lang="en-GB" sz="1600" i="1" u="sng" dirty="0">
                <a:latin typeface="Times New Roman" panose="02020603050405020304" pitchFamily="18" charset="0"/>
                <a:ea typeface="Malgun Gothic" panose="020B0503020000020004" pitchFamily="34" charset="-127"/>
              </a:rPr>
              <a:t>&lt;SP&gt;</a:t>
            </a:r>
            <a:r>
              <a:rPr lang="en-GB" sz="1600" i="1" dirty="0">
                <a:effectLst/>
                <a:latin typeface="Times New Roman" panose="02020603050405020304" pitchFamily="18" charset="0"/>
                <a:ea typeface="Malgun Gothic" panose="020B0503020000020004" pitchFamily="34" charset="-127"/>
              </a:rPr>
              <a:t>”</a:t>
            </a:r>
            <a:r>
              <a:rPr lang="en-GB" sz="1600" dirty="0">
                <a:effectLst/>
                <a:latin typeface="Times New Roman" panose="02020603050405020304" pitchFamily="18" charset="0"/>
                <a:ea typeface="Malgun Gothic" panose="020B0503020000020004" pitchFamily="34" charset="-127"/>
              </a:rPr>
              <a:t> </a:t>
            </a:r>
            <a:r>
              <a:rPr lang="en-US" sz="1400" dirty="0">
                <a:solidFill>
                  <a:schemeClr val="tx1"/>
                </a:solidFill>
              </a:rPr>
              <a:t>for the following CIDs:</a:t>
            </a:r>
          </a:p>
          <a:p>
            <a:pPr marL="0" indent="0"/>
            <a:r>
              <a:rPr lang="en-US" sz="1400" b="0" u="sng" dirty="0">
                <a:solidFill>
                  <a:schemeClr val="tx1"/>
                </a:solidFill>
              </a:rPr>
              <a:t>19181, 19182, 19183, 19184, 19185, 19329, 19330, </a:t>
            </a:r>
            <a:r>
              <a:rPr lang="en-US" sz="1400" b="0" dirty="0">
                <a:solidFill>
                  <a:schemeClr val="tx1"/>
                </a:solidFill>
              </a:rPr>
              <a:t>19630, </a:t>
            </a:r>
            <a:r>
              <a:rPr lang="en-US" sz="1400" b="0" u="sng" dirty="0">
                <a:solidFill>
                  <a:schemeClr val="tx1"/>
                </a:solidFill>
              </a:rPr>
              <a:t>19770,</a:t>
            </a:r>
            <a:r>
              <a:rPr lang="en-US" sz="1400" b="0" dirty="0">
                <a:solidFill>
                  <a:schemeClr val="tx1"/>
                </a:solidFill>
              </a:rPr>
              <a:t> 19781, 19782 </a:t>
            </a:r>
            <a:r>
              <a:rPr lang="en-US" sz="1400" dirty="0">
                <a:solidFill>
                  <a:schemeClr val="tx1"/>
                </a:solidFill>
              </a:rPr>
              <a:t>(Abhi)</a:t>
            </a:r>
            <a:r>
              <a:rPr lang="en-US" sz="1400" b="0" dirty="0">
                <a:solidFill>
                  <a:schemeClr val="tx1"/>
                </a:solidFill>
              </a:rPr>
              <a:t>; 19164 </a:t>
            </a:r>
            <a:r>
              <a:rPr lang="en-US" sz="1400" dirty="0">
                <a:solidFill>
                  <a:schemeClr val="tx1"/>
                </a:solidFill>
              </a:rPr>
              <a:t>(Arik)</a:t>
            </a:r>
            <a:r>
              <a:rPr lang="en-US" sz="1400" b="0" dirty="0">
                <a:solidFill>
                  <a:schemeClr val="tx1"/>
                </a:solidFill>
              </a:rPr>
              <a:t>; </a:t>
            </a:r>
            <a:r>
              <a:rPr lang="en-US" sz="1400" b="0" u="sng" dirty="0">
                <a:solidFill>
                  <a:schemeClr val="tx1"/>
                </a:solidFill>
              </a:rPr>
              <a:t>19632, 19633, 19820, 19825, 19905 </a:t>
            </a:r>
            <a:r>
              <a:rPr lang="en-US" sz="1400" b="0" dirty="0">
                <a:solidFill>
                  <a:schemeClr val="tx1"/>
                </a:solidFill>
              </a:rPr>
              <a:t>(George); </a:t>
            </a:r>
            <a:r>
              <a:rPr lang="en-US" sz="1400" b="0" u="sng" dirty="0">
                <a:solidFill>
                  <a:schemeClr val="tx1"/>
                </a:solidFill>
              </a:rPr>
              <a:t>19408, 19409, 19410</a:t>
            </a:r>
            <a:r>
              <a:rPr lang="en-US" sz="1400" b="0" dirty="0">
                <a:solidFill>
                  <a:schemeClr val="tx1"/>
                </a:solidFill>
              </a:rPr>
              <a:t> </a:t>
            </a:r>
            <a:r>
              <a:rPr lang="en-US" sz="1400" dirty="0">
                <a:solidFill>
                  <a:schemeClr val="tx1"/>
                </a:solidFill>
              </a:rPr>
              <a:t>(Po-Kai)</a:t>
            </a:r>
            <a:r>
              <a:rPr lang="en-US" sz="1400" b="0" dirty="0">
                <a:solidFill>
                  <a:schemeClr val="tx1"/>
                </a:solidFill>
              </a:rPr>
              <a:t>; </a:t>
            </a:r>
            <a:r>
              <a:rPr lang="en-US" sz="1400" b="0" u="sng" dirty="0">
                <a:solidFill>
                  <a:schemeClr val="tx1"/>
                </a:solidFill>
              </a:rPr>
              <a:t>19998, 20099, 20100, 20101, 20102, 20103, 20104 </a:t>
            </a:r>
            <a:r>
              <a:rPr lang="en-US" sz="1400" dirty="0">
                <a:solidFill>
                  <a:schemeClr val="tx1"/>
                </a:solidFill>
              </a:rPr>
              <a:t>(Rubayet)</a:t>
            </a:r>
            <a:r>
              <a:rPr lang="en-US" sz="1400" b="0" dirty="0">
                <a:solidFill>
                  <a:schemeClr val="tx1"/>
                </a:solidFill>
              </a:rPr>
              <a:t>; 20074 (Jason); </a:t>
            </a:r>
            <a:r>
              <a:rPr lang="en-US" sz="1400" b="0" u="sng" dirty="0">
                <a:solidFill>
                  <a:schemeClr val="tx1"/>
                </a:solidFill>
              </a:rPr>
              <a:t>19870, 19872 </a:t>
            </a:r>
            <a:r>
              <a:rPr lang="en-US" sz="1400" b="0" dirty="0">
                <a:solidFill>
                  <a:schemeClr val="tx1"/>
                </a:solidFill>
              </a:rPr>
              <a:t>(Yunbo)</a:t>
            </a:r>
          </a:p>
          <a:p>
            <a:pPr marL="0" indent="0"/>
            <a:r>
              <a:rPr lang="en-US" altLang="en-US" sz="1400" b="1" dirty="0"/>
              <a:t>Where &lt;DCN&gt;, &lt;Date&gt; and &lt;SP&gt; are obtained from the rows that correspond to these CIDs in </a:t>
            </a:r>
            <a:r>
              <a:rPr lang="en-US" altLang="en-US" sz="1400" b="1" dirty="0">
                <a:solidFill>
                  <a:srgbClr val="6B9F25"/>
                </a:solidFill>
                <a:hlinkClick r:id="rId2">
                  <a:extLst>
                    <a:ext uri="{A12FA001-AC4F-418D-AE19-62706E023703}">
                      <ahyp:hlinkClr xmlns:ahyp="http://schemas.microsoft.com/office/drawing/2018/hyperlinkcolor" val="tx"/>
                    </a:ext>
                  </a:extLst>
                </a:hlinkClick>
              </a:rPr>
              <a:t>11-23/1375r24</a:t>
            </a:r>
            <a:r>
              <a:rPr lang="en-US" sz="1400" dirty="0"/>
              <a:t>, </a:t>
            </a:r>
            <a:r>
              <a:rPr lang="en-US" altLang="en-US" sz="1400" b="1" dirty="0">
                <a:solidFill>
                  <a:srgbClr val="FF0000"/>
                </a:solidFill>
              </a:rPr>
              <a:t>and the respective SP results during the Joint PM1 session of November 16</a:t>
            </a:r>
            <a:r>
              <a:rPr lang="en-US" altLang="en-US" sz="1400" b="1" baseline="30000" dirty="0">
                <a:solidFill>
                  <a:srgbClr val="FF0000"/>
                </a:solidFill>
              </a:rPr>
              <a:t>th</a:t>
            </a:r>
            <a:r>
              <a:rPr lang="en-US" altLang="en-US" sz="1400" b="1" dirty="0">
                <a:solidFill>
                  <a:srgbClr val="FF0000"/>
                </a:solidFill>
              </a:rPr>
              <a:t>.</a:t>
            </a:r>
          </a:p>
          <a:p>
            <a:pPr marL="0" indent="0"/>
            <a:endParaRPr lang="en-US" sz="1400" dirty="0"/>
          </a:p>
          <a:p>
            <a:pPr marL="0" indent="0"/>
            <a:r>
              <a:rPr lang="en-US" sz="1400" dirty="0"/>
              <a:t>Move: Laurent Cariou		Second: Abhishek Patil</a:t>
            </a:r>
          </a:p>
          <a:p>
            <a:pPr marL="0" indent="0"/>
            <a:r>
              <a:rPr lang="en-US" sz="1400" dirty="0"/>
              <a:t>Discussion: None.</a:t>
            </a:r>
            <a:endParaRPr lang="en-US" sz="1400" b="0" dirty="0"/>
          </a:p>
          <a:p>
            <a:pPr marL="0" indent="0"/>
            <a:r>
              <a:rPr lang="en-US" sz="1400" dirty="0"/>
              <a:t>Result: </a:t>
            </a:r>
            <a:r>
              <a:rPr lang="en-US" sz="1400" dirty="0">
                <a:highlight>
                  <a:srgbClr val="00FF00"/>
                </a:highlight>
              </a:rPr>
              <a:t>Approved with unanimous consent.</a:t>
            </a:r>
            <a:endParaRPr lang="en-US" sz="1400" dirty="0"/>
          </a:p>
          <a:p>
            <a:r>
              <a:rPr lang="en-US" sz="1100" i="1" dirty="0"/>
              <a:t>Note: </a:t>
            </a:r>
            <a:r>
              <a:rPr lang="en-US" sz="1100" i="1" dirty="0">
                <a:solidFill>
                  <a:srgbClr val="FF0000"/>
                </a:solidFill>
              </a:rPr>
              <a:t>These are CRs documents that did not have consensus. There are a mix of CIDs on this motion. With SP results for each of these CIDs, with no SP results and so on. Need a check from each POC on the fly to verify correctness of the CIDs (make sure not separated/withdrawn/</a:t>
            </a:r>
            <a:r>
              <a:rPr lang="en-US" sz="1100" i="1" dirty="0" err="1">
                <a:solidFill>
                  <a:srgbClr val="FF0000"/>
                </a:solidFill>
              </a:rPr>
              <a:t>etc</a:t>
            </a:r>
            <a:r>
              <a:rPr lang="en-US" sz="1100" i="1" dirty="0">
                <a:solidFill>
                  <a:srgbClr val="FF0000"/>
                </a:solidFill>
              </a:rPr>
              <a:t>).</a:t>
            </a:r>
          </a:p>
          <a:p>
            <a:r>
              <a:rPr lang="en-US" sz="1100" i="1" dirty="0"/>
              <a:t>CIDs that were requested for post-Quarantine motions are in </a:t>
            </a:r>
            <a:r>
              <a:rPr lang="en-US" sz="1100" i="1" strike="sngStrike" dirty="0">
                <a:solidFill>
                  <a:srgbClr val="FF0000"/>
                </a:solidFill>
              </a:rPr>
              <a:t>red font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a:xfrm>
            <a:off x="696912" y="382587"/>
            <a:ext cx="1874823" cy="223838"/>
          </a:xfrm>
        </p:spPr>
        <p:txBody>
          <a:bodyPr/>
          <a:lstStyle/>
          <a:p>
            <a:r>
              <a:rPr lang="en-US" dirty="0"/>
              <a:t>November 2023</a:t>
            </a:r>
            <a:endParaRPr lang="en-GB" dirty="0"/>
          </a:p>
        </p:txBody>
      </p:sp>
    </p:spTree>
    <p:extLst>
      <p:ext uri="{BB962C8B-B14F-4D97-AF65-F5344CB8AC3E}">
        <p14:creationId xmlns:p14="http://schemas.microsoft.com/office/powerpoint/2010/main" val="1704936033"/>
      </p:ext>
    </p:extLst>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669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19379, 20106, 19990, 20121, 19798, 19628, 19898  </a:t>
            </a:r>
            <a:r>
              <a:rPr lang="en-US" sz="1200" b="0" i="1" dirty="0">
                <a:solidFill>
                  <a:schemeClr val="tx1"/>
                </a:solidFill>
              </a:rPr>
              <a:t>[7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Rubayet Shafin				Second: Stephen McCann</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242346691"/>
      </p:ext>
    </p:extLst>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sz="1400" dirty="0"/>
              <a:t>PAR approved										Mar 2019</a:t>
            </a:r>
          </a:p>
          <a:p>
            <a:pPr>
              <a:buFont typeface="Arial" panose="020B0604020202020204" pitchFamily="34" charset="0"/>
              <a:buChar char="•"/>
            </a:pPr>
            <a:r>
              <a:rPr lang="en-US" sz="1400" dirty="0"/>
              <a:t>First TG meeting										May 2019</a:t>
            </a:r>
          </a:p>
          <a:p>
            <a:pPr>
              <a:buFont typeface="Arial" panose="020B0604020202020204" pitchFamily="34" charset="0"/>
              <a:buChar char="•"/>
            </a:pPr>
            <a:r>
              <a:rPr lang="en-US" sz="1400" dirty="0"/>
              <a:t>D0.1 												Sept 2020</a:t>
            </a:r>
          </a:p>
          <a:p>
            <a:pPr>
              <a:buFont typeface="Arial" panose="020B0604020202020204" pitchFamily="34" charset="0"/>
              <a:buChar char="•"/>
            </a:pPr>
            <a:r>
              <a:rPr lang="en-US" sz="1400" dirty="0"/>
              <a:t>D1.0 WG Comment Collection								May 2021</a:t>
            </a:r>
          </a:p>
          <a:p>
            <a:pPr>
              <a:buFont typeface="Arial" panose="020B0604020202020204" pitchFamily="34" charset="0"/>
              <a:buChar char="•"/>
            </a:pPr>
            <a:r>
              <a:rPr lang="en-US" sz="1400" dirty="0"/>
              <a:t>D2.0 WG Letter Ballot									May 2022</a:t>
            </a:r>
          </a:p>
          <a:p>
            <a:pPr>
              <a:buFont typeface="Arial" panose="020B0604020202020204" pitchFamily="34" charset="0"/>
              <a:buChar char="•"/>
            </a:pPr>
            <a:r>
              <a:rPr lang="en-US" sz="1400" dirty="0"/>
              <a:t>D3.0 LB 											Jan 2023</a:t>
            </a:r>
          </a:p>
          <a:p>
            <a:pPr>
              <a:buFont typeface="Arial" panose="020B0604020202020204" pitchFamily="34" charset="0"/>
              <a:buChar char="•"/>
            </a:pPr>
            <a:r>
              <a:rPr lang="en-US" sz="1400" dirty="0"/>
              <a:t>D4.0 LB 											July 2023</a:t>
            </a:r>
          </a:p>
          <a:p>
            <a:pPr>
              <a:buFont typeface="Arial" panose="020B0604020202020204" pitchFamily="34" charset="0"/>
              <a:buChar char="•"/>
            </a:pPr>
            <a:r>
              <a:rPr lang="en-US" sz="1400" dirty="0"/>
              <a:t>D5.0 Recirculation LB 									Nov 2023</a:t>
            </a:r>
          </a:p>
          <a:p>
            <a:pPr>
              <a:buFont typeface="Arial" panose="020B0604020202020204" pitchFamily="34" charset="0"/>
              <a:buChar char="•"/>
            </a:pPr>
            <a:r>
              <a:rPr lang="en-US" sz="1400" dirty="0"/>
              <a:t>Initial SA Ballot 										</a:t>
            </a:r>
            <a:r>
              <a:rPr lang="en-US" sz="1400" u="sng" dirty="0">
                <a:solidFill>
                  <a:srgbClr val="FF0000"/>
                </a:solidFill>
              </a:rPr>
              <a:t>Jan 2024</a:t>
            </a:r>
            <a:r>
              <a:rPr lang="en-US" sz="1400" strike="sngStrike" dirty="0">
                <a:solidFill>
                  <a:srgbClr val="FF0000"/>
                </a:solidFill>
              </a:rPr>
              <a:t>Nov 2023</a:t>
            </a:r>
          </a:p>
          <a:p>
            <a:pPr>
              <a:buFont typeface="Arial" panose="020B0604020202020204" pitchFamily="34" charset="0"/>
              <a:buChar char="•"/>
            </a:pPr>
            <a:r>
              <a:rPr lang="en-US" sz="1400" dirty="0"/>
              <a:t>Final 802.11 WG approval								Sept 2024</a:t>
            </a:r>
          </a:p>
          <a:p>
            <a:pPr>
              <a:buFont typeface="Arial" panose="020B0604020202020204" pitchFamily="34" charset="0"/>
              <a:buChar char="•"/>
            </a:pPr>
            <a:r>
              <a:rPr lang="en-US" sz="1400" dirty="0"/>
              <a:t>802 EC approval										Sept 2024</a:t>
            </a:r>
          </a:p>
          <a:p>
            <a:pPr>
              <a:buFont typeface="Arial" panose="020B0604020202020204" pitchFamily="34" charset="0"/>
              <a:buChar char="•"/>
            </a:pPr>
            <a:r>
              <a:rPr lang="en-US" sz="1400" dirty="0"/>
              <a:t>RevCom and SASB approval								Dec 2024</a:t>
            </a:r>
            <a:endParaRPr lang="en-US" altLang="en-US" sz="1400" dirty="0"/>
          </a:p>
          <a:p>
            <a:pPr marL="0" indent="0"/>
            <a:r>
              <a:rPr lang="en-US" sz="1400" dirty="0"/>
              <a:t>Move: Abhishek Patil			Second: Rubayet Shafin</a:t>
            </a:r>
          </a:p>
          <a:p>
            <a:pPr marL="0" indent="0"/>
            <a:r>
              <a:rPr lang="en-US" sz="1400" dirty="0"/>
              <a:t>Discussion: Clarificatory</a:t>
            </a:r>
          </a:p>
          <a:p>
            <a:pPr marL="0" indent="0"/>
            <a:r>
              <a:rPr lang="en-US" sz="1400" dirty="0"/>
              <a:t>Result: </a:t>
            </a:r>
            <a:r>
              <a:rPr lang="en-US" sz="1400" dirty="0">
                <a:highlight>
                  <a:srgbClr val="00FF00"/>
                </a:highlight>
              </a:rPr>
              <a:t>Approved with unanimous consent.</a:t>
            </a:r>
            <a:endParaRPr lang="en-US" sz="1400" dirty="0"/>
          </a:p>
          <a:p>
            <a:pPr marL="0" indent="0"/>
            <a:endParaRPr lang="en-US" sz="1400" dirty="0">
              <a:highlight>
                <a:srgbClr val="00FF00"/>
              </a:highlight>
            </a:endParaRP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179</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9046262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537</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D3.1 draft after incorporating the approved changes as specified in Motions 525 to 536 (motions with numerical values).</a:t>
            </a:r>
          </a:p>
          <a:p>
            <a:pPr marL="0" indent="0"/>
            <a:endParaRPr lang="en-US" sz="2400" dirty="0"/>
          </a:p>
          <a:p>
            <a:pPr marL="0" indent="0"/>
            <a:r>
              <a:rPr lang="en-US" sz="2400" dirty="0"/>
              <a:t>Move: Ross Jian Yu		Second: Abhishek Patil  </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EC Report Motion</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Move to approve </a:t>
            </a:r>
            <a:r>
              <a:rPr lang="en-US" sz="2000" dirty="0">
                <a:hlinkClick r:id="rId2"/>
              </a:rPr>
              <a:t>11-23/2053r2</a:t>
            </a:r>
            <a:r>
              <a:rPr lang="en-US" sz="2000" dirty="0"/>
              <a:t> as the TGbe report to EC on conditional approval to go to SA ballot, and grant editorial license to the TGbe chair</a:t>
            </a:r>
          </a:p>
          <a:p>
            <a:endParaRPr lang="en-US" sz="2000" dirty="0"/>
          </a:p>
          <a:p>
            <a:endParaRPr lang="en-US" sz="2000" dirty="0"/>
          </a:p>
          <a:p>
            <a:r>
              <a:rPr lang="en-US" sz="2000" dirty="0"/>
              <a:t>Move: Stephen McCann				Second: George Cherian</a:t>
            </a:r>
          </a:p>
          <a:p>
            <a:r>
              <a:rPr lang="en-US" sz="2000" dirty="0"/>
              <a:t>Discussion: None.</a:t>
            </a:r>
          </a:p>
          <a:p>
            <a:r>
              <a:rPr lang="en-US" sz="2000" dirty="0"/>
              <a:t>Preliminary Result: 69Y, 2N, 5A</a:t>
            </a:r>
          </a:p>
          <a:p>
            <a:r>
              <a:rPr lang="en-US" sz="2000" dirty="0">
                <a:highlight>
                  <a:srgbClr val="00FF00"/>
                </a:highlight>
              </a:rPr>
              <a:t>Result: 69Y, 2N, 5A (pass)</a:t>
            </a:r>
          </a:p>
          <a:p>
            <a:endParaRPr lang="en-US" sz="2000" dirty="0"/>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180</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556104135"/>
      </p:ext>
    </p:extLst>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8A9EE-CB07-90CD-AA14-7481A2A6B190}"/>
              </a:ext>
            </a:extLst>
          </p:cNvPr>
          <p:cNvSpPr>
            <a:spLocks noGrp="1"/>
          </p:cNvSpPr>
          <p:nvPr>
            <p:ph type="title"/>
          </p:nvPr>
        </p:nvSpPr>
        <p:spPr>
          <a:xfrm>
            <a:off x="685800" y="685800"/>
            <a:ext cx="7770813" cy="1065213"/>
          </a:xfrm>
        </p:spPr>
        <p:txBody>
          <a:bodyPr/>
          <a:lstStyle/>
          <a:p>
            <a:r>
              <a:rPr lang="en-US" dirty="0"/>
              <a:t>Conditional SA Ballot Approval</a:t>
            </a:r>
          </a:p>
        </p:txBody>
      </p:sp>
      <p:sp>
        <p:nvSpPr>
          <p:cNvPr id="3" name="Content Placeholder 2">
            <a:extLst>
              <a:ext uri="{FF2B5EF4-FFF2-40B4-BE49-F238E27FC236}">
                <a16:creationId xmlns:a16="http://schemas.microsoft.com/office/drawing/2014/main" id="{D0FDBD81-203D-292A-3789-C78680F4ADE9}"/>
              </a:ext>
            </a:extLst>
          </p:cNvPr>
          <p:cNvSpPr>
            <a:spLocks noGrp="1"/>
          </p:cNvSpPr>
          <p:nvPr>
            <p:ph idx="1"/>
          </p:nvPr>
        </p:nvSpPr>
        <p:spPr>
          <a:xfrm>
            <a:off x="685800" y="1981200"/>
            <a:ext cx="7770813" cy="4113213"/>
          </a:xfrm>
        </p:spPr>
        <p:txBody>
          <a:bodyPr/>
          <a:lstStyle/>
          <a:p>
            <a:r>
              <a:rPr lang="en-US" sz="2000" dirty="0"/>
              <a:t>Request the IEEE 802 Executive Committee to conditionally approve forwarding P802.11be to SA Ballot.</a:t>
            </a:r>
          </a:p>
          <a:p>
            <a:endParaRPr lang="en-US" sz="2000" dirty="0"/>
          </a:p>
          <a:p>
            <a:r>
              <a:rPr lang="en-US" sz="2000" dirty="0"/>
              <a:t>Move: Stephen McCann			Second: Subir Das 	</a:t>
            </a:r>
          </a:p>
          <a:p>
            <a:r>
              <a:rPr lang="en-US" sz="2000" dirty="0"/>
              <a:t>Discussion: None.</a:t>
            </a:r>
          </a:p>
          <a:p>
            <a:r>
              <a:rPr lang="en-US" sz="2000" dirty="0"/>
              <a:t>Preliminary Result: 73Y, 1N, 4A</a:t>
            </a:r>
          </a:p>
          <a:p>
            <a:r>
              <a:rPr lang="en-US" sz="2000" dirty="0"/>
              <a:t>Result: </a:t>
            </a:r>
            <a:r>
              <a:rPr lang="en-US" sz="2000" dirty="0">
                <a:highlight>
                  <a:srgbClr val="00FF00"/>
                </a:highlight>
              </a:rPr>
              <a:t>73Y, 1N, 4A (pass)</a:t>
            </a:r>
          </a:p>
        </p:txBody>
      </p:sp>
      <p:sp>
        <p:nvSpPr>
          <p:cNvPr id="4" name="Slide Number Placeholder 3">
            <a:extLst>
              <a:ext uri="{FF2B5EF4-FFF2-40B4-BE49-F238E27FC236}">
                <a16:creationId xmlns:a16="http://schemas.microsoft.com/office/drawing/2014/main" id="{67D5D280-1561-860C-CF5B-63C7CD2234C1}"/>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181</a:t>
            </a:fld>
            <a:endParaRPr lang="en-GB" dirty="0"/>
          </a:p>
        </p:txBody>
      </p:sp>
      <p:sp>
        <p:nvSpPr>
          <p:cNvPr id="5" name="Footer Placeholder 4">
            <a:extLst>
              <a:ext uri="{FF2B5EF4-FFF2-40B4-BE49-F238E27FC236}">
                <a16:creationId xmlns:a16="http://schemas.microsoft.com/office/drawing/2014/main" id="{0C2EB475-6048-C3B2-260C-D158B14875ED}"/>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0CA8FE90-E7AB-7743-EA77-3DBAC4CBC1B5}"/>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2125123858"/>
      </p:ext>
    </p:extLst>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WG LB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sz="2000" dirty="0"/>
              <a:t>Having approved changes to TGbe D4.0, as defined in </a:t>
            </a:r>
            <a:r>
              <a:rPr lang="en-US" sz="2000" dirty="0">
                <a:solidFill>
                  <a:srgbClr val="6B9F25"/>
                </a:solidFill>
                <a:hlinkClick r:id="rId2">
                  <a:extLst>
                    <a:ext uri="{A12FA001-AC4F-418D-AE19-62706E023703}">
                      <ahyp:hlinkClr xmlns:ahyp="http://schemas.microsoft.com/office/drawing/2018/hyperlinkcolor" val="tx"/>
                    </a:ext>
                  </a:extLst>
                </a:hlinkClick>
              </a:rPr>
              <a:t>11-23/1375r24</a:t>
            </a:r>
            <a:r>
              <a:rPr lang="en-US" sz="2000" dirty="0"/>
              <a:t>, in addition to motions passed during the TGbe Joint sessions of November 16</a:t>
            </a:r>
            <a:r>
              <a:rPr lang="en-US" sz="2000" baseline="30000" dirty="0"/>
              <a:t>th</a:t>
            </a:r>
            <a:r>
              <a:rPr lang="en-US" sz="2000" dirty="0"/>
              <a:t>, 2023.</a:t>
            </a:r>
          </a:p>
          <a:p>
            <a:r>
              <a:rPr lang="en-US" altLang="en-US" sz="2000" dirty="0"/>
              <a:t>Instruct the editor to prepare TGbe Draft </a:t>
            </a:r>
            <a:r>
              <a:rPr lang="en-US" altLang="en-US" sz="2000" dirty="0">
                <a:solidFill>
                  <a:srgbClr val="FF0000"/>
                </a:solidFill>
              </a:rPr>
              <a:t>D5.0</a:t>
            </a:r>
          </a:p>
          <a:p>
            <a:r>
              <a:rPr lang="en-US" altLang="en-US" sz="2000" dirty="0"/>
              <a:t>Approve a </a:t>
            </a:r>
            <a:r>
              <a:rPr lang="en-US" altLang="en-US" sz="2000" dirty="0">
                <a:solidFill>
                  <a:srgbClr val="FF0000"/>
                </a:solidFill>
              </a:rPr>
              <a:t>15 </a:t>
            </a:r>
            <a:r>
              <a:rPr lang="en-US" altLang="en-US" sz="2000" dirty="0"/>
              <a:t>day Working Group Technical Letter Ballot asking the question “Should TGbe Draft </a:t>
            </a:r>
            <a:r>
              <a:rPr lang="en-US" altLang="en-US" sz="2000" dirty="0">
                <a:solidFill>
                  <a:srgbClr val="FF0000"/>
                </a:solidFill>
              </a:rPr>
              <a:t>5.0</a:t>
            </a:r>
            <a:r>
              <a:rPr lang="en-US" altLang="en-US" sz="2000" dirty="0"/>
              <a:t> be forwarded to SA Ballot?”</a:t>
            </a:r>
          </a:p>
          <a:p>
            <a:endParaRPr lang="en-GB" altLang="en-US" sz="2000" dirty="0"/>
          </a:p>
          <a:p>
            <a:r>
              <a:rPr lang="en-GB" altLang="en-US" sz="2000" dirty="0"/>
              <a:t>Moved: Mike Montemurro,  		Seconded: Abhishek Patil</a:t>
            </a:r>
          </a:p>
          <a:p>
            <a:r>
              <a:rPr lang="en-GB" altLang="en-US" sz="2000" dirty="0"/>
              <a:t>Preliminary Result: 79Y, 0N, 7A</a:t>
            </a:r>
          </a:p>
          <a:p>
            <a:r>
              <a:rPr lang="en-GB" sz="2000" dirty="0"/>
              <a:t>Result: </a:t>
            </a:r>
            <a:r>
              <a:rPr lang="en-GB" sz="2000" dirty="0">
                <a:highlight>
                  <a:srgbClr val="00FF00"/>
                </a:highlight>
              </a:rPr>
              <a:t>79Y, 0N, 6A (pass)</a:t>
            </a:r>
            <a:endParaRPr lang="en-GB" altLang="en-US" sz="2000" dirty="0">
              <a:highlight>
                <a:srgbClr val="00FF00"/>
              </a:highlight>
            </a:endParaRP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182</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654792065"/>
      </p:ext>
    </p:extLst>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December 20-21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183</a:t>
            </a:fld>
            <a:endParaRPr lang="en-GB" dirty="0"/>
          </a:p>
        </p:txBody>
      </p:sp>
    </p:spTree>
    <p:extLst>
      <p:ext uri="{BB962C8B-B14F-4D97-AF65-F5344CB8AC3E}">
        <p14:creationId xmlns:p14="http://schemas.microsoft.com/office/powerpoint/2010/main" val="445454828"/>
      </p:ext>
    </p:extLst>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670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100" dirty="0">
                <a:solidFill>
                  <a:schemeClr val="tx1"/>
                </a:solidFill>
              </a:rPr>
              <a:t>Move to approve “Rejected” resolutions to the CIDs:</a:t>
            </a:r>
          </a:p>
          <a:p>
            <a:pPr marL="285750" indent="-285750">
              <a:buFont typeface="Arial" panose="020B0604020202020204" pitchFamily="34" charset="0"/>
              <a:buChar char="•"/>
            </a:pPr>
            <a:r>
              <a:rPr lang="en-US" sz="1050" b="0" dirty="0">
                <a:solidFill>
                  <a:schemeClr val="tx1"/>
                </a:solidFill>
              </a:rPr>
              <a:t>21136, 21137, 21138, 21139, 21140, 21141, 21142, 21143, 21144, 21145, 21146, 21147, 21148, 21149, 21150, 21151, 21152, 21153, 21154 </a:t>
            </a:r>
            <a:r>
              <a:rPr lang="en-US" sz="1050" b="0" i="1" dirty="0">
                <a:solidFill>
                  <a:schemeClr val="tx1"/>
                </a:solidFill>
              </a:rPr>
              <a:t>(</a:t>
            </a:r>
            <a:r>
              <a:rPr lang="en-US" sz="1050" i="1" dirty="0">
                <a:solidFill>
                  <a:schemeClr val="tx1"/>
                </a:solidFill>
              </a:rPr>
              <a:t>Al Petrick</a:t>
            </a:r>
            <a:r>
              <a:rPr lang="en-US" sz="1050" b="0" i="1" dirty="0">
                <a:solidFill>
                  <a:schemeClr val="tx1"/>
                </a:solidFill>
              </a:rPr>
              <a:t>) &amp; </a:t>
            </a:r>
            <a:r>
              <a:rPr lang="en-US" sz="1050" b="0" dirty="0">
                <a:solidFill>
                  <a:schemeClr val="tx1"/>
                </a:solidFill>
              </a:rPr>
              <a:t>21075, 21076, 21077, 21078 </a:t>
            </a:r>
            <a:r>
              <a:rPr lang="en-US" sz="1050" b="0" i="1" dirty="0">
                <a:solidFill>
                  <a:schemeClr val="tx1"/>
                </a:solidFill>
              </a:rPr>
              <a:t>(</a:t>
            </a:r>
            <a:r>
              <a:rPr lang="en-US" sz="1050" i="1" dirty="0">
                <a:solidFill>
                  <a:schemeClr val="tx1"/>
                </a:solidFill>
              </a:rPr>
              <a:t>Liwen</a:t>
            </a:r>
            <a:r>
              <a:rPr lang="en-US" sz="1050" b="0" i="1" dirty="0">
                <a:solidFill>
                  <a:schemeClr val="tx1"/>
                </a:solidFill>
              </a:rPr>
              <a:t>) &amp; </a:t>
            </a:r>
            <a:r>
              <a:rPr lang="en-US" sz="1050" b="0" dirty="0">
                <a:solidFill>
                  <a:schemeClr val="tx1"/>
                </a:solidFill>
              </a:rPr>
              <a:t>21006, 21007, 21008, 21010, 21028</a:t>
            </a:r>
            <a:r>
              <a:rPr lang="en-US" sz="1050" b="0" i="1" dirty="0">
                <a:solidFill>
                  <a:schemeClr val="tx1"/>
                </a:solidFill>
              </a:rPr>
              <a:t> (</a:t>
            </a:r>
            <a:r>
              <a:rPr lang="en-US" sz="1050" i="1" dirty="0">
                <a:solidFill>
                  <a:schemeClr val="tx1"/>
                </a:solidFill>
              </a:rPr>
              <a:t>Thomas</a:t>
            </a:r>
            <a:r>
              <a:rPr lang="en-US" sz="1050" b="0" i="1" dirty="0">
                <a:solidFill>
                  <a:schemeClr val="tx1"/>
                </a:solidFill>
              </a:rPr>
              <a:t>) [28 CIDs]</a:t>
            </a:r>
          </a:p>
          <a:p>
            <a:pPr marL="285750" indent="-285750">
              <a:buFont typeface="Arial" panose="020B0604020202020204" pitchFamily="34" charset="0"/>
              <a:buChar char="•"/>
            </a:pPr>
            <a:r>
              <a:rPr lang="en-US" sz="1050" b="0" dirty="0">
                <a:solidFill>
                  <a:schemeClr val="tx1"/>
                </a:solidFill>
              </a:rPr>
              <a:t>21018 </a:t>
            </a:r>
            <a:r>
              <a:rPr lang="en-US" sz="1050" b="0" i="1" dirty="0">
                <a:solidFill>
                  <a:schemeClr val="tx1"/>
                </a:solidFill>
              </a:rPr>
              <a:t>(</a:t>
            </a:r>
            <a:r>
              <a:rPr lang="en-US" sz="1050" i="1" dirty="0" err="1">
                <a:solidFill>
                  <a:schemeClr val="tx1"/>
                </a:solidFill>
              </a:rPr>
              <a:t>Weiyi</a:t>
            </a:r>
            <a:r>
              <a:rPr lang="en-US" sz="1050" b="0" i="1" dirty="0">
                <a:solidFill>
                  <a:schemeClr val="tx1"/>
                </a:solidFill>
              </a:rPr>
              <a:t>) &amp; </a:t>
            </a:r>
            <a:r>
              <a:rPr lang="en-US" sz="1050" b="0" dirty="0">
                <a:solidFill>
                  <a:schemeClr val="tx1"/>
                </a:solidFill>
              </a:rPr>
              <a:t>21000 </a:t>
            </a:r>
            <a:r>
              <a:rPr lang="en-US" sz="1050" b="0" i="1" dirty="0">
                <a:solidFill>
                  <a:schemeClr val="tx1"/>
                </a:solidFill>
              </a:rPr>
              <a:t>(</a:t>
            </a:r>
            <a:r>
              <a:rPr lang="en-US" sz="1050" i="1" dirty="0">
                <a:solidFill>
                  <a:schemeClr val="tx1"/>
                </a:solidFill>
              </a:rPr>
              <a:t>Xiaogang</a:t>
            </a:r>
            <a:r>
              <a:rPr lang="en-US" sz="1050" b="0" i="1" dirty="0">
                <a:solidFill>
                  <a:schemeClr val="tx1"/>
                </a:solidFill>
              </a:rPr>
              <a:t>) &amp; </a:t>
            </a:r>
            <a:r>
              <a:rPr lang="en-US" sz="1050" b="0" dirty="0">
                <a:solidFill>
                  <a:schemeClr val="tx1"/>
                </a:solidFill>
              </a:rPr>
              <a:t>21009, 21011, 21012, 21013 </a:t>
            </a:r>
            <a:r>
              <a:rPr lang="en-US" sz="1050" b="0" i="1" dirty="0">
                <a:solidFill>
                  <a:schemeClr val="tx1"/>
                </a:solidFill>
              </a:rPr>
              <a:t>(</a:t>
            </a:r>
            <a:r>
              <a:rPr lang="en-US" sz="1050" i="1" dirty="0">
                <a:solidFill>
                  <a:schemeClr val="tx1"/>
                </a:solidFill>
              </a:rPr>
              <a:t>Takuhiro</a:t>
            </a:r>
            <a:r>
              <a:rPr lang="en-US" sz="1050" b="0" i="1" dirty="0">
                <a:solidFill>
                  <a:schemeClr val="tx1"/>
                </a:solidFill>
              </a:rPr>
              <a:t>) &amp; </a:t>
            </a:r>
            <a:r>
              <a:rPr lang="en-US" sz="1050" b="0" dirty="0">
                <a:solidFill>
                  <a:schemeClr val="tx1"/>
                </a:solidFill>
              </a:rPr>
              <a:t>21015, 21016, 21017 </a:t>
            </a:r>
            <a:r>
              <a:rPr lang="en-US" sz="1050" i="1" dirty="0">
                <a:solidFill>
                  <a:schemeClr val="tx1"/>
                </a:solidFill>
              </a:rPr>
              <a:t>(Qing)</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21032, 21033, 21034, 21035, 21036, 21037, 21038, 21039, 21040, 21041, 21042, 21043 </a:t>
            </a:r>
            <a:r>
              <a:rPr lang="en-US" sz="1050" b="0" i="1" dirty="0">
                <a:solidFill>
                  <a:schemeClr val="tx1"/>
                </a:solidFill>
              </a:rPr>
              <a:t>(</a:t>
            </a:r>
            <a:r>
              <a:rPr lang="en-US" sz="1050" i="1" dirty="0" err="1">
                <a:solidFill>
                  <a:schemeClr val="tx1"/>
                </a:solidFill>
              </a:rPr>
              <a:t>Xiandong</a:t>
            </a:r>
            <a:r>
              <a:rPr lang="en-US" sz="1050" b="0" i="1" dirty="0">
                <a:solidFill>
                  <a:schemeClr val="tx1"/>
                </a:solidFill>
              </a:rPr>
              <a:t>) [12 CIDs]</a:t>
            </a:r>
          </a:p>
          <a:p>
            <a:pPr marL="285750" indent="-285750">
              <a:buFont typeface="Arial" panose="020B0604020202020204" pitchFamily="34" charset="0"/>
              <a:buChar char="•"/>
            </a:pPr>
            <a:r>
              <a:rPr lang="en-US" sz="1050" b="0" dirty="0">
                <a:solidFill>
                  <a:schemeClr val="tx1"/>
                </a:solidFill>
              </a:rPr>
              <a:t>21093, 21094, 21095, 21096, 21097, 21098, 21099, 21100</a:t>
            </a:r>
            <a:r>
              <a:rPr lang="en-US" sz="1050" b="0" i="1" dirty="0">
                <a:solidFill>
                  <a:schemeClr val="tx1"/>
                </a:solidFill>
              </a:rPr>
              <a:t> (</a:t>
            </a:r>
            <a:r>
              <a:rPr lang="en-US" sz="1050" i="1" dirty="0">
                <a:solidFill>
                  <a:schemeClr val="tx1"/>
                </a:solidFill>
              </a:rPr>
              <a:t>Kazuto</a:t>
            </a:r>
            <a:r>
              <a:rPr lang="en-US" sz="1050" b="0" i="1" dirty="0">
                <a:solidFill>
                  <a:schemeClr val="tx1"/>
                </a:solidFill>
              </a:rPr>
              <a:t>) &amp;</a:t>
            </a:r>
            <a:r>
              <a:rPr lang="en-US" sz="1050" b="0" dirty="0">
                <a:solidFill>
                  <a:schemeClr val="tx1"/>
                </a:solidFill>
              </a:rPr>
              <a:t> 21060</a:t>
            </a:r>
            <a:r>
              <a:rPr lang="en-US" sz="1050" b="0" i="1" dirty="0">
                <a:solidFill>
                  <a:schemeClr val="tx1"/>
                </a:solidFill>
              </a:rPr>
              <a:t> (</a:t>
            </a:r>
            <a:r>
              <a:rPr lang="en-US" sz="1050" i="1" dirty="0" err="1">
                <a:solidFill>
                  <a:schemeClr val="tx1"/>
                </a:solidFill>
              </a:rPr>
              <a:t>Massinissa</a:t>
            </a:r>
            <a:r>
              <a:rPr lang="en-US" sz="1050" b="0" i="1" dirty="0">
                <a:solidFill>
                  <a:schemeClr val="tx1"/>
                </a:solidFill>
              </a:rPr>
              <a:t>) &amp; 21014 </a:t>
            </a:r>
            <a:r>
              <a:rPr lang="en-US" sz="1050" i="1" dirty="0">
                <a:solidFill>
                  <a:schemeClr val="tx1"/>
                </a:solidFill>
              </a:rPr>
              <a:t>(Yusuke)</a:t>
            </a:r>
            <a:r>
              <a:rPr lang="en-US" sz="1050" b="0" i="1" dirty="0">
                <a:solidFill>
                  <a:schemeClr val="tx1"/>
                </a:solidFill>
              </a:rPr>
              <a:t> [10 CIDs]</a:t>
            </a:r>
          </a:p>
          <a:p>
            <a:pPr marL="285750" indent="-285750">
              <a:buFont typeface="Arial" panose="020B0604020202020204" pitchFamily="34" charset="0"/>
              <a:buChar char="•"/>
            </a:pPr>
            <a:r>
              <a:rPr lang="en-US" sz="1050" b="0" dirty="0">
                <a:solidFill>
                  <a:schemeClr val="tx1"/>
                </a:solidFill>
              </a:rPr>
              <a:t>21001, 21002, 21003, 21004, 21005</a:t>
            </a:r>
            <a:r>
              <a:rPr lang="en-US" sz="1050" b="0" i="1" dirty="0">
                <a:solidFill>
                  <a:schemeClr val="tx1"/>
                </a:solidFill>
              </a:rPr>
              <a:t> (</a:t>
            </a:r>
            <a:r>
              <a:rPr lang="en-US" sz="1050" i="1" dirty="0">
                <a:solidFill>
                  <a:schemeClr val="tx1"/>
                </a:solidFill>
              </a:rPr>
              <a:t>Lei Zhou</a:t>
            </a:r>
            <a:r>
              <a:rPr lang="en-US" sz="1050" b="0" i="1" dirty="0">
                <a:solidFill>
                  <a:schemeClr val="tx1"/>
                </a:solidFill>
              </a:rPr>
              <a:t>) &amp; </a:t>
            </a:r>
            <a:r>
              <a:rPr lang="en-US" sz="1050" b="0" dirty="0">
                <a:solidFill>
                  <a:schemeClr val="tx1"/>
                </a:solidFill>
              </a:rPr>
              <a:t>21020</a:t>
            </a:r>
            <a:r>
              <a:rPr lang="en-US" sz="1050" b="0" i="1" dirty="0">
                <a:solidFill>
                  <a:schemeClr val="tx1"/>
                </a:solidFill>
              </a:rPr>
              <a:t> (</a:t>
            </a:r>
            <a:r>
              <a:rPr lang="en-US" sz="1050" i="1" dirty="0">
                <a:solidFill>
                  <a:schemeClr val="tx1"/>
                </a:solidFill>
              </a:rPr>
              <a:t>Xiangxin Gu</a:t>
            </a:r>
            <a:r>
              <a:rPr lang="en-US" sz="1050" b="0" i="1" dirty="0">
                <a:solidFill>
                  <a:schemeClr val="tx1"/>
                </a:solidFill>
              </a:rPr>
              <a:t>) &amp; </a:t>
            </a:r>
            <a:r>
              <a:rPr lang="en-US" sz="1050" b="0" dirty="0">
                <a:solidFill>
                  <a:schemeClr val="tx1"/>
                </a:solidFill>
              </a:rPr>
              <a:t>21059, 21073, 21074 </a:t>
            </a:r>
            <a:r>
              <a:rPr lang="en-US" sz="1050" b="0" i="1" dirty="0">
                <a:solidFill>
                  <a:schemeClr val="tx1"/>
                </a:solidFill>
              </a:rPr>
              <a:t>(</a:t>
            </a:r>
            <a:r>
              <a:rPr lang="en-US" sz="1050" i="1" dirty="0">
                <a:solidFill>
                  <a:schemeClr val="tx1"/>
                </a:solidFill>
              </a:rPr>
              <a:t>Stephane</a:t>
            </a:r>
            <a:r>
              <a:rPr lang="en-US" sz="1050" b="0" i="1" dirty="0">
                <a:solidFill>
                  <a:schemeClr val="tx1"/>
                </a:solidFill>
              </a:rPr>
              <a:t>) [9 CIDs]</a:t>
            </a:r>
          </a:p>
          <a:p>
            <a:pPr marL="285750" indent="-285750">
              <a:buFont typeface="Arial" panose="020B0604020202020204" pitchFamily="34" charset="0"/>
              <a:buChar char="•"/>
            </a:pPr>
            <a:r>
              <a:rPr lang="en-US" sz="1050" b="0" dirty="0">
                <a:solidFill>
                  <a:schemeClr val="tx1"/>
                </a:solidFill>
              </a:rPr>
              <a:t>21021, 21022, 21023, 21024, 21025, 21026, 21027 </a:t>
            </a:r>
            <a:r>
              <a:rPr lang="en-US" sz="1050" b="0" i="1" dirty="0">
                <a:solidFill>
                  <a:schemeClr val="tx1"/>
                </a:solidFill>
              </a:rPr>
              <a:t>(</a:t>
            </a:r>
            <a:r>
              <a:rPr lang="en-US" sz="1050" i="1" dirty="0" err="1">
                <a:solidFill>
                  <a:schemeClr val="tx1"/>
                </a:solidFill>
              </a:rPr>
              <a:t>Yingqiao</a:t>
            </a:r>
            <a:r>
              <a:rPr lang="en-US" sz="1050" b="0" i="1" dirty="0">
                <a:solidFill>
                  <a:schemeClr val="tx1"/>
                </a:solidFill>
              </a:rPr>
              <a:t>) </a:t>
            </a:r>
            <a:r>
              <a:rPr lang="en-US" sz="1050" b="0" dirty="0">
                <a:solidFill>
                  <a:schemeClr val="tx1"/>
                </a:solidFill>
              </a:rPr>
              <a:t>&amp; 21053, 21054 </a:t>
            </a:r>
            <a:r>
              <a:rPr lang="en-US" sz="1050" b="0" i="1" dirty="0">
                <a:solidFill>
                  <a:schemeClr val="tx1"/>
                </a:solidFill>
              </a:rPr>
              <a:t>(</a:t>
            </a:r>
            <a:r>
              <a:rPr lang="en-US" sz="1050" i="1" dirty="0">
                <a:solidFill>
                  <a:schemeClr val="tx1"/>
                </a:solidFill>
              </a:rPr>
              <a:t>Mickael</a:t>
            </a:r>
            <a:r>
              <a:rPr lang="en-US" sz="1050" b="0" i="1" dirty="0">
                <a:solidFill>
                  <a:schemeClr val="tx1"/>
                </a:solidFill>
              </a:rPr>
              <a:t>) </a:t>
            </a:r>
            <a:r>
              <a:rPr lang="en-US" sz="1050" b="0" dirty="0">
                <a:solidFill>
                  <a:schemeClr val="tx1"/>
                </a:solidFill>
              </a:rPr>
              <a:t>&amp; 21029 </a:t>
            </a:r>
            <a:r>
              <a:rPr lang="en-US" sz="1050" i="1" dirty="0">
                <a:solidFill>
                  <a:schemeClr val="tx1"/>
                </a:solidFill>
              </a:rPr>
              <a:t>(Henry)</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21044, 21045, 21046, 21047, 21048, 21049, 21050, 21051 </a:t>
            </a:r>
            <a:r>
              <a:rPr lang="en-US" sz="1050" b="0" i="1" dirty="0">
                <a:solidFill>
                  <a:schemeClr val="tx1"/>
                </a:solidFill>
              </a:rPr>
              <a:t>(</a:t>
            </a:r>
            <a:r>
              <a:rPr lang="en-US" sz="1050" i="1" dirty="0">
                <a:solidFill>
                  <a:schemeClr val="tx1"/>
                </a:solidFill>
              </a:rPr>
              <a:t>Pascal</a:t>
            </a:r>
            <a:r>
              <a:rPr lang="en-US" sz="1050" b="0" i="1" dirty="0">
                <a:solidFill>
                  <a:schemeClr val="tx1"/>
                </a:solidFill>
              </a:rPr>
              <a:t>) &amp; 21072 (</a:t>
            </a:r>
            <a:r>
              <a:rPr lang="en-US" sz="1050" i="1" dirty="0">
                <a:solidFill>
                  <a:schemeClr val="tx1"/>
                </a:solidFill>
              </a:rPr>
              <a:t>Guido</a:t>
            </a:r>
            <a:r>
              <a:rPr lang="en-US" sz="1050" b="0" i="1" dirty="0">
                <a:solidFill>
                  <a:schemeClr val="tx1"/>
                </a:solidFill>
              </a:rPr>
              <a:t>) &amp; 21052 (</a:t>
            </a:r>
            <a:r>
              <a:rPr lang="en-US" sz="1050" i="1" dirty="0">
                <a:solidFill>
                  <a:schemeClr val="tx1"/>
                </a:solidFill>
              </a:rPr>
              <a:t>Romain</a:t>
            </a:r>
            <a:r>
              <a:rPr lang="en-US" sz="1050" b="0" i="1" dirty="0">
                <a:solidFill>
                  <a:schemeClr val="tx1"/>
                </a:solidFill>
              </a:rPr>
              <a:t>)[10 CIDs]</a:t>
            </a:r>
          </a:p>
          <a:p>
            <a:pPr marL="285750" indent="-285750">
              <a:buFont typeface="Arial" panose="020B0604020202020204" pitchFamily="34" charset="0"/>
              <a:buChar char="•"/>
            </a:pPr>
            <a:r>
              <a:rPr lang="en-US" sz="1050" b="0" dirty="0">
                <a:solidFill>
                  <a:schemeClr val="tx1"/>
                </a:solidFill>
              </a:rPr>
              <a:t>21101, 21102, 21103, 21104, 21105, 21106, 21107, 21108, 21109, 21110, 21111, 21112, 21113, 21114, 21115, 21116, 21117, 21118, 21119, 21120, 21121, 21122, 21123, 21124, 21125, 21126, 21127, 21128, 21129, 21130, 21131, 21132, 21133, 21134, 21135, 21155, 21156, 21157, 21158, 21159, 21160, 21161, 21181, 21182, 21183, 21184 (</a:t>
            </a:r>
            <a:r>
              <a:rPr lang="en-US" sz="1050" i="1" dirty="0">
                <a:solidFill>
                  <a:schemeClr val="tx1"/>
                </a:solidFill>
              </a:rPr>
              <a:t>Rubayet</a:t>
            </a:r>
            <a:r>
              <a:rPr lang="en-US" sz="1050" b="0" dirty="0">
                <a:solidFill>
                  <a:schemeClr val="tx1"/>
                </a:solidFill>
              </a:rPr>
              <a:t>) </a:t>
            </a:r>
            <a:r>
              <a:rPr lang="en-US" sz="1050" b="0" i="1" dirty="0">
                <a:solidFill>
                  <a:schemeClr val="tx1"/>
                </a:solidFill>
              </a:rPr>
              <a:t>[46 CIDs]</a:t>
            </a:r>
            <a:endParaRPr lang="en-US" sz="1050" b="0" dirty="0">
              <a:solidFill>
                <a:schemeClr val="tx1"/>
              </a:solidFill>
            </a:endParaRPr>
          </a:p>
          <a:p>
            <a:pPr marL="0" indent="0"/>
            <a:r>
              <a:rPr lang="en-US" sz="1100" dirty="0">
                <a:solidFill>
                  <a:schemeClr val="tx1"/>
                </a:solidFill>
              </a:rPr>
              <a:t>With the following rejection reason: “The commenter withdrew the comment”. </a:t>
            </a:r>
          </a:p>
          <a:p>
            <a:pPr marL="0" indent="0"/>
            <a:r>
              <a:rPr lang="en-US" sz="1100" dirty="0"/>
              <a:t>Move: Edward Au			Second: Subir Das</a:t>
            </a:r>
          </a:p>
          <a:p>
            <a:pPr marL="0" indent="0"/>
            <a:r>
              <a:rPr lang="en-US" sz="1100" dirty="0"/>
              <a:t>Discussion: None. </a:t>
            </a:r>
          </a:p>
          <a:p>
            <a:pPr marL="0" indent="0"/>
            <a:r>
              <a:rPr lang="en-US" sz="1100" dirty="0"/>
              <a:t>Result: </a:t>
            </a:r>
            <a:r>
              <a:rPr lang="en-US" sz="1100" dirty="0">
                <a:highlight>
                  <a:srgbClr val="00FF00"/>
                </a:highlight>
              </a:rPr>
              <a:t>Approved with unanimous consent.</a:t>
            </a:r>
            <a:endParaRPr lang="en-US" sz="1100" dirty="0"/>
          </a:p>
          <a:p>
            <a:pPr marL="0" indent="0"/>
            <a:r>
              <a:rPr lang="en-US" sz="1050" dirty="0"/>
              <a:t>Note: These are CIDs for which the commenters have already sent an e-mail requesting withdrawal of the CIDs.</a:t>
            </a:r>
          </a:p>
          <a:p>
            <a:pPr marL="0" indent="0"/>
            <a:endParaRPr lang="en-US" sz="11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3279703723"/>
      </p:ext>
    </p:extLst>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21079, 21080, 21081, 21082, 21083, 21085, 21086, 21090 </a:t>
            </a:r>
            <a:r>
              <a:rPr lang="en-US" sz="1200" i="1" dirty="0">
                <a:solidFill>
                  <a:schemeClr val="tx1"/>
                </a:solidFill>
              </a:rPr>
              <a:t>(Mark H.) </a:t>
            </a:r>
            <a:r>
              <a:rPr lang="en-US" sz="1200" b="0" dirty="0">
                <a:solidFill>
                  <a:schemeClr val="tx1"/>
                </a:solidFill>
              </a:rPr>
              <a:t>&amp; 21030, 21031 </a:t>
            </a:r>
            <a:r>
              <a:rPr lang="en-US" sz="1200" dirty="0">
                <a:solidFill>
                  <a:schemeClr val="tx1"/>
                </a:solidFill>
              </a:rPr>
              <a:t>(Qi)</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21055, 21056, 21057, 21058, 21162, 21163, 21164, 21165, 21166, 21167, 21168, 21169, 21185, 21186, 21187, 21188, 21189, 21190, 21191, 21192, 21193, 21194 </a:t>
            </a:r>
            <a:r>
              <a:rPr lang="en-US" sz="1200" i="1" dirty="0">
                <a:solidFill>
                  <a:schemeClr val="tx1"/>
                </a:solidFill>
              </a:rPr>
              <a:t>(Liuming)</a:t>
            </a:r>
            <a:r>
              <a:rPr lang="en-US" sz="1200" b="0" i="1" dirty="0">
                <a:solidFill>
                  <a:schemeClr val="tx1"/>
                </a:solidFill>
              </a:rPr>
              <a:t> [22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21019</a:t>
            </a:r>
            <a:r>
              <a:rPr lang="en-US" sz="1200" b="0" i="1" dirty="0">
                <a:solidFill>
                  <a:schemeClr val="tx1"/>
                </a:solidFill>
              </a:rPr>
              <a:t> </a:t>
            </a:r>
            <a:r>
              <a:rPr lang="en-US" sz="1200" i="1" dirty="0">
                <a:solidFill>
                  <a:schemeClr val="tx1"/>
                </a:solidFill>
              </a:rPr>
              <a:t>(Youhan)</a:t>
            </a:r>
            <a:r>
              <a:rPr lang="en-US" sz="1200" b="0" i="1" dirty="0">
                <a:solidFill>
                  <a:schemeClr val="tx1"/>
                </a:solidFill>
              </a:rPr>
              <a:t> &amp; </a:t>
            </a:r>
            <a:r>
              <a:rPr lang="en-US" sz="1200" b="0" dirty="0">
                <a:solidFill>
                  <a:schemeClr val="tx1"/>
                </a:solidFill>
              </a:rPr>
              <a:t>21061, 21062, 21063, 21064, 21065, 21066, 21067, 21068, 21069 </a:t>
            </a:r>
            <a:r>
              <a:rPr lang="en-US" sz="1200" i="1" dirty="0">
                <a:solidFill>
                  <a:schemeClr val="tx1"/>
                </a:solidFill>
              </a:rPr>
              <a:t>(Brian)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21170, 21171, 21172, 21173, 21174, 21175, 21176, 21177, 21178, 21179, 21180 </a:t>
            </a:r>
            <a:r>
              <a:rPr lang="en-US" sz="1200" i="1" dirty="0">
                <a:solidFill>
                  <a:schemeClr val="tx1"/>
                </a:solidFill>
              </a:rPr>
              <a:t>(Binita)</a:t>
            </a:r>
            <a:r>
              <a:rPr lang="en-US" sz="1200" b="0" dirty="0">
                <a:solidFill>
                  <a:schemeClr val="tx1"/>
                </a:solidFill>
              </a:rPr>
              <a:t> </a:t>
            </a:r>
            <a:r>
              <a:rPr lang="en-US" sz="1200" b="0" i="1" dirty="0">
                <a:solidFill>
                  <a:schemeClr val="tx1"/>
                </a:solidFill>
              </a:rPr>
              <a:t>[11 CIDs]</a:t>
            </a:r>
          </a:p>
          <a:p>
            <a:pPr marL="0" indent="0"/>
            <a:r>
              <a:rPr lang="en-US" sz="1400" dirty="0">
                <a:solidFill>
                  <a:schemeClr val="tx1"/>
                </a:solidFill>
              </a:rPr>
              <a:t>With the following rejection reason: “The commenter withdrew the comment”. </a:t>
            </a:r>
          </a:p>
          <a:p>
            <a:pPr marL="0" indent="0"/>
            <a:endParaRPr lang="en-US" sz="1400" dirty="0"/>
          </a:p>
          <a:p>
            <a:pPr marL="0" indent="0"/>
            <a:r>
              <a:rPr lang="en-US" sz="1400" dirty="0"/>
              <a:t>Move: Stephen McCann				Second: Brian Hart</a:t>
            </a:r>
          </a:p>
          <a:p>
            <a:pPr marL="0" indent="0"/>
            <a:r>
              <a:rPr lang="en-US" sz="1400" dirty="0"/>
              <a:t>Discussion: None.</a:t>
            </a:r>
          </a:p>
          <a:p>
            <a:pPr marL="0" indent="0"/>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850107543"/>
      </p:ext>
    </p:extLst>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672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all the comments received from WG LB280 on TGbe D5.0 as contained in </a:t>
            </a:r>
            <a:r>
              <a:rPr lang="en-US" sz="1600" dirty="0">
                <a:solidFill>
                  <a:schemeClr val="tx1"/>
                </a:solidFill>
                <a:hlinkClick r:id="rId2"/>
              </a:rPr>
              <a:t>11-23/2208r3</a:t>
            </a:r>
            <a:endParaRPr lang="en-US" sz="1600" dirty="0"/>
          </a:p>
          <a:p>
            <a:pPr marL="0" indent="0"/>
            <a:endParaRPr lang="en-US" sz="1600" dirty="0"/>
          </a:p>
          <a:p>
            <a:pPr marL="0" indent="0"/>
            <a:r>
              <a:rPr lang="en-US" sz="1600" dirty="0"/>
              <a:t>Move: Mike Montemurro			Second: Laurent Cariou </a:t>
            </a:r>
          </a:p>
          <a:p>
            <a:pPr marL="0" indent="0"/>
            <a:r>
              <a:rPr lang="en-US" sz="1600" dirty="0"/>
              <a:t>Discussion: None.</a:t>
            </a:r>
          </a:p>
          <a:p>
            <a:pPr marL="0" indent="0"/>
            <a:r>
              <a:rPr lang="en-US" sz="1600" dirty="0"/>
              <a:t>Result: </a:t>
            </a:r>
            <a:r>
              <a:rPr lang="en-US" sz="1600" dirty="0">
                <a:highlight>
                  <a:srgbClr val="00FF00"/>
                </a:highlight>
              </a:rPr>
              <a:t>Approved with unanimous consent.</a:t>
            </a:r>
            <a:endParaRPr lang="en-US" sz="1600"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186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2711294827"/>
      </p:ext>
    </p:extLst>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CDB687-0632-4006-A686-C12015B002F3}"/>
              </a:ext>
            </a:extLst>
          </p:cNvPr>
          <p:cNvSpPr>
            <a:spLocks noGrp="1"/>
          </p:cNvSpPr>
          <p:nvPr>
            <p:ph type="title"/>
          </p:nvPr>
        </p:nvSpPr>
        <p:spPr/>
        <p:txBody>
          <a:bodyPr/>
          <a:lstStyle/>
          <a:p>
            <a:r>
              <a:rPr lang="en-US" dirty="0"/>
              <a:t>SA Ballot Motion</a:t>
            </a:r>
          </a:p>
        </p:txBody>
      </p:sp>
      <p:sp>
        <p:nvSpPr>
          <p:cNvPr id="3" name="Content Placeholder 2">
            <a:extLst>
              <a:ext uri="{FF2B5EF4-FFF2-40B4-BE49-F238E27FC236}">
                <a16:creationId xmlns:a16="http://schemas.microsoft.com/office/drawing/2014/main" id="{2A1DBDD1-7F19-4757-B753-A2A7E1EF91FE}"/>
              </a:ext>
            </a:extLst>
          </p:cNvPr>
          <p:cNvSpPr>
            <a:spLocks noGrp="1"/>
          </p:cNvSpPr>
          <p:nvPr>
            <p:ph idx="1"/>
          </p:nvPr>
        </p:nvSpPr>
        <p:spPr>
          <a:xfrm>
            <a:off x="685800" y="1981200"/>
            <a:ext cx="7770813" cy="4494213"/>
          </a:xfrm>
        </p:spPr>
        <p:txBody>
          <a:bodyPr/>
          <a:lstStyle/>
          <a:p>
            <a:r>
              <a:rPr lang="en-US" altLang="en-US" sz="2000" dirty="0"/>
              <a:t>Approve a 30</a:t>
            </a:r>
            <a:r>
              <a:rPr lang="en-US" altLang="en-US" sz="2000" dirty="0">
                <a:solidFill>
                  <a:srgbClr val="FF0000"/>
                </a:solidFill>
              </a:rPr>
              <a:t> </a:t>
            </a:r>
            <a:r>
              <a:rPr lang="en-US" altLang="en-US" sz="2000" dirty="0"/>
              <a:t>day Initial SA Ballot asking the question “Should TGbe Draft </a:t>
            </a:r>
            <a:r>
              <a:rPr lang="en-US" altLang="en-US" sz="2000" dirty="0">
                <a:solidFill>
                  <a:srgbClr val="FF0000"/>
                </a:solidFill>
              </a:rPr>
              <a:t>5.0</a:t>
            </a:r>
            <a:r>
              <a:rPr lang="en-US" altLang="en-US" sz="2000" dirty="0"/>
              <a:t> be forwarded to RevCom?”</a:t>
            </a:r>
          </a:p>
          <a:p>
            <a:endParaRPr lang="en-GB" altLang="en-US" sz="2000" dirty="0"/>
          </a:p>
          <a:p>
            <a:r>
              <a:rPr lang="en-GB" altLang="en-US" sz="2000" dirty="0"/>
              <a:t>Moved: 	Subir Das</a:t>
            </a:r>
            <a:r>
              <a:rPr lang="en-GB" altLang="en-US" sz="2000"/>
              <a:t>			Seconded</a:t>
            </a:r>
            <a:r>
              <a:rPr lang="en-GB" altLang="en-US" sz="2000" dirty="0"/>
              <a:t>: Abhishek Patil</a:t>
            </a:r>
          </a:p>
          <a:p>
            <a:r>
              <a:rPr lang="en-GB" altLang="en-US" sz="2000" dirty="0"/>
              <a:t>Preliminary Result: 51Y, 0N, 2A (pass)</a:t>
            </a:r>
          </a:p>
          <a:p>
            <a:r>
              <a:rPr lang="en-GB" altLang="en-US" sz="2000" dirty="0"/>
              <a:t>Result: </a:t>
            </a:r>
            <a:r>
              <a:rPr lang="en-GB" altLang="en-US" sz="2000" dirty="0">
                <a:highlight>
                  <a:srgbClr val="00FF00"/>
                </a:highlight>
              </a:rPr>
              <a:t>51Y, 0N, 2A (pass)</a:t>
            </a:r>
          </a:p>
          <a:p>
            <a:endParaRPr lang="en-GB" altLang="en-US" sz="2000" dirty="0"/>
          </a:p>
        </p:txBody>
      </p:sp>
      <p:sp>
        <p:nvSpPr>
          <p:cNvPr id="4" name="Slide Number Placeholder 3">
            <a:extLst>
              <a:ext uri="{FF2B5EF4-FFF2-40B4-BE49-F238E27FC236}">
                <a16:creationId xmlns:a16="http://schemas.microsoft.com/office/drawing/2014/main" id="{44C8936E-98C0-41D5-BD17-E645D96AE1F9}"/>
              </a:ext>
            </a:extLst>
          </p:cNvPr>
          <p:cNvSpPr>
            <a:spLocks noGrp="1"/>
          </p:cNvSpPr>
          <p:nvPr>
            <p:ph type="sldNum" idx="12"/>
          </p:nvPr>
        </p:nvSpPr>
        <p:spPr/>
        <p:txBody>
          <a:bodyPr/>
          <a:lstStyle/>
          <a:p>
            <a:r>
              <a:rPr lang="en-GB"/>
              <a:t>Slide </a:t>
            </a:r>
            <a:fld id="{440F5867-744E-4AA6-B0ED-4C44D2DFBB7B}" type="slidenum">
              <a:rPr lang="en-GB" smtClean="0"/>
              <a:pPr/>
              <a:t>187</a:t>
            </a:fld>
            <a:endParaRPr lang="en-GB" dirty="0"/>
          </a:p>
        </p:txBody>
      </p:sp>
      <p:sp>
        <p:nvSpPr>
          <p:cNvPr id="5" name="Footer Placeholder 4">
            <a:extLst>
              <a:ext uri="{FF2B5EF4-FFF2-40B4-BE49-F238E27FC236}">
                <a16:creationId xmlns:a16="http://schemas.microsoft.com/office/drawing/2014/main" id="{C2D19F5E-206B-4A6D-B21A-F45065C6325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01BC188-0DC3-468B-88B2-63081D398E1A}"/>
              </a:ext>
            </a:extLst>
          </p:cNvPr>
          <p:cNvSpPr>
            <a:spLocks noGrp="1"/>
          </p:cNvSpPr>
          <p:nvPr>
            <p:ph type="dt" idx="15"/>
          </p:nvPr>
        </p:nvSpPr>
        <p:spPr/>
        <p:txBody>
          <a:bodyPr/>
          <a:lstStyle/>
          <a:p>
            <a:r>
              <a:rPr lang="en-US" dirty="0"/>
              <a:t>December 2023</a:t>
            </a:r>
            <a:endParaRPr lang="en-GB" dirty="0"/>
          </a:p>
        </p:txBody>
      </p:sp>
    </p:spTree>
    <p:extLst>
      <p:ext uri="{BB962C8B-B14F-4D97-AF65-F5344CB8AC3E}">
        <p14:creationId xmlns:p14="http://schemas.microsoft.com/office/powerpoint/2010/main" val="713071709"/>
      </p:ext>
    </p:extLst>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February 28</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188</a:t>
            </a:fld>
            <a:endParaRPr lang="en-GB" dirty="0"/>
          </a:p>
        </p:txBody>
      </p:sp>
    </p:spTree>
    <p:extLst>
      <p:ext uri="{BB962C8B-B14F-4D97-AF65-F5344CB8AC3E}">
        <p14:creationId xmlns:p14="http://schemas.microsoft.com/office/powerpoint/2010/main" val="3501348479"/>
      </p:ext>
    </p:extLst>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22237, 22042, 22199, 22200, </a:t>
            </a:r>
            <a:r>
              <a:rPr lang="en-US" sz="1200" b="0" strike="sngStrike" dirty="0">
                <a:solidFill>
                  <a:srgbClr val="FF0000"/>
                </a:solidFill>
                <a:cs typeface="Times New Roman" panose="02020603050405020304" pitchFamily="18" charset="0"/>
              </a:rPr>
              <a:t>22219,</a:t>
            </a:r>
            <a:r>
              <a:rPr lang="en-US" sz="1200" b="0" dirty="0">
                <a:cs typeface="Times New Roman" panose="02020603050405020304" pitchFamily="18" charset="0"/>
              </a:rPr>
              <a:t> 22004, 22270, 22198, </a:t>
            </a:r>
            <a:r>
              <a:rPr lang="en-US" sz="1200" b="0" strike="sngStrike" dirty="0">
                <a:solidFill>
                  <a:srgbClr val="FF0000"/>
                </a:solidFill>
                <a:cs typeface="Times New Roman" panose="02020603050405020304" pitchFamily="18" charset="0"/>
              </a:rPr>
              <a:t>22011,</a:t>
            </a:r>
            <a:r>
              <a:rPr lang="en-US" sz="1200" b="0" dirty="0">
                <a:cs typeface="Times New Roman" panose="02020603050405020304" pitchFamily="18" charset="0"/>
              </a:rPr>
              <a:t> 22006, 22223, 22263, 22387, 22386, 22238, 22274, 22275, 22359, 22368, 22371, 22372 in </a:t>
            </a:r>
            <a:r>
              <a:rPr lang="en-US" sz="1200" b="0" dirty="0">
                <a:cs typeface="Times New Roman" panose="02020603050405020304" pitchFamily="18" charset="0"/>
                <a:hlinkClick r:id="rId2"/>
              </a:rPr>
              <a:t>11-24/256r1</a:t>
            </a:r>
            <a:r>
              <a:rPr lang="en-US" sz="1200" b="0" dirty="0">
                <a:cs typeface="Times New Roman" panose="02020603050405020304" pitchFamily="18" charset="0"/>
              </a:rPr>
              <a:t> </a:t>
            </a:r>
            <a:r>
              <a:rPr lang="en-US" sz="1200" b="0" i="1" dirty="0">
                <a:cs typeface="Times New Roman" panose="02020603050405020304" pitchFamily="18" charset="0"/>
              </a:rPr>
              <a:t>[19 CIDs]</a:t>
            </a:r>
          </a:p>
          <a:p>
            <a:pPr marL="285750" indent="-285750">
              <a:buFont typeface="Arial" panose="020B0604020202020204" pitchFamily="34" charset="0"/>
              <a:buChar char="•"/>
            </a:pPr>
            <a:r>
              <a:rPr lang="en-US" sz="1200" b="0" dirty="0">
                <a:cs typeface="Times New Roman" panose="02020603050405020304" pitchFamily="18" charset="0"/>
              </a:rPr>
              <a:t>22221, 22324, </a:t>
            </a:r>
            <a:r>
              <a:rPr lang="en-US" sz="1200" b="0" strike="sngStrike" dirty="0">
                <a:solidFill>
                  <a:srgbClr val="FF0000"/>
                </a:solidFill>
                <a:cs typeface="Times New Roman" panose="02020603050405020304" pitchFamily="18" charset="0"/>
              </a:rPr>
              <a:t>22366</a:t>
            </a:r>
            <a:r>
              <a:rPr lang="en-US" sz="1200" b="0" dirty="0">
                <a:cs typeface="Times New Roman" panose="02020603050405020304" pitchFamily="18" charset="0"/>
              </a:rPr>
              <a:t>, 22365, 22323, 22392, 22402, 22357, 22389, 22268, 22314 in </a:t>
            </a:r>
            <a:r>
              <a:rPr lang="en-US" sz="1200" b="0" dirty="0">
                <a:cs typeface="Times New Roman" panose="02020603050405020304" pitchFamily="18" charset="0"/>
                <a:hlinkClick r:id="rId3"/>
              </a:rPr>
              <a:t>11-24/258r1</a:t>
            </a:r>
            <a:r>
              <a:rPr lang="en-US" sz="1200" b="0" dirty="0">
                <a:cs typeface="Times New Roman" panose="02020603050405020304" pitchFamily="18" charset="0"/>
              </a:rPr>
              <a:t> </a:t>
            </a:r>
            <a:r>
              <a:rPr lang="en-US" sz="1200" b="0" i="1" dirty="0">
                <a:cs typeface="Times New Roman" panose="02020603050405020304" pitchFamily="18" charset="0"/>
              </a:rPr>
              <a:t>[10 CIDs]</a:t>
            </a:r>
          </a:p>
          <a:p>
            <a:pPr marL="285750" indent="-285750">
              <a:buFont typeface="Arial" panose="020B0604020202020204" pitchFamily="34" charset="0"/>
              <a:buChar char="•"/>
            </a:pPr>
            <a:r>
              <a:rPr lang="en-US" sz="1200" b="0" dirty="0">
                <a:cs typeface="Times New Roman" panose="02020603050405020304" pitchFamily="18" charset="0"/>
              </a:rPr>
              <a:t>22010, </a:t>
            </a:r>
            <a:r>
              <a:rPr lang="en-US" sz="1200" b="0" strike="sngStrike" dirty="0">
                <a:solidFill>
                  <a:srgbClr val="FF0000"/>
                </a:solidFill>
                <a:cs typeface="Times New Roman" panose="02020603050405020304" pitchFamily="18" charset="0"/>
              </a:rPr>
              <a:t>22027,</a:t>
            </a:r>
            <a:r>
              <a:rPr lang="en-US" sz="1200" b="0" dirty="0">
                <a:cs typeface="Times New Roman" panose="02020603050405020304" pitchFamily="18" charset="0"/>
              </a:rPr>
              <a:t> 22164, 22228, 22220, 22232, 22233, 22319, 22012, 22201, 22009, 22338, 22401, 22325, 22172, </a:t>
            </a:r>
            <a:r>
              <a:rPr lang="en-US" sz="1200" b="0" strike="sngStrike" dirty="0">
                <a:solidFill>
                  <a:srgbClr val="FF0000"/>
                </a:solidFill>
                <a:cs typeface="Times New Roman" panose="02020603050405020304" pitchFamily="18" charset="0"/>
              </a:rPr>
              <a:t>22034,</a:t>
            </a:r>
            <a:r>
              <a:rPr lang="en-US" sz="1200" b="0" dirty="0">
                <a:cs typeface="Times New Roman" panose="02020603050405020304" pitchFamily="18" charset="0"/>
              </a:rPr>
              <a:t> 22173, </a:t>
            </a:r>
            <a:r>
              <a:rPr lang="en-US" sz="1200" b="0" strike="sngStrike" dirty="0">
                <a:solidFill>
                  <a:srgbClr val="FF0000"/>
                </a:solidFill>
                <a:cs typeface="Times New Roman" panose="02020603050405020304" pitchFamily="18" charset="0"/>
              </a:rPr>
              <a:t>22174,</a:t>
            </a:r>
            <a:r>
              <a:rPr lang="en-US" sz="1200" b="0" dirty="0">
                <a:cs typeface="Times New Roman" panose="02020603050405020304" pitchFamily="18" charset="0"/>
              </a:rPr>
              <a:t> 22175, 22304, 22305, 22169, 22170, 22157, </a:t>
            </a:r>
            <a:r>
              <a:rPr lang="en-US" sz="1200" b="0" strike="sngStrike" dirty="0">
                <a:solidFill>
                  <a:srgbClr val="FF0000"/>
                </a:solidFill>
                <a:cs typeface="Times New Roman" panose="02020603050405020304" pitchFamily="18" charset="0"/>
              </a:rPr>
              <a:t>22250, 22343, </a:t>
            </a:r>
            <a:r>
              <a:rPr lang="en-US" sz="1200" b="0" dirty="0">
                <a:cs typeface="Times New Roman" panose="02020603050405020304" pitchFamily="18" charset="0"/>
              </a:rPr>
              <a:t>22014 in </a:t>
            </a:r>
            <a:r>
              <a:rPr lang="en-US" sz="1200" b="0" dirty="0">
                <a:cs typeface="Times New Roman" panose="02020603050405020304" pitchFamily="18" charset="0"/>
                <a:hlinkClick r:id="rId4"/>
              </a:rPr>
              <a:t>11-24/296r5</a:t>
            </a:r>
            <a:r>
              <a:rPr lang="en-US" sz="1200" b="0" dirty="0">
                <a:cs typeface="Times New Roman" panose="02020603050405020304" pitchFamily="18" charset="0"/>
              </a:rPr>
              <a:t> </a:t>
            </a:r>
            <a:r>
              <a:rPr lang="en-US" sz="1200" b="0" i="1" dirty="0">
                <a:cs typeface="Times New Roman" panose="02020603050405020304" pitchFamily="18" charset="0"/>
              </a:rPr>
              <a:t>[22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Po-Kai Huang		Second: Stephen McCann</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teleconference calls.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February 2024</a:t>
            </a:r>
            <a:endParaRPr lang="en-GB" dirty="0"/>
          </a:p>
        </p:txBody>
      </p:sp>
    </p:spTree>
    <p:extLst>
      <p:ext uri="{BB962C8B-B14F-4D97-AF65-F5344CB8AC3E}">
        <p14:creationId xmlns:p14="http://schemas.microsoft.com/office/powerpoint/2010/main" val="2312133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May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10 to 12 May 2023, in San Jose, CA, for the purpose of TGbe comment resolution and consideration of document submissions</a:t>
            </a:r>
          </a:p>
          <a:p>
            <a:endParaRPr lang="en-US" altLang="en-US" dirty="0"/>
          </a:p>
          <a:p>
            <a:r>
              <a:rPr lang="en-US" dirty="0"/>
              <a:t>Move: Kumail Haider			Second: Rubayet Shafin</a:t>
            </a:r>
          </a:p>
          <a:p>
            <a:r>
              <a:rPr lang="en-US"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190</a:t>
            </a:fld>
            <a:endParaRPr lang="en-GB" dirty="0"/>
          </a:p>
        </p:txBody>
      </p:sp>
    </p:spTree>
    <p:extLst>
      <p:ext uri="{BB962C8B-B14F-4D97-AF65-F5344CB8AC3E}">
        <p14:creationId xmlns:p14="http://schemas.microsoft.com/office/powerpoint/2010/main" val="628498640"/>
      </p:ext>
    </p:extLst>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22013, 22101, 22239, 22242, 22243, 22244, 22245, 22246, 22247, 22361, 22362, 22363, 22379, 22380 in </a:t>
            </a:r>
            <a:r>
              <a:rPr lang="en-US" sz="1200" b="0" dirty="0">
                <a:cs typeface="Times New Roman" panose="02020603050405020304" pitchFamily="18" charset="0"/>
                <a:hlinkClick r:id="rId2"/>
              </a:rPr>
              <a:t>11-24/289r2</a:t>
            </a:r>
            <a:r>
              <a:rPr lang="en-US" sz="1200" b="0" dirty="0">
                <a:cs typeface="Times New Roman" panose="02020603050405020304" pitchFamily="18" charset="0"/>
              </a:rPr>
              <a:t> </a:t>
            </a:r>
            <a:r>
              <a:rPr lang="en-US" sz="1200" b="0" i="1" dirty="0">
                <a:cs typeface="Times New Roman" panose="02020603050405020304" pitchFamily="18" charset="0"/>
              </a:rPr>
              <a:t>[14 CIDs]</a:t>
            </a:r>
          </a:p>
          <a:p>
            <a:pPr marL="285750" indent="-285750">
              <a:buFont typeface="Arial" panose="020B0604020202020204" pitchFamily="34" charset="0"/>
              <a:buChar char="•"/>
            </a:pPr>
            <a:r>
              <a:rPr lang="en-US" sz="1200" b="0" dirty="0">
                <a:cs typeface="Times New Roman" panose="02020603050405020304" pitchFamily="18" charset="0"/>
              </a:rPr>
              <a:t>22098 in </a:t>
            </a:r>
            <a:r>
              <a:rPr lang="en-US" sz="1200" b="0" dirty="0">
                <a:solidFill>
                  <a:srgbClr val="6B9F25"/>
                </a:solidFill>
                <a:cs typeface="Times New Roman" panose="02020603050405020304" pitchFamily="18" charset="0"/>
                <a:hlinkClick r:id="rId3">
                  <a:extLst>
                    <a:ext uri="{A12FA001-AC4F-418D-AE19-62706E023703}">
                      <ahyp:hlinkClr xmlns:ahyp="http://schemas.microsoft.com/office/drawing/2018/hyperlinkcolor" val="tx"/>
                    </a:ext>
                  </a:extLst>
                </a:hlinkClick>
              </a:rPr>
              <a:t>11-24/298r</a:t>
            </a:r>
            <a:r>
              <a:rPr lang="en-US" sz="1200" b="0"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dirty="0">
                <a:cs typeface="Times New Roman" panose="02020603050405020304" pitchFamily="18" charset="0"/>
              </a:rPr>
              <a:t> </a:t>
            </a:r>
            <a:r>
              <a:rPr lang="en-US" sz="1200" b="0" i="1" dirty="0">
                <a:cs typeface="Times New Roman" panose="02020603050405020304" pitchFamily="18" charset="0"/>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Mathew Fischer</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CR docs that obtained ≥ 75% support during the straw poll phase of MAC teleconference calls.</a:t>
            </a:r>
          </a:p>
          <a:p>
            <a:endParaRPr lang="en-US" sz="1200" i="1" dirty="0"/>
          </a:p>
          <a:p>
            <a:r>
              <a:rPr lang="en-US" sz="1200" i="1" dirty="0">
                <a:solidFill>
                  <a:srgbClr val="FF0000"/>
                </a:solidFill>
              </a:rPr>
              <a:t>SP was on r1, r2 in the server.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513511096"/>
      </p:ext>
    </p:extLst>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22219, 22011 in </a:t>
            </a:r>
            <a:r>
              <a:rPr lang="en-US" sz="1200" b="0" dirty="0">
                <a:cs typeface="Times New Roman" panose="02020603050405020304" pitchFamily="18" charset="0"/>
                <a:hlinkClick r:id="rId2"/>
              </a:rPr>
              <a:t>11-24/256r4</a:t>
            </a:r>
            <a:r>
              <a:rPr lang="en-US" sz="1200" b="0" dirty="0">
                <a:cs typeface="Times New Roman" panose="02020603050405020304" pitchFamily="18" charset="0"/>
              </a:rPr>
              <a:t> &amp; 22366 in </a:t>
            </a:r>
            <a:r>
              <a:rPr lang="en-US" sz="1200" b="0" dirty="0">
                <a:cs typeface="Times New Roman" panose="02020603050405020304" pitchFamily="18" charset="0"/>
                <a:hlinkClick r:id="rId3"/>
              </a:rPr>
              <a:t>11-24/258r3</a:t>
            </a:r>
            <a:r>
              <a:rPr lang="en-US" sz="1200" b="0" dirty="0">
                <a:cs typeface="Times New Roman" panose="02020603050405020304" pitchFamily="18" charset="0"/>
              </a:rPr>
              <a:t> &amp; 22290 in </a:t>
            </a:r>
            <a:r>
              <a:rPr lang="en-US" sz="1200" b="0" dirty="0">
                <a:cs typeface="Times New Roman" panose="02020603050405020304" pitchFamily="18" charset="0"/>
                <a:hlinkClick r:id="rId4"/>
              </a:rPr>
              <a:t>11-24/346r0</a:t>
            </a:r>
            <a:r>
              <a:rPr lang="en-US" sz="1200" b="0" dirty="0">
                <a:cs typeface="Times New Roman" panose="02020603050405020304" pitchFamily="18" charset="0"/>
              </a:rPr>
              <a:t> &amp; 22097 in </a:t>
            </a:r>
            <a:r>
              <a:rPr lang="en-US" sz="1200" b="0" dirty="0">
                <a:cs typeface="Times New Roman" panose="02020603050405020304" pitchFamily="18" charset="0"/>
                <a:hlinkClick r:id="rId5"/>
              </a:rPr>
              <a:t>11-24/297r0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22176, 22306, 22187, 22186, 22265, 22269, </a:t>
            </a:r>
            <a:r>
              <a:rPr lang="en-US" sz="1200" b="0" strike="sngStrike" dirty="0">
                <a:solidFill>
                  <a:srgbClr val="FF0000"/>
                </a:solidFill>
                <a:cs typeface="Times New Roman" panose="02020603050405020304" pitchFamily="18" charset="0"/>
              </a:rPr>
              <a:t>22286, </a:t>
            </a:r>
            <a:r>
              <a:rPr lang="en-US" sz="1200" b="0" dirty="0">
                <a:cs typeface="Times New Roman" panose="02020603050405020304" pitchFamily="18" charset="0"/>
              </a:rPr>
              <a:t>22370, 22369, 22403, 22409, 22407, 22406, 22003 in </a:t>
            </a:r>
            <a:r>
              <a:rPr lang="en-US" sz="1200" b="0" dirty="0">
                <a:cs typeface="Times New Roman" panose="02020603050405020304" pitchFamily="18" charset="0"/>
                <a:hlinkClick r:id="rId6"/>
              </a:rPr>
              <a:t>11-24/313r1</a:t>
            </a:r>
            <a:r>
              <a:rPr lang="en-US" sz="1200" b="0" dirty="0">
                <a:cs typeface="Times New Roman" panose="02020603050405020304" pitchFamily="18" charset="0"/>
              </a:rPr>
              <a:t> </a:t>
            </a:r>
            <a:r>
              <a:rPr lang="en-US" sz="1200" b="0" i="1" dirty="0">
                <a:cs typeface="Times New Roman" panose="02020603050405020304" pitchFamily="18" charset="0"/>
              </a:rPr>
              <a:t>[13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22018, 22019, 22020, 22021, 22022, 22023, 22039, 22040, 22041, 22075, 22076, 22077, 22078, 22079, 22080, 22088, 22089, 22090, 22091, 22092, 22093, 22166, 22167, 22168, 22225, 22226, 22227, 22272, 22301, 22302, 22303, 22331, 22332, 22334, 22335, 22336, 22337, 22388, 22397, 22398 in </a:t>
            </a:r>
            <a:r>
              <a:rPr lang="en-US" sz="1200" b="0" dirty="0">
                <a:cs typeface="Times New Roman" panose="02020603050405020304" pitchFamily="18" charset="0"/>
                <a:hlinkClick r:id="rId7"/>
              </a:rPr>
              <a:t>11-24/304r3</a:t>
            </a:r>
            <a:r>
              <a:rPr lang="en-US" sz="1200" b="0" dirty="0">
                <a:cs typeface="Times New Roman" panose="02020603050405020304" pitchFamily="18" charset="0"/>
              </a:rPr>
              <a:t> </a:t>
            </a:r>
            <a:r>
              <a:rPr lang="en-US" sz="1200" b="0" i="1" dirty="0">
                <a:cs typeface="Times New Roman" panose="02020603050405020304" pitchFamily="18" charset="0"/>
              </a:rPr>
              <a:t>[40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Mike Montemurro</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p>
          <a:p>
            <a:pPr marL="0" indent="0"/>
            <a:endParaRPr lang="en-US" sz="1600" dirty="0"/>
          </a:p>
          <a:p>
            <a:r>
              <a:rPr lang="en-US" sz="1200" i="1" dirty="0"/>
              <a:t>Note: These are CR docs that obtained ≥ 75% support during the straw poll phase of Joint teleconference calls.</a:t>
            </a:r>
          </a:p>
          <a:p>
            <a:r>
              <a:rPr lang="en-US" sz="1200" i="1" dirty="0">
                <a:solidFill>
                  <a:srgbClr val="FF0000"/>
                </a:solidFill>
              </a:rPr>
              <a:t>22286 was asked for deferral</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814739714"/>
      </p:ext>
    </p:extLst>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22034, 22174, 22250 in </a:t>
            </a:r>
            <a:r>
              <a:rPr lang="en-US" sz="1200" b="0" dirty="0">
                <a:cs typeface="Times New Roman" panose="02020603050405020304" pitchFamily="18" charset="0"/>
                <a:hlinkClick r:id="rId2"/>
              </a:rPr>
              <a:t>11-24/0296r7</a:t>
            </a:r>
            <a:r>
              <a:rPr lang="en-US" sz="1200" b="0" dirty="0">
                <a:cs typeface="Times New Roman" panose="02020603050405020304" pitchFamily="18" charset="0"/>
              </a:rPr>
              <a:t> &amp; 22171, 22292 in </a:t>
            </a:r>
            <a:r>
              <a:rPr lang="en-US" sz="1200" b="0" dirty="0">
                <a:cs typeface="Times New Roman" panose="02020603050405020304" pitchFamily="18" charset="0"/>
                <a:hlinkClick r:id="rId3"/>
              </a:rPr>
              <a:t>11-24/319r2</a:t>
            </a:r>
            <a:r>
              <a:rPr lang="en-US" sz="1200" b="0" dirty="0">
                <a:cs typeface="Times New Roman" panose="02020603050405020304" pitchFamily="18" charset="0"/>
              </a:rPr>
              <a:t> &amp; 22234, 22326 in </a:t>
            </a:r>
            <a:r>
              <a:rPr lang="en-US" sz="1200" b="0" dirty="0">
                <a:cs typeface="Times New Roman" panose="02020603050405020304" pitchFamily="18" charset="0"/>
                <a:hlinkClick r:id="rId4"/>
              </a:rPr>
              <a:t>11-24/292r1</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22181, 22182, 22183, 22184, 22185 in </a:t>
            </a:r>
            <a:r>
              <a:rPr lang="en-US" sz="1200" b="0" dirty="0">
                <a:cs typeface="Times New Roman" panose="02020603050405020304" pitchFamily="18" charset="0"/>
                <a:hlinkClick r:id="rId5"/>
              </a:rPr>
              <a:t>11-24/291r1</a:t>
            </a:r>
            <a:r>
              <a:rPr lang="en-US" sz="1200" b="0" dirty="0">
                <a:cs typeface="Times New Roman" panose="02020603050405020304" pitchFamily="18" charset="0"/>
              </a:rPr>
              <a:t> &amp; 22065, 22196, 22064, 22035 in </a:t>
            </a:r>
            <a:r>
              <a:rPr lang="en-US" sz="1200" b="0" dirty="0">
                <a:cs typeface="Times New Roman" panose="02020603050405020304" pitchFamily="18" charset="0"/>
                <a:hlinkClick r:id="rId6"/>
              </a:rPr>
              <a:t>11-24/322r1</a:t>
            </a:r>
            <a:r>
              <a:rPr lang="en-US" sz="1200" b="0" dirty="0">
                <a:cs typeface="Times New Roman" panose="02020603050405020304" pitchFamily="18" charset="0"/>
              </a:rPr>
              <a:t> </a:t>
            </a:r>
            <a:r>
              <a:rPr lang="en-US" sz="1200" b="0" i="1" dirty="0">
                <a:cs typeface="Times New Roman" panose="02020603050405020304" pitchFamily="18" charset="0"/>
              </a:rPr>
              <a:t>[9 CIDs]</a:t>
            </a:r>
          </a:p>
          <a:p>
            <a:pPr marL="285750" indent="-285750">
              <a:buFont typeface="Arial" panose="020B0604020202020204" pitchFamily="34" charset="0"/>
              <a:buChar char="•"/>
            </a:pPr>
            <a:r>
              <a:rPr lang="en-US" sz="1200" b="0" dirty="0">
                <a:cs typeface="Times New Roman" panose="02020603050405020304" pitchFamily="18" charset="0"/>
              </a:rPr>
              <a:t>22390 in </a:t>
            </a:r>
            <a:r>
              <a:rPr lang="en-US" sz="1200" b="0" dirty="0">
                <a:cs typeface="Times New Roman" panose="02020603050405020304" pitchFamily="18" charset="0"/>
                <a:hlinkClick r:id="rId7"/>
              </a:rPr>
              <a:t>11-24/323r1</a:t>
            </a:r>
            <a:r>
              <a:rPr lang="en-US" sz="1200" b="0" dirty="0">
                <a:cs typeface="Times New Roman" panose="02020603050405020304" pitchFamily="18" charset="0"/>
              </a:rPr>
              <a:t> &amp; 22177 in </a:t>
            </a:r>
            <a:r>
              <a:rPr lang="en-US" sz="1200" b="0" dirty="0">
                <a:cs typeface="Times New Roman" panose="02020603050405020304" pitchFamily="18" charset="0"/>
                <a:hlinkClick r:id="rId8"/>
              </a:rPr>
              <a:t>11-24/368r3</a:t>
            </a:r>
            <a:r>
              <a:rPr lang="en-US" sz="1200" b="0" dirty="0">
                <a:cs typeface="Times New Roman" panose="02020603050405020304" pitchFamily="18" charset="0"/>
              </a:rPr>
              <a:t> &amp; 22106 22107 22108 in </a:t>
            </a:r>
            <a:r>
              <a:rPr lang="en-US" sz="1200" b="0" dirty="0">
                <a:cs typeface="Times New Roman" panose="02020603050405020304" pitchFamily="18" charset="0"/>
                <a:hlinkClick r:id="rId9"/>
              </a:rPr>
              <a:t>11-24/357r0</a:t>
            </a:r>
            <a:r>
              <a:rPr lang="en-US" sz="1200" b="0" dirty="0">
                <a:cs typeface="Times New Roman" panose="02020603050405020304" pitchFamily="18" charset="0"/>
              </a:rPr>
              <a:t> </a:t>
            </a:r>
            <a:r>
              <a:rPr lang="en-US" sz="1200" b="0" i="1" dirty="0">
                <a:cs typeface="Times New Roman" panose="02020603050405020304" pitchFamily="18" charset="0"/>
              </a:rPr>
              <a:t>[5 CIDs]</a:t>
            </a:r>
          </a:p>
          <a:p>
            <a:pPr marL="285750" indent="-285750">
              <a:buFont typeface="Arial" panose="020B0604020202020204" pitchFamily="34" charset="0"/>
              <a:buChar char="•"/>
            </a:pPr>
            <a:r>
              <a:rPr lang="en-US" sz="1200" b="0" dirty="0">
                <a:cs typeface="Times New Roman" panose="02020603050405020304" pitchFamily="18" charset="0"/>
              </a:rPr>
              <a:t>22081, 22333 in </a:t>
            </a:r>
            <a:r>
              <a:rPr lang="en-US" sz="1200" b="0" dirty="0">
                <a:cs typeface="Times New Roman" panose="02020603050405020304" pitchFamily="18" charset="0"/>
                <a:hlinkClick r:id="rId10"/>
              </a:rPr>
              <a:t>11-24/304r5</a:t>
            </a:r>
            <a:r>
              <a:rPr lang="en-US" sz="1200" b="0" dirty="0">
                <a:cs typeface="Times New Roman" panose="02020603050405020304" pitchFamily="18" charset="0"/>
              </a:rPr>
              <a:t> &amp; 22030, 22036, 22059, 22060, 22061, 22095, 22096, 22279, 22327 in </a:t>
            </a:r>
            <a:r>
              <a:rPr lang="en-US" sz="1200" b="0" dirty="0">
                <a:cs typeface="Times New Roman" panose="02020603050405020304" pitchFamily="18" charset="0"/>
                <a:hlinkClick r:id="rId11"/>
              </a:rPr>
              <a:t>11-24/293r3</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22057, 22058, 22278, 22282, 22283, 22414 in </a:t>
            </a:r>
            <a:r>
              <a:rPr lang="en-US" sz="1200" b="0" dirty="0">
                <a:cs typeface="Times New Roman" panose="02020603050405020304" pitchFamily="18" charset="0"/>
                <a:hlinkClick r:id="rId12"/>
              </a:rPr>
              <a:t>11-24/294r1</a:t>
            </a:r>
            <a:r>
              <a:rPr lang="en-US" sz="1200" b="0" dirty="0">
                <a:cs typeface="Times New Roman" panose="02020603050405020304" pitchFamily="18" charset="0"/>
              </a:rPr>
              <a:t> &amp; 22161, 22315, 22316, 22317, 22318, 22341 in </a:t>
            </a:r>
            <a:r>
              <a:rPr lang="en-US" sz="1200" b="0" dirty="0">
                <a:cs typeface="Times New Roman" panose="02020603050405020304" pitchFamily="18" charset="0"/>
                <a:hlinkClick r:id="rId13"/>
              </a:rPr>
              <a:t>11-24/339r1</a:t>
            </a:r>
            <a:r>
              <a:rPr lang="en-US" sz="1200" b="0" i="1" dirty="0">
                <a:cs typeface="Times New Roman" panose="02020603050405020304" pitchFamily="18" charset="0"/>
              </a:rPr>
              <a:t> [12 CIDs]</a:t>
            </a:r>
          </a:p>
          <a:p>
            <a:pPr marL="285750" indent="-285750">
              <a:buFont typeface="Arial" panose="020B0604020202020204" pitchFamily="34" charset="0"/>
              <a:buChar char="•"/>
            </a:pPr>
            <a:r>
              <a:rPr lang="en-US" sz="1200" b="0" dirty="0">
                <a:cs typeface="Times New Roman" panose="02020603050405020304" pitchFamily="18" charset="0"/>
              </a:rPr>
              <a:t>22364, 22356, 22255, 22261, 22271, 22258, 22260, 22256, 22254, 22163, 22162 in </a:t>
            </a:r>
            <a:r>
              <a:rPr lang="en-US" sz="1200" b="0" dirty="0">
                <a:cs typeface="Times New Roman" panose="02020603050405020304" pitchFamily="18" charset="0"/>
                <a:hlinkClick r:id="rId14"/>
              </a:rPr>
              <a:t>11-24/343r1</a:t>
            </a:r>
            <a:r>
              <a:rPr lang="en-US" sz="1200" b="0" dirty="0">
                <a:cs typeface="Times New Roman" panose="02020603050405020304" pitchFamily="18" charset="0"/>
              </a:rPr>
              <a:t> </a:t>
            </a:r>
            <a:r>
              <a:rPr lang="en-US" sz="1200" b="0" i="1" dirty="0">
                <a:cs typeface="Times New Roman" panose="02020603050405020304" pitchFamily="18" charset="0"/>
              </a:rPr>
              <a:t>[11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Arik Klein</a:t>
            </a:r>
          </a:p>
          <a:p>
            <a:pPr marL="0" indent="0"/>
            <a:r>
              <a:rPr lang="en-US" sz="1600" dirty="0"/>
              <a:t>Discussion: None. </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 Monday AM1, Tuesday EVE, and Thursday AM1 sessions.</a:t>
            </a:r>
          </a:p>
          <a:p>
            <a:endParaRPr lang="en-US" sz="12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1068528580"/>
      </p:ext>
    </p:extLst>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22410, 22408, 22405, 22391 in </a:t>
            </a:r>
            <a:r>
              <a:rPr lang="en-US" sz="1200" b="0" dirty="0">
                <a:cs typeface="Times New Roman" panose="02020603050405020304" pitchFamily="18" charset="0"/>
                <a:hlinkClick r:id="rId2"/>
              </a:rPr>
              <a:t>11-24/0309r0</a:t>
            </a:r>
            <a:r>
              <a:rPr lang="en-US" sz="1200" b="0" dirty="0">
                <a:cs typeface="Times New Roman" panose="02020603050405020304" pitchFamily="18" charset="0"/>
              </a:rPr>
              <a:t> &amp; 22289 in </a:t>
            </a:r>
            <a:r>
              <a:rPr lang="en-US" sz="1200" b="0" dirty="0">
                <a:cs typeface="Times New Roman" panose="02020603050405020304" pitchFamily="18" charset="0"/>
                <a:hlinkClick r:id="rId3"/>
              </a:rPr>
              <a:t>11-24/0381r0</a:t>
            </a:r>
            <a:r>
              <a:rPr lang="en-US" sz="1200" b="0" dirty="0">
                <a:cs typeface="Times New Roman" panose="02020603050405020304" pitchFamily="18" charset="0"/>
              </a:rPr>
              <a:t> &amp; 22381 in </a:t>
            </a:r>
            <a:r>
              <a:rPr lang="en-US" sz="1200" b="0" dirty="0">
                <a:cs typeface="Times New Roman" panose="02020603050405020304" pitchFamily="18" charset="0"/>
                <a:hlinkClick r:id="rId4"/>
              </a:rPr>
              <a:t>11-24/0328r1</a:t>
            </a:r>
            <a:r>
              <a:rPr lang="en-US" sz="1200" b="0" dirty="0">
                <a:cs typeface="Times New Roman" panose="02020603050405020304" pitchFamily="18" charset="0"/>
              </a:rPr>
              <a:t> </a:t>
            </a:r>
            <a:r>
              <a:rPr lang="en-US" sz="1200" b="0" i="1" dirty="0">
                <a:cs typeface="Times New Roman" panose="02020603050405020304" pitchFamily="18" charset="0"/>
              </a:rPr>
              <a:t>[6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22159 in </a:t>
            </a:r>
            <a:r>
              <a:rPr lang="en-US" sz="1200" b="0" dirty="0">
                <a:cs typeface="Times New Roman" panose="02020603050405020304" pitchFamily="18" charset="0"/>
                <a:hlinkClick r:id="rId5"/>
              </a:rPr>
              <a:t>11-24/0321r2</a:t>
            </a:r>
            <a:r>
              <a:rPr lang="en-US" sz="1200" b="0" dirty="0">
                <a:cs typeface="Times New Roman" panose="02020603050405020304" pitchFamily="18" charset="0"/>
              </a:rPr>
              <a:t> &amp; 22189, 22205, 22294 in </a:t>
            </a:r>
            <a:r>
              <a:rPr lang="en-US" sz="1200" b="0" dirty="0">
                <a:cs typeface="Times New Roman" panose="02020603050405020304" pitchFamily="18" charset="0"/>
                <a:hlinkClick r:id="rId6"/>
              </a:rPr>
              <a:t>11-24/0358r1</a:t>
            </a:r>
            <a:r>
              <a:rPr lang="en-US" sz="1200" b="0" dirty="0">
                <a:cs typeface="Times New Roman" panose="02020603050405020304" pitchFamily="18" charset="0"/>
              </a:rPr>
              <a:t> &amp; 22216 in </a:t>
            </a:r>
            <a:r>
              <a:rPr lang="en-US" sz="1200" b="0" dirty="0">
                <a:cs typeface="Times New Roman" panose="02020603050405020304" pitchFamily="18" charset="0"/>
                <a:hlinkClick r:id="rId7"/>
              </a:rPr>
              <a:t>11-24/0363r0</a:t>
            </a:r>
            <a:r>
              <a:rPr lang="en-US" sz="1200" b="0" i="1" dirty="0">
                <a:cs typeface="Times New Roman" panose="02020603050405020304" pitchFamily="18" charset="0"/>
              </a:rPr>
              <a:t> [5 CIDs]</a:t>
            </a:r>
          </a:p>
          <a:p>
            <a:pPr marL="285750" indent="-285750">
              <a:buFont typeface="Arial" panose="020B0604020202020204" pitchFamily="34" charset="0"/>
              <a:buChar char="•"/>
            </a:pPr>
            <a:r>
              <a:rPr lang="en-US" sz="1200" b="0" dirty="0">
                <a:cs typeface="Times New Roman" panose="02020603050405020304" pitchFamily="18" charset="0"/>
              </a:rPr>
              <a:t>22236 in </a:t>
            </a:r>
            <a:r>
              <a:rPr lang="en-US" sz="1200" b="0" dirty="0">
                <a:cs typeface="Times New Roman" panose="02020603050405020304" pitchFamily="18" charset="0"/>
                <a:hlinkClick r:id="rId8"/>
              </a:rPr>
              <a:t>11-24/0286r0</a:t>
            </a:r>
            <a:r>
              <a:rPr lang="en-US" sz="1200" b="0" dirty="0">
                <a:cs typeface="Times New Roman" panose="02020603050405020304" pitchFamily="18" charset="0"/>
              </a:rPr>
              <a:t> &amp; 22264 in </a:t>
            </a:r>
            <a:r>
              <a:rPr lang="en-US" sz="1200" b="0" dirty="0">
                <a:cs typeface="Times New Roman" panose="02020603050405020304" pitchFamily="18" charset="0"/>
                <a:hlinkClick r:id="rId9"/>
              </a:rPr>
              <a:t>11-24/0379r0</a:t>
            </a:r>
            <a:r>
              <a:rPr lang="en-US" sz="1200" b="0" dirty="0">
                <a:cs typeface="Times New Roman" panose="02020603050405020304" pitchFamily="18" charset="0"/>
              </a:rPr>
              <a:t> &amp; 22235 in </a:t>
            </a:r>
            <a:r>
              <a:rPr lang="en-US" sz="1200" b="0" dirty="0">
                <a:cs typeface="Times New Roman" panose="02020603050405020304" pitchFamily="18" charset="0"/>
                <a:hlinkClick r:id="rId10"/>
              </a:rPr>
              <a:t>11-24/0292r2</a:t>
            </a:r>
            <a:r>
              <a:rPr lang="en-US" sz="1200" b="0" dirty="0">
                <a:cs typeface="Times New Roman" panose="02020603050405020304" pitchFamily="18" charset="0"/>
              </a:rPr>
              <a:t> </a:t>
            </a:r>
            <a:r>
              <a:rPr lang="en-US" sz="1200" b="0" i="1" dirty="0">
                <a:cs typeface="Times New Roman" panose="02020603050405020304" pitchFamily="18" charset="0"/>
              </a:rPr>
              <a:t>[3 CIDs]</a:t>
            </a:r>
            <a:endParaRPr lang="en-US" sz="1200" b="0" dirty="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Brian Hart</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Monday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3993089922"/>
      </p:ext>
    </p:extLst>
  </p:cSld>
  <p:clrMapOvr>
    <a:masterClrMapping/>
  </p:clrMapOvr>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22344 in </a:t>
            </a:r>
            <a:r>
              <a:rPr lang="en-US" sz="1200" b="0" dirty="0">
                <a:cs typeface="Times New Roman" panose="02020603050405020304" pitchFamily="18" charset="0"/>
                <a:hlinkClick r:id="rId2"/>
              </a:rPr>
              <a:t>11-24/0434r0</a:t>
            </a:r>
            <a:r>
              <a:rPr lang="en-US" sz="1200" b="0" dirty="0">
                <a:cs typeface="Times New Roman" panose="02020603050405020304" pitchFamily="18" charset="0"/>
              </a:rPr>
              <a:t> &amp; 22152, 22350 in </a:t>
            </a:r>
            <a:r>
              <a:rPr lang="en-US" sz="1200" b="0" dirty="0">
                <a:cs typeface="Times New Roman" panose="02020603050405020304" pitchFamily="18" charset="0"/>
                <a:hlinkClick r:id="rId3"/>
              </a:rPr>
              <a:t>11-24/0260r1</a:t>
            </a:r>
            <a:r>
              <a:rPr lang="en-US" sz="1200" b="0" dirty="0">
                <a:cs typeface="Times New Roman" panose="02020603050405020304" pitchFamily="18" charset="0"/>
              </a:rPr>
              <a:t> &amp; 22285, 22345, 22346 in </a:t>
            </a:r>
            <a:r>
              <a:rPr lang="en-US" sz="1200" b="0" dirty="0">
                <a:cs typeface="Times New Roman" panose="02020603050405020304" pitchFamily="18" charset="0"/>
                <a:hlinkClick r:id="rId4"/>
              </a:rPr>
              <a:t>11-24/0315r0</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285750" indent="-285750">
              <a:buFont typeface="Arial" panose="020B0604020202020204" pitchFamily="34" charset="0"/>
              <a:buChar char="•"/>
            </a:pPr>
            <a:r>
              <a:rPr lang="en-US" sz="1200" b="0" dirty="0">
                <a:cs typeface="Times New Roman" panose="02020603050405020304" pitchFamily="18" charset="0"/>
              </a:rPr>
              <a:t>22104, 22217, 22218 in </a:t>
            </a:r>
            <a:r>
              <a:rPr lang="en-US" sz="1200" b="0" dirty="0">
                <a:cs typeface="Times New Roman" panose="02020603050405020304" pitchFamily="18" charset="0"/>
                <a:hlinkClick r:id="rId5"/>
              </a:rPr>
              <a:t>11-24/0330r2</a:t>
            </a:r>
            <a:r>
              <a:rPr lang="en-US" sz="1200" b="0" dirty="0">
                <a:cs typeface="Times New Roman" panose="02020603050405020304" pitchFamily="18" charset="0"/>
              </a:rPr>
              <a:t> &amp; 22347, 22348, 22349 in </a:t>
            </a:r>
            <a:r>
              <a:rPr lang="en-US" sz="1200" b="0" dirty="0">
                <a:cs typeface="Times New Roman" panose="02020603050405020304" pitchFamily="18" charset="0"/>
                <a:hlinkClick r:id="rId6"/>
              </a:rPr>
              <a:t>11-24/0273r1</a:t>
            </a:r>
            <a:r>
              <a:rPr lang="en-US" sz="1200" b="0" dirty="0">
                <a:cs typeface="Times New Roman" panose="02020603050405020304" pitchFamily="18" charset="0"/>
              </a:rPr>
              <a:t> </a:t>
            </a:r>
            <a:r>
              <a:rPr lang="en-US" sz="12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 Yu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r>
              <a:rPr lang="en-US" sz="1200" i="1" dirty="0"/>
              <a:t>Note: These are CR docs that obtained ≥ 75% support during the straw poll phase of PHY teleconference call on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733874026"/>
      </p:ext>
    </p:extLst>
  </p:cSld>
  <p:clrMapOvr>
    <a:masterClrMapping/>
  </p:clrMapOvr>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679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22056 in</a:t>
            </a:r>
            <a:r>
              <a:rPr lang="en-US" sz="1200" b="0" i="1" dirty="0">
                <a:cs typeface="Times New Roman" panose="02020603050405020304" pitchFamily="18" charset="0"/>
              </a:rPr>
              <a:t> </a:t>
            </a:r>
            <a:r>
              <a:rPr lang="en-US" sz="1200" b="0" dirty="0">
                <a:solidFill>
                  <a:schemeClr val="tx1"/>
                </a:solidFill>
                <a:hlinkClick r:id="rId2"/>
              </a:rPr>
              <a:t>11-24/294r1</a:t>
            </a:r>
            <a:r>
              <a:rPr lang="en-US" sz="1200" b="0" dirty="0">
                <a:solidFill>
                  <a:schemeClr val="tx1"/>
                </a:solidFill>
              </a:rPr>
              <a:t> &amp; </a:t>
            </a:r>
            <a:r>
              <a:rPr lang="en-US" sz="1200" b="0" dirty="0">
                <a:cs typeface="Times New Roman" panose="02020603050405020304" pitchFamily="18" charset="0"/>
              </a:rPr>
              <a:t>22103, 22209, 22214, 22322 in </a:t>
            </a:r>
            <a:r>
              <a:rPr lang="en-US" sz="1200" b="0" i="0" strike="noStrike" dirty="0">
                <a:solidFill>
                  <a:schemeClr val="tx1"/>
                </a:solidFill>
                <a:effectLst/>
                <a:hlinkClick r:id="rId3"/>
              </a:rPr>
              <a:t>11-24/341r0</a:t>
            </a:r>
            <a:r>
              <a:rPr lang="en-US" sz="1200" b="0" i="0" strike="noStrike" dirty="0">
                <a:solidFill>
                  <a:schemeClr val="tx1"/>
                </a:solidFill>
                <a:effectLst/>
              </a:rPr>
              <a:t> &amp; 22413  in </a:t>
            </a:r>
            <a:r>
              <a:rPr lang="en-US" sz="1200" b="0" i="0" strike="noStrike" dirty="0">
                <a:solidFill>
                  <a:srgbClr val="FF0000"/>
                </a:solidFill>
                <a:effectLst/>
                <a:hlinkClick r:id="rId4"/>
              </a:rPr>
              <a:t>11-24/319r4</a:t>
            </a:r>
            <a:r>
              <a:rPr lang="en-US" sz="1200" b="0" i="0" strike="noStrike" dirty="0">
                <a:solidFill>
                  <a:srgbClr val="FF0000"/>
                </a:solidFill>
                <a:effectLst/>
              </a:rPr>
              <a:t> </a:t>
            </a:r>
            <a:r>
              <a:rPr lang="en-US" sz="1200" b="0" i="0" strike="noStrike" dirty="0">
                <a:solidFill>
                  <a:schemeClr val="tx1"/>
                </a:solidFill>
                <a:effectLst/>
              </a:rPr>
              <a:t>&amp; 22197 in </a:t>
            </a:r>
            <a:r>
              <a:rPr lang="en-US" sz="1200" b="0" i="0" strike="noStrike" dirty="0">
                <a:solidFill>
                  <a:srgbClr val="FF0000"/>
                </a:solidFill>
                <a:effectLst/>
                <a:hlinkClick r:id="rId5"/>
              </a:rPr>
              <a:t>11-24/291r4</a:t>
            </a:r>
            <a:r>
              <a:rPr lang="en-US" sz="1200" b="0" i="0" strike="noStrike" dirty="0">
                <a:solidFill>
                  <a:srgbClr val="FF0000"/>
                </a:solidFill>
                <a:effectLst/>
              </a:rPr>
              <a:t> </a:t>
            </a:r>
            <a:r>
              <a:rPr lang="en-US" sz="1200" b="0" i="0" strike="noStrike" dirty="0">
                <a:solidFill>
                  <a:schemeClr val="tx1"/>
                </a:solidFill>
                <a:effectLst/>
              </a:rPr>
              <a:t>&amp; </a:t>
            </a:r>
            <a:r>
              <a:rPr lang="en-US" sz="1200" b="0" dirty="0">
                <a:solidFill>
                  <a:schemeClr val="tx1"/>
                </a:solidFill>
              </a:rPr>
              <a:t>22382, 22383 in </a:t>
            </a:r>
            <a:r>
              <a:rPr lang="en-US" sz="1200" b="0" i="0" strike="noStrike" dirty="0">
                <a:solidFill>
                  <a:srgbClr val="FF0000"/>
                </a:solidFill>
                <a:effectLst/>
                <a:hlinkClick r:id="rId6"/>
              </a:rPr>
              <a:t>11-24/300r4</a:t>
            </a:r>
            <a:r>
              <a:rPr lang="en-US" sz="1200" b="0" i="1" dirty="0">
                <a:cs typeface="Times New Roman" panose="02020603050405020304" pitchFamily="18" charset="0"/>
              </a:rPr>
              <a:t> [9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dirty="0">
                <a:cs typeface="Times New Roman" panose="02020603050405020304" pitchFamily="18" charset="0"/>
              </a:rPr>
              <a:t>22276, 22358, 22404, 22400, 22399, 22309, 22308, 22273, 22029, 22073, 22178, 22281, 22002 in </a:t>
            </a:r>
            <a:r>
              <a:rPr lang="en-US" sz="1200" b="0" dirty="0">
                <a:cs typeface="Times New Roman" panose="02020603050405020304" pitchFamily="18" charset="0"/>
                <a:hlinkClick r:id="rId7"/>
              </a:rPr>
              <a:t>11-24/324r3</a:t>
            </a:r>
            <a:r>
              <a:rPr lang="en-US" sz="1200" b="0" i="1" dirty="0">
                <a:cs typeface="Times New Roman" panose="02020603050405020304" pitchFamily="18" charset="0"/>
              </a:rPr>
              <a:t> [13 CIDs]</a:t>
            </a:r>
          </a:p>
          <a:p>
            <a:pPr marL="285750" indent="-285750">
              <a:buFont typeface="Arial" panose="020B0604020202020204" pitchFamily="34" charset="0"/>
              <a:buChar char="•"/>
            </a:pPr>
            <a:r>
              <a:rPr lang="en-US" sz="1200" b="0" dirty="0">
                <a:cs typeface="Times New Roman" panose="02020603050405020304" pitchFamily="18" charset="0"/>
              </a:rPr>
              <a:t>22354, 22385 in </a:t>
            </a:r>
            <a:r>
              <a:rPr lang="en-US" sz="1200" b="0" dirty="0">
                <a:cs typeface="Times New Roman" panose="02020603050405020304" pitchFamily="18" charset="0"/>
                <a:hlinkClick r:id="rId8"/>
              </a:rPr>
              <a:t>11-24/339r3</a:t>
            </a:r>
            <a:r>
              <a:rPr lang="en-US" sz="1200" b="0" dirty="0">
                <a:cs typeface="Times New Roman" panose="02020603050405020304" pitchFamily="18" charset="0"/>
              </a:rPr>
              <a:t> </a:t>
            </a:r>
            <a:r>
              <a:rPr lang="en-US" sz="1200" b="0" i="0" strike="noStrike" dirty="0">
                <a:solidFill>
                  <a:schemeClr val="tx1"/>
                </a:solidFill>
                <a:effectLst/>
              </a:rPr>
              <a:t>&amp; 22179, 22180 in </a:t>
            </a:r>
            <a:r>
              <a:rPr lang="en-US" sz="1200" b="0" dirty="0">
                <a:solidFill>
                  <a:schemeClr val="tx1"/>
                </a:solidFill>
                <a:hlinkClick r:id="rId9"/>
              </a:rPr>
              <a:t>11-24/483r0</a:t>
            </a:r>
            <a:r>
              <a:rPr lang="en-US" sz="1200" b="0" dirty="0">
                <a:solidFill>
                  <a:schemeClr val="tx1"/>
                </a:solidFill>
              </a:rPr>
              <a:t> &amp; 22098, 22191, 22231, 22339 in </a:t>
            </a:r>
            <a:r>
              <a:rPr lang="en-US" sz="1200" b="0" dirty="0">
                <a:solidFill>
                  <a:srgbClr val="FF0000"/>
                </a:solidFill>
                <a:hlinkClick r:id="rId10"/>
              </a:rPr>
              <a:t>11-24/588r1</a:t>
            </a:r>
            <a:r>
              <a:rPr lang="en-US" sz="1200" b="0" dirty="0">
                <a:solidFill>
                  <a:srgbClr val="FF0000"/>
                </a:solidFill>
              </a:rPr>
              <a:t> </a:t>
            </a:r>
            <a:r>
              <a:rPr lang="en-US" sz="1200" b="0" dirty="0">
                <a:solidFill>
                  <a:schemeClr val="tx1"/>
                </a:solidFill>
              </a:rPr>
              <a:t>&amp; 22224 in </a:t>
            </a:r>
            <a:r>
              <a:rPr lang="en-US" sz="1200" b="0" i="0" strike="noStrike" dirty="0">
                <a:solidFill>
                  <a:srgbClr val="FF0000"/>
                </a:solidFill>
                <a:effectLst/>
                <a:hlinkClick r:id="rId11"/>
              </a:rPr>
              <a:t>11-24/347r0</a:t>
            </a:r>
            <a:r>
              <a:rPr lang="en-US" sz="1200" b="0" i="0" strike="noStrike" dirty="0">
                <a:solidFill>
                  <a:srgbClr val="FF0000"/>
                </a:solidFill>
                <a:effectLst/>
              </a:rPr>
              <a:t> </a:t>
            </a:r>
            <a:r>
              <a:rPr lang="en-US" sz="1200" b="0" i="0" strike="noStrike" dirty="0">
                <a:solidFill>
                  <a:schemeClr val="tx1"/>
                </a:solidFill>
                <a:effectLst/>
              </a:rPr>
              <a:t>&amp; </a:t>
            </a:r>
            <a:r>
              <a:rPr lang="en-US" sz="1200" b="0" dirty="0">
                <a:cs typeface="Times New Roman" panose="02020603050405020304" pitchFamily="18" charset="0"/>
              </a:rPr>
              <a:t>22215 in </a:t>
            </a:r>
            <a:r>
              <a:rPr lang="en-US" sz="1200" b="0" i="0" strike="noStrike" dirty="0">
                <a:solidFill>
                  <a:srgbClr val="FF0000"/>
                </a:solidFill>
                <a:effectLst/>
                <a:hlinkClick r:id="rId12"/>
              </a:rPr>
              <a:t>11-24/356r0</a:t>
            </a:r>
            <a:r>
              <a:rPr lang="en-US" sz="1200" b="0" i="1" strike="noStrike" dirty="0">
                <a:solidFill>
                  <a:schemeClr val="tx1"/>
                </a:solidFill>
                <a:effectLst/>
              </a:rPr>
              <a:t> </a:t>
            </a:r>
            <a:r>
              <a:rPr lang="en-US" sz="1200" b="0" i="1" dirty="0">
                <a:solidFill>
                  <a:schemeClr val="tx1"/>
                </a:solidFill>
              </a:rPr>
              <a:t>[10 CIDs]</a:t>
            </a:r>
            <a:endParaRPr lang="en-US" sz="1200" b="0" i="1" strike="noStrike" dirty="0">
              <a:solidFill>
                <a:schemeClr val="tx1"/>
              </a:solidFill>
              <a:effectLst/>
            </a:endParaRPr>
          </a:p>
          <a:p>
            <a:pPr marL="285750" indent="-285750">
              <a:buFont typeface="Arial" panose="020B0604020202020204" pitchFamily="34" charset="0"/>
              <a:buChar char="•"/>
            </a:pPr>
            <a:r>
              <a:rPr lang="en-US" sz="1200" b="0" i="0" strike="noStrike" dirty="0">
                <a:solidFill>
                  <a:schemeClr val="tx1"/>
                </a:solidFill>
                <a:effectLst/>
              </a:rPr>
              <a:t>22375, 22025, 22037, 22396 in </a:t>
            </a:r>
            <a:r>
              <a:rPr lang="en-US" sz="1200" b="0" i="0" strike="noStrike" dirty="0">
                <a:solidFill>
                  <a:srgbClr val="FF0000"/>
                </a:solidFill>
                <a:effectLst/>
                <a:hlinkClick r:id="rId13"/>
              </a:rPr>
              <a:t>11-24/365r0</a:t>
            </a:r>
            <a:r>
              <a:rPr lang="en-US" sz="1200" b="0" i="0" strike="noStrike" dirty="0">
                <a:solidFill>
                  <a:srgbClr val="FF0000"/>
                </a:solidFill>
                <a:effectLst/>
              </a:rPr>
              <a:t> </a:t>
            </a:r>
            <a:r>
              <a:rPr lang="en-US" sz="1200" b="0" i="0" strike="noStrike" dirty="0">
                <a:solidFill>
                  <a:schemeClr val="tx1"/>
                </a:solidFill>
                <a:effectLst/>
              </a:rPr>
              <a:t>[4 CIDs]</a:t>
            </a:r>
            <a:endParaRPr lang="en-US" sz="1200" b="0" dirty="0">
              <a:solidFill>
                <a:schemeClr val="tx1"/>
              </a:solidFill>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Subir Das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Joint teleconference call on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181786973"/>
      </p:ext>
    </p:extLst>
  </p:cSld>
  <p:clrMapOvr>
    <a:masterClrMapping/>
  </p:clrMapOvr>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680</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solidFill>
                  <a:schemeClr val="tx1"/>
                </a:solidFill>
              </a:rPr>
              <a:t>Move to instruct the TGbe Editor to create IEEE802.11be D5.1 draft after incorporating the approved changes as specified in Motions </a:t>
            </a:r>
            <a:r>
              <a:rPr lang="en-US" dirty="0">
                <a:solidFill>
                  <a:schemeClr val="tx1"/>
                </a:solidFill>
              </a:rPr>
              <a:t>673</a:t>
            </a:r>
            <a:r>
              <a:rPr lang="en-US" sz="2400" dirty="0">
                <a:solidFill>
                  <a:schemeClr val="tx1"/>
                </a:solidFill>
              </a:rPr>
              <a:t> to 679 (motions with numerical values).</a:t>
            </a:r>
          </a:p>
          <a:p>
            <a:pPr marL="0" indent="0"/>
            <a:endParaRPr lang="en-US" sz="2400" dirty="0"/>
          </a:p>
          <a:p>
            <a:pPr marL="0" indent="0"/>
            <a:r>
              <a:rPr lang="en-US" sz="2400" dirty="0"/>
              <a:t>Move: Ming Gan		Second: John Wullert</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197</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March 2024</a:t>
            </a:r>
            <a:endParaRPr lang="en-GB" dirty="0"/>
          </a:p>
        </p:txBody>
      </p:sp>
    </p:spTree>
    <p:extLst>
      <p:ext uri="{BB962C8B-B14F-4D97-AF65-F5344CB8AC3E}">
        <p14:creationId xmlns:p14="http://schemas.microsoft.com/office/powerpoint/2010/main" val="4226123409"/>
      </p:ext>
    </p:extLst>
  </p:cSld>
  <p:clrMapOvr>
    <a:masterClrMapping/>
  </p:clrMapOvr>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April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April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198</a:t>
            </a:fld>
            <a:endParaRPr lang="en-GB" dirty="0"/>
          </a:p>
        </p:txBody>
      </p:sp>
    </p:spTree>
    <p:extLst>
      <p:ext uri="{BB962C8B-B14F-4D97-AF65-F5344CB8AC3E}">
        <p14:creationId xmlns:p14="http://schemas.microsoft.com/office/powerpoint/2010/main" val="3654201856"/>
      </p:ext>
    </p:extLst>
  </p:cSld>
  <p:clrMapOvr>
    <a:masterClrMapping/>
  </p:clrMapOvr>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676 (MAC/Joint)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22105, 22280, 22031, 22071, 22070, 22330</a:t>
            </a:r>
            <a:r>
              <a:rPr lang="en-US" sz="1200" b="0" strike="sngStrike" dirty="0">
                <a:solidFill>
                  <a:srgbClr val="FF0000"/>
                </a:solidFill>
                <a:cs typeface="Times New Roman" panose="02020603050405020304" pitchFamily="18" charset="0"/>
              </a:rPr>
              <a:t>, 22069, 22068</a:t>
            </a:r>
            <a:r>
              <a:rPr lang="en-US" sz="1200" b="0" dirty="0">
                <a:cs typeface="Times New Roman" panose="02020603050405020304" pitchFamily="18" charset="0"/>
              </a:rPr>
              <a:t>, 22262, 22353, 22015, 22267, 22329, 22100, 22054, 22053, 22052, 22051, 22050, 22049, 22048, 22047, 22046, 22045, 22044 in </a:t>
            </a:r>
            <a:r>
              <a:rPr lang="en-US" sz="1200" b="0" dirty="0">
                <a:cs typeface="Times New Roman" panose="02020603050405020304" pitchFamily="18" charset="0"/>
                <a:hlinkClick r:id="rId2"/>
              </a:rPr>
              <a:t>11-24/0324r4</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285750" indent="-285750">
              <a:buFont typeface="Arial" panose="020B0604020202020204" pitchFamily="34" charset="0"/>
              <a:buChar char="•"/>
            </a:pPr>
            <a:r>
              <a:rPr lang="en-US" sz="1200" b="0" dirty="0">
                <a:cs typeface="Times New Roman" panose="02020603050405020304" pitchFamily="18" charset="0"/>
              </a:rPr>
              <a:t>22110, 22138, 22140, 22117, 22118, 22132, 22133, 22134, 22137, 22129, 22130, 22136, 22139, 22135 in </a:t>
            </a:r>
            <a:r>
              <a:rPr lang="en-US" sz="1200" b="0" dirty="0">
                <a:cs typeface="Times New Roman" panose="02020603050405020304" pitchFamily="18" charset="0"/>
                <a:hlinkClick r:id="rId3"/>
              </a:rPr>
              <a:t>11-24/0335r2</a:t>
            </a:r>
            <a:r>
              <a:rPr lang="en-US" sz="1200" b="0" dirty="0">
                <a:cs typeface="Times New Roman" panose="02020603050405020304" pitchFamily="18" charset="0"/>
              </a:rPr>
              <a:t> &amp; 22192, 22055, 22074 in </a:t>
            </a:r>
            <a:r>
              <a:rPr lang="en-US" sz="1200" b="0" dirty="0">
                <a:cs typeface="Times New Roman" panose="02020603050405020304" pitchFamily="18" charset="0"/>
                <a:hlinkClick r:id="rId4"/>
              </a:rPr>
              <a:t>11-24/0312r2</a:t>
            </a:r>
            <a:r>
              <a:rPr lang="en-US" sz="1200" b="0" dirty="0">
                <a:cs typeface="Times New Roman" panose="02020603050405020304" pitchFamily="18" charset="0"/>
              </a:rPr>
              <a:t> &amp; 22252, 22253, 22259 in </a:t>
            </a:r>
            <a:r>
              <a:rPr lang="en-US" sz="1200" b="0" dirty="0">
                <a:cs typeface="Times New Roman" panose="02020603050405020304" pitchFamily="18" charset="0"/>
                <a:hlinkClick r:id="rId5"/>
              </a:rPr>
              <a:t>11-24/0366r0</a:t>
            </a:r>
            <a:r>
              <a:rPr lang="en-US" sz="1200" b="0" dirty="0">
                <a:cs typeface="Times New Roman" panose="02020603050405020304" pitchFamily="18" charset="0"/>
              </a:rPr>
              <a:t> </a:t>
            </a:r>
            <a:r>
              <a:rPr lang="en-US" sz="1200" b="0" i="1" dirty="0">
                <a:cs typeface="Times New Roman" panose="02020603050405020304" pitchFamily="18" charset="0"/>
              </a:rPr>
              <a:t>[20 CIDs]</a:t>
            </a:r>
          </a:p>
          <a:p>
            <a:pPr marL="285750" indent="-285750">
              <a:buFont typeface="Arial" panose="020B0604020202020204" pitchFamily="34" charset="0"/>
              <a:buChar char="•"/>
            </a:pPr>
            <a:r>
              <a:rPr lang="en-US" sz="1200" b="0" dirty="0">
                <a:cs typeface="Times New Roman" panose="02020603050405020304" pitchFamily="18" charset="0"/>
              </a:rPr>
              <a:t>22320, 22321 in </a:t>
            </a:r>
            <a:r>
              <a:rPr lang="en-US" sz="1200" b="0" dirty="0">
                <a:cs typeface="Times New Roman" panose="02020603050405020304" pitchFamily="18" charset="0"/>
                <a:hlinkClick r:id="rId6"/>
              </a:rPr>
              <a:t>11-24/0345r3</a:t>
            </a:r>
            <a:r>
              <a:rPr lang="en-US" sz="1200" b="0" dirty="0">
                <a:cs typeface="Times New Roman" panose="02020603050405020304" pitchFamily="18" charset="0"/>
              </a:rPr>
              <a:t> &amp; 22222, 22094, 22195, 22355, 22193, 22194 in </a:t>
            </a:r>
            <a:r>
              <a:rPr lang="en-US" sz="1200" b="0" dirty="0">
                <a:cs typeface="Times New Roman" panose="02020603050405020304" pitchFamily="18" charset="0"/>
                <a:hlinkClick r:id="rId7"/>
              </a:rPr>
              <a:t>11-24/0362r1</a:t>
            </a:r>
            <a:r>
              <a:rPr lang="en-US" sz="1200" b="0" dirty="0">
                <a:cs typeface="Times New Roman" panose="02020603050405020304" pitchFamily="18" charset="0"/>
              </a:rPr>
              <a:t> </a:t>
            </a:r>
            <a:r>
              <a:rPr lang="en-US" sz="1200" b="0" i="1" dirty="0">
                <a:cs typeface="Times New Roman" panose="02020603050405020304" pitchFamily="18" charset="0"/>
              </a:rPr>
              <a:t>[8 CIDs]</a:t>
            </a:r>
            <a:r>
              <a:rPr lang="en-US" sz="1200" b="0" dirty="0">
                <a:cs typeface="Times New Roman" panose="02020603050405020304" pitchFamily="18" charset="0"/>
              </a:rPr>
              <a:t> </a:t>
            </a:r>
          </a:p>
          <a:p>
            <a:pPr marL="285750" indent="-285750">
              <a:buFont typeface="Arial" panose="020B0604020202020204" pitchFamily="34" charset="0"/>
              <a:buChar char="•"/>
            </a:pPr>
            <a:r>
              <a:rPr lang="en-US" sz="1200" b="0" dirty="0">
                <a:cs typeface="Times New Roman" panose="02020603050405020304" pitchFamily="18" charset="0"/>
              </a:rPr>
              <a:t>22062, 22063 in </a:t>
            </a:r>
            <a:r>
              <a:rPr lang="en-US" sz="1200" b="0" dirty="0">
                <a:cs typeface="Times New Roman" panose="02020603050405020304" pitchFamily="18" charset="0"/>
                <a:hlinkClick r:id="rId8"/>
              </a:rPr>
              <a:t>11-24/0322r3</a:t>
            </a:r>
            <a:r>
              <a:rPr lang="en-US" sz="1200" b="0" dirty="0">
                <a:cs typeface="Times New Roman" panose="02020603050405020304" pitchFamily="18" charset="0"/>
              </a:rPr>
              <a:t> &amp; 22032, 22284 in </a:t>
            </a:r>
            <a:r>
              <a:rPr lang="en-US" sz="1200" b="0" dirty="0">
                <a:cs typeface="Times New Roman" panose="02020603050405020304" pitchFamily="18" charset="0"/>
                <a:hlinkClick r:id="rId9"/>
              </a:rPr>
              <a:t>11-24/0344r0</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22005 in </a:t>
            </a:r>
            <a:r>
              <a:rPr lang="en-US" sz="1200" b="0" dirty="0">
                <a:cs typeface="Times New Roman" panose="02020603050405020304" pitchFamily="18" charset="0"/>
                <a:hlinkClick r:id="rId10"/>
              </a:rPr>
              <a:t>11-24/350r0</a:t>
            </a:r>
            <a:r>
              <a:rPr lang="en-US" sz="1200" b="0" dirty="0">
                <a:cs typeface="Times New Roman" panose="02020603050405020304" pitchFamily="18" charset="0"/>
              </a:rPr>
              <a:t> &amp; </a:t>
            </a:r>
            <a:r>
              <a:rPr lang="en-US" sz="1200" b="0" strike="sngStrike" dirty="0">
                <a:solidFill>
                  <a:srgbClr val="FF0000"/>
                </a:solidFill>
                <a:cs typeface="Times New Roman" panose="02020603050405020304" pitchFamily="18" charset="0"/>
              </a:rPr>
              <a:t>22310, </a:t>
            </a:r>
            <a:r>
              <a:rPr lang="en-US" sz="1200" b="0" dirty="0">
                <a:cs typeface="Times New Roman" panose="02020603050405020304" pitchFamily="18" charset="0"/>
              </a:rPr>
              <a:t>22311, 22307 in </a:t>
            </a:r>
            <a:r>
              <a:rPr lang="en-US" sz="1200" b="0" dirty="0">
                <a:cs typeface="Times New Roman" panose="02020603050405020304" pitchFamily="18" charset="0"/>
                <a:hlinkClick r:id="rId11"/>
              </a:rPr>
              <a:t>11-24/325r0</a:t>
            </a:r>
            <a:r>
              <a:rPr lang="en-US" sz="1200" b="0" dirty="0">
                <a:cs typeface="Times New Roman" panose="02020603050405020304" pitchFamily="18" charset="0"/>
              </a:rPr>
              <a:t> &amp; 22310 in </a:t>
            </a:r>
            <a:r>
              <a:rPr lang="en-US" sz="1200" b="0" dirty="0">
                <a:cs typeface="Times New Roman" panose="02020603050405020304" pitchFamily="18" charset="0"/>
                <a:hlinkClick r:id="rId12"/>
              </a:rPr>
              <a:t>11-24/326r2</a:t>
            </a:r>
            <a:r>
              <a:rPr lang="en-US" sz="1200" b="0" dirty="0">
                <a:cs typeface="Times New Roman" panose="02020603050405020304" pitchFamily="18" charset="0"/>
              </a:rPr>
              <a:t> </a:t>
            </a:r>
            <a:r>
              <a:rPr lang="en-US" sz="1200" b="0" i="1" dirty="0">
                <a:cs typeface="Times New Roman" panose="02020603050405020304" pitchFamily="18" charset="0"/>
              </a:rPr>
              <a:t>[4 CIDs]</a:t>
            </a:r>
          </a:p>
          <a:p>
            <a:pPr marL="285750" indent="-285750">
              <a:buFont typeface="Arial" panose="020B0604020202020204" pitchFamily="34" charset="0"/>
              <a:buChar char="•"/>
            </a:pPr>
            <a:r>
              <a:rPr lang="en-US" sz="1200" b="0" dirty="0">
                <a:cs typeface="Times New Roman" panose="02020603050405020304" pitchFamily="18" charset="0"/>
              </a:rPr>
              <a:t>22111, 22112, 22113, 22119, 22120, 22121, 22122, 22123, 22124, 22125, 22126, 22131, 22142, 22143, 22144, 22145, 22146, 22147, 22148, 22149, 22150, 22151, 22190 in </a:t>
            </a:r>
            <a:r>
              <a:rPr lang="en-US" sz="1200" b="0" dirty="0">
                <a:cs typeface="Times New Roman" panose="02020603050405020304" pitchFamily="18" charset="0"/>
                <a:hlinkClick r:id="rId13"/>
              </a:rPr>
              <a:t>11-24/334r1</a:t>
            </a:r>
            <a:r>
              <a:rPr lang="en-US" sz="1200" b="0" dirty="0">
                <a:cs typeface="Times New Roman" panose="02020603050405020304" pitchFamily="18" charset="0"/>
              </a:rPr>
              <a:t> </a:t>
            </a:r>
            <a:r>
              <a:rPr lang="en-US" sz="1200" b="0" i="1" dirty="0">
                <a:cs typeface="Times New Roman" panose="02020603050405020304" pitchFamily="18" charset="0"/>
              </a:rPr>
              <a:t>[23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Edward Au		Second: Laurent Cariou</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the second half of March 2024 and first half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199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7838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March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 (TBD)</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(mixed mode) ad-hoc meeting on July </a:t>
            </a:r>
            <a:r>
              <a:rPr lang="en-US" altLang="en-US" dirty="0">
                <a:solidFill>
                  <a:schemeClr val="tx1"/>
                </a:solidFill>
              </a:rPr>
              <a:t>6-8,</a:t>
            </a:r>
            <a:r>
              <a:rPr lang="en-US" altLang="en-US" dirty="0"/>
              <a:t> 2023, in </a:t>
            </a:r>
            <a:r>
              <a:rPr lang="en-US" altLang="en-US" dirty="0">
                <a:solidFill>
                  <a:srgbClr val="FF0000"/>
                </a:solidFill>
              </a:rPr>
              <a:t>TBD, Europe</a:t>
            </a:r>
            <a:r>
              <a:rPr lang="en-US" altLang="en-US" dirty="0"/>
              <a:t>, for the purpose of TGbe comment resolution and consideration of document submissions</a:t>
            </a:r>
          </a:p>
          <a:p>
            <a:endParaRPr lang="en-US" altLang="en-US" dirty="0"/>
          </a:p>
          <a:p>
            <a:r>
              <a:rPr lang="en-US" dirty="0"/>
              <a:t>Move: 			Second:</a:t>
            </a:r>
          </a:p>
          <a:p>
            <a:r>
              <a:rPr lang="en-US" dirty="0"/>
              <a:t>Discussion:</a:t>
            </a:r>
          </a:p>
          <a:p>
            <a:r>
              <a:rPr lang="en-US" sz="2400" dirty="0"/>
              <a:t>Result: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477099350"/>
      </p:ext>
    </p:extLst>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677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22251 </a:t>
            </a:r>
            <a:r>
              <a:rPr lang="en-US" sz="1200" b="0" i="1" dirty="0">
                <a:solidFill>
                  <a:schemeClr val="tx1"/>
                </a:solidFill>
              </a:rPr>
              <a:t>[1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Edward Au			Second: Gaurav Patwardhan</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200</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April 2024</a:t>
            </a:r>
            <a:endParaRPr lang="en-GB" dirty="0"/>
          </a:p>
        </p:txBody>
      </p:sp>
    </p:spTree>
    <p:extLst>
      <p:ext uri="{BB962C8B-B14F-4D97-AF65-F5344CB8AC3E}">
        <p14:creationId xmlns:p14="http://schemas.microsoft.com/office/powerpoint/2010/main" val="3550500018"/>
      </p:ext>
    </p:extLst>
  </p:cSld>
  <p:clrMapOvr>
    <a:masterClrMapping/>
  </p:clrMapOvr>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201</a:t>
            </a:fld>
            <a:endParaRPr lang="en-GB" dirty="0"/>
          </a:p>
        </p:txBody>
      </p:sp>
    </p:spTree>
    <p:extLst>
      <p:ext uri="{BB962C8B-B14F-4D97-AF65-F5344CB8AC3E}">
        <p14:creationId xmlns:p14="http://schemas.microsoft.com/office/powerpoint/2010/main" val="2706869825"/>
      </p:ext>
    </p:extLst>
  </p:cSld>
  <p:clrMapOvr>
    <a:masterClrMapping/>
  </p:clrMapOvr>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678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cs typeface="Times New Roman" panose="02020603050405020304" pitchFamily="18" charset="0"/>
              </a:rPr>
              <a:t>22373 in </a:t>
            </a:r>
            <a:r>
              <a:rPr lang="en-US" sz="1200" b="0" dirty="0">
                <a:cs typeface="Times New Roman" panose="02020603050405020304" pitchFamily="18" charset="0"/>
                <a:hlinkClick r:id="rId2"/>
              </a:rPr>
              <a:t>11-24/329r1</a:t>
            </a:r>
            <a:r>
              <a:rPr lang="en-US" sz="1200" b="0" dirty="0">
                <a:cs typeface="Times New Roman" panose="02020603050405020304" pitchFamily="18" charset="0"/>
              </a:rPr>
              <a:t> </a:t>
            </a:r>
            <a:r>
              <a:rPr lang="en-US" sz="1200" b="0" strike="sngStrike" dirty="0">
                <a:solidFill>
                  <a:srgbClr val="FF0000"/>
                </a:solidFill>
                <a:cs typeface="Times New Roman" panose="02020603050405020304" pitchFamily="18" charset="0"/>
              </a:rPr>
              <a:t>&amp; 22376, 22393, 22394 in </a:t>
            </a:r>
            <a:r>
              <a:rPr lang="en-US" sz="1200" b="0" strike="sngStrike" dirty="0">
                <a:solidFill>
                  <a:srgbClr val="FF0000"/>
                </a:solidFill>
                <a:cs typeface="Times New Roman" panose="02020603050405020304" pitchFamily="18" charset="0"/>
                <a:hlinkClick r:id="rId3">
                  <a:extLst>
                    <a:ext uri="{A12FA001-AC4F-418D-AE19-62706E023703}">
                      <ahyp:hlinkClr xmlns:ahyp="http://schemas.microsoft.com/office/drawing/2018/hyperlinkcolor" val="tx"/>
                    </a:ext>
                  </a:extLst>
                </a:hlinkClick>
              </a:rPr>
              <a:t>11-24/305r4</a:t>
            </a:r>
            <a:r>
              <a:rPr lang="en-US" sz="1200" b="0" strike="sngStrike" dirty="0">
                <a:solidFill>
                  <a:srgbClr val="FF0000"/>
                </a:solidFill>
                <a:cs typeface="Times New Roman" panose="02020603050405020304" pitchFamily="18" charset="0"/>
              </a:rPr>
              <a:t> </a:t>
            </a:r>
            <a:r>
              <a:rPr lang="en-US" sz="1200" b="0" dirty="0">
                <a:cs typeface="Times New Roman" panose="02020603050405020304" pitchFamily="18" charset="0"/>
              </a:rPr>
              <a:t>&amp; 22016, 22017, 22229 in </a:t>
            </a:r>
            <a:r>
              <a:rPr lang="en-US" sz="1200" b="0" dirty="0">
                <a:cs typeface="Times New Roman" panose="02020603050405020304" pitchFamily="18" charset="0"/>
                <a:hlinkClick r:id="rId4"/>
              </a:rPr>
              <a:t>11-24/364r1</a:t>
            </a:r>
            <a:r>
              <a:rPr lang="en-US" sz="1200" b="0" dirty="0">
                <a:cs typeface="Times New Roman" panose="02020603050405020304" pitchFamily="18" charset="0"/>
              </a:rPr>
              <a:t> </a:t>
            </a:r>
            <a:r>
              <a:rPr lang="en-US" sz="1200" b="0" i="1" dirty="0">
                <a:cs typeface="Times New Roman" panose="02020603050405020304" pitchFamily="18" charset="0"/>
              </a:rPr>
              <a:t>[4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22114, 22115, 22116, 22127, 22128, 22141 in </a:t>
            </a:r>
            <a:r>
              <a:rPr lang="en-US" sz="1200" b="0" dirty="0">
                <a:cs typeface="Times New Roman" panose="02020603050405020304" pitchFamily="18" charset="0"/>
                <a:hlinkClick r:id="rId5"/>
              </a:rPr>
              <a:t>11-24/335r3</a:t>
            </a:r>
            <a:r>
              <a:rPr lang="en-US" sz="1200" b="0" dirty="0">
                <a:cs typeface="Times New Roman" panose="02020603050405020304" pitchFamily="18" charset="0"/>
              </a:rPr>
              <a:t> &amp; 22033 in </a:t>
            </a:r>
            <a:r>
              <a:rPr lang="en-US" sz="1200" b="0" dirty="0">
                <a:cs typeface="Times New Roman" panose="02020603050405020304" pitchFamily="18" charset="0"/>
                <a:hlinkClick r:id="rId6"/>
              </a:rPr>
              <a:t>11-24/358r1</a:t>
            </a:r>
            <a:r>
              <a:rPr lang="en-US" sz="1200" b="0" dirty="0">
                <a:cs typeface="Times New Roman" panose="02020603050405020304" pitchFamily="18" charset="0"/>
              </a:rPr>
              <a:t> &amp; 22158 in </a:t>
            </a:r>
            <a:r>
              <a:rPr lang="en-US" sz="1200" b="0" dirty="0">
                <a:cs typeface="Times New Roman" panose="02020603050405020304" pitchFamily="18" charset="0"/>
                <a:hlinkClick r:id="rId7"/>
              </a:rPr>
              <a:t>11-24/343r2</a:t>
            </a:r>
            <a:r>
              <a:rPr lang="en-US" sz="1200" b="0" dirty="0">
                <a:cs typeface="Times New Roman" panose="02020603050405020304" pitchFamily="18" charset="0"/>
              </a:rPr>
              <a:t> </a:t>
            </a:r>
            <a:r>
              <a:rPr lang="en-US" sz="1200" b="0" i="1" dirty="0">
                <a:cs typeface="Times New Roman" panose="02020603050405020304" pitchFamily="18" charset="0"/>
              </a:rPr>
              <a:t>[8 CIDs]</a:t>
            </a:r>
            <a:endParaRPr lang="en-US" sz="1200" b="0" dirty="0">
              <a:cs typeface="Times New Roman" panose="02020603050405020304" pitchFamily="18" charset="0"/>
            </a:endParaRPr>
          </a:p>
          <a:p>
            <a:pPr marL="285750" indent="-285750">
              <a:buFont typeface="Arial" panose="020B0604020202020204" pitchFamily="34" charset="0"/>
              <a:buChar char="•"/>
            </a:pPr>
            <a:r>
              <a:rPr lang="en-US" sz="1200" b="0" dirty="0">
                <a:cs typeface="Times New Roman" panose="02020603050405020304" pitchFamily="18" charset="0"/>
              </a:rPr>
              <a:t>22206 in </a:t>
            </a:r>
            <a:r>
              <a:rPr lang="en-US" sz="1200" b="0" dirty="0">
                <a:cs typeface="Times New Roman" panose="02020603050405020304" pitchFamily="18" charset="0"/>
                <a:hlinkClick r:id="rId8"/>
              </a:rPr>
              <a:t>11-24/364r2</a:t>
            </a:r>
            <a:r>
              <a:rPr lang="en-US" sz="1200" b="0" dirty="0">
                <a:cs typeface="Times New Roman" panose="02020603050405020304" pitchFamily="18" charset="0"/>
              </a:rPr>
              <a:t> &amp; 22367 in </a:t>
            </a:r>
            <a:r>
              <a:rPr lang="en-US" sz="1200" b="0" dirty="0">
                <a:cs typeface="Times New Roman" panose="02020603050405020304" pitchFamily="18" charset="0"/>
                <a:hlinkClick r:id="rId9"/>
              </a:rPr>
              <a:t>11-24/540r1</a:t>
            </a:r>
            <a:r>
              <a:rPr lang="en-US" sz="1200" b="0" dirty="0">
                <a:cs typeface="Times New Roman" panose="02020603050405020304" pitchFamily="18" charset="0"/>
              </a:rPr>
              <a:t> &amp; 22066, 22067, 22266, 22277, 22328 in </a:t>
            </a:r>
            <a:r>
              <a:rPr lang="en-US" sz="1200" b="0" dirty="0">
                <a:cs typeface="Times New Roman" panose="02020603050405020304" pitchFamily="18" charset="0"/>
                <a:hlinkClick r:id="rId10"/>
              </a:rPr>
              <a:t>11-24/703r0</a:t>
            </a:r>
            <a:r>
              <a:rPr lang="en-US" sz="1200" b="0" dirty="0">
                <a:cs typeface="Times New Roman" panose="02020603050405020304" pitchFamily="18" charset="0"/>
              </a:rPr>
              <a:t> </a:t>
            </a:r>
            <a:r>
              <a:rPr lang="en-US" sz="1200" b="0" i="1" dirty="0">
                <a:cs typeface="Times New Roman" panose="02020603050405020304" pitchFamily="18" charset="0"/>
              </a:rPr>
              <a:t>[7 CIDs]</a:t>
            </a:r>
          </a:p>
          <a:p>
            <a:pPr marL="285750" indent="-285750">
              <a:buFont typeface="Arial" panose="020B0604020202020204" pitchFamily="34" charset="0"/>
              <a:buChar char="•"/>
            </a:pPr>
            <a:r>
              <a:rPr lang="en-US" sz="1200" b="0" dirty="0">
                <a:cs typeface="Times New Roman" panose="02020603050405020304" pitchFamily="18" charset="0"/>
              </a:rPr>
              <a:t>22026, 22082, 22085, 22086 22083, 22084, 22087, 22240 in </a:t>
            </a:r>
            <a:r>
              <a:rPr lang="en-US" sz="1200" b="0" dirty="0">
                <a:cs typeface="Times New Roman" panose="02020603050405020304" pitchFamily="18" charset="0"/>
                <a:hlinkClick r:id="rId11"/>
              </a:rPr>
              <a:t>11-24/353r3</a:t>
            </a:r>
            <a:r>
              <a:rPr lang="en-US" sz="1200" b="0" dirty="0">
                <a:cs typeface="Times New Roman" panose="02020603050405020304" pitchFamily="18" charset="0"/>
              </a:rPr>
              <a:t> </a:t>
            </a:r>
            <a:r>
              <a:rPr lang="en-US" sz="1200" b="0" i="1" dirty="0">
                <a:cs typeface="Times New Roman" panose="02020603050405020304" pitchFamily="18" charset="0"/>
              </a:rPr>
              <a:t>[8 CIDs]</a:t>
            </a:r>
          </a:p>
          <a:p>
            <a:pPr marL="285750" indent="-285750">
              <a:buFont typeface="Arial" panose="020B0604020202020204" pitchFamily="34" charset="0"/>
              <a:buChar char="•"/>
            </a:pPr>
            <a:r>
              <a:rPr lang="en-US" sz="1200" b="0" dirty="0">
                <a:effectLst/>
                <a:ea typeface="DengXian" panose="02010600030101010101" pitchFamily="2" charset="-122"/>
              </a:rPr>
              <a:t>22188, 22300, 22298, 22297, 22296, 22154, 22299, 22207, 22208, 22257, 22288, 22384, 22203 in </a:t>
            </a:r>
            <a:r>
              <a:rPr lang="en-US" sz="1200" b="0" dirty="0">
                <a:effectLst/>
                <a:ea typeface="DengXian" panose="02010600030101010101" pitchFamily="2" charset="-122"/>
                <a:hlinkClick r:id="rId12"/>
              </a:rPr>
              <a:t>11-24/0371r2</a:t>
            </a:r>
            <a:r>
              <a:rPr lang="en-US" sz="1200" b="0" dirty="0">
                <a:effectLst/>
                <a:ea typeface="DengXian" panose="02010600030101010101" pitchFamily="2" charset="-122"/>
              </a:rPr>
              <a:t> </a:t>
            </a:r>
            <a:r>
              <a:rPr lang="en-US" sz="1200" b="0" i="1" dirty="0">
                <a:effectLst/>
                <a:ea typeface="DengXian" panose="02010600030101010101" pitchFamily="2" charset="-122"/>
              </a:rPr>
              <a:t>[13 CIDs]</a:t>
            </a:r>
          </a:p>
          <a:p>
            <a:pPr marL="285750" indent="-285750">
              <a:buFont typeface="Arial" panose="020B0604020202020204" pitchFamily="34" charset="0"/>
              <a:buChar char="•"/>
            </a:pPr>
            <a:r>
              <a:rPr lang="en-US" sz="1200" b="0" dirty="0">
                <a:effectLst/>
                <a:ea typeface="DengXian" panose="02010600030101010101" pitchFamily="2" charset="-122"/>
              </a:rPr>
              <a:t>22160, 22340 in</a:t>
            </a:r>
            <a:r>
              <a:rPr lang="en-US" sz="1200" b="0" i="1" dirty="0">
                <a:effectLst/>
                <a:ea typeface="DengXian" panose="02010600030101010101" pitchFamily="2" charset="-122"/>
                <a:cs typeface="Times New Roman" panose="02020603050405020304" pitchFamily="18" charset="0"/>
              </a:rPr>
              <a:t> </a:t>
            </a:r>
            <a:r>
              <a:rPr lang="en-US" sz="1200" b="0" dirty="0">
                <a:solidFill>
                  <a:srgbClr val="6B9F25"/>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11-24/0289</a:t>
            </a:r>
            <a:r>
              <a:rPr lang="en-US" sz="1200" b="0" dirty="0">
                <a:solidFill>
                  <a:srgbClr val="FF0000"/>
                </a:solidFill>
                <a:effectLst/>
                <a:ea typeface="DengXian" panose="02010600030101010101" pitchFamily="2" charset="-122"/>
                <a:cs typeface="Times New Roman" panose="02020603050405020304" pitchFamily="18" charset="0"/>
                <a:hlinkClick r:id="rId13">
                  <a:extLst>
                    <a:ext uri="{A12FA001-AC4F-418D-AE19-62706E023703}">
                      <ahyp:hlinkClr xmlns:ahyp="http://schemas.microsoft.com/office/drawing/2018/hyperlinkcolor" val="tx"/>
                    </a:ext>
                  </a:extLst>
                </a:hlinkClick>
              </a:rPr>
              <a:t>r5</a:t>
            </a:r>
            <a:r>
              <a:rPr lang="en-US" sz="1200" b="0" i="1" dirty="0">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&amp;</a:t>
            </a:r>
            <a:r>
              <a:rPr lang="en-US" sz="1200" b="0" dirty="0">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rPr>
              <a:t>22007, 22008, 22291, 22293 in </a:t>
            </a:r>
            <a:r>
              <a:rPr lang="en-US" sz="1200" b="0" dirty="0">
                <a:effectLst/>
                <a:ea typeface="DengXian" panose="02010600030101010101" pitchFamily="2" charset="-122"/>
                <a:hlinkClick r:id="rId14"/>
              </a:rPr>
              <a:t>11-24/0364r4</a:t>
            </a:r>
            <a:r>
              <a:rPr lang="en-US" sz="1200" b="0" dirty="0">
                <a:effectLst/>
                <a:ea typeface="DengXian" panose="02010600030101010101" pitchFamily="2" charset="-122"/>
              </a:rPr>
              <a:t> &amp; 22202 in </a:t>
            </a:r>
            <a:r>
              <a:rPr lang="en-US" sz="1200" b="0" dirty="0">
                <a:effectLst/>
                <a:ea typeface="DengXian" panose="02010600030101010101" pitchFamily="2" charset="-122"/>
                <a:hlinkClick r:id="rId15"/>
              </a:rPr>
              <a:t>11-24/0739r1</a:t>
            </a:r>
            <a:r>
              <a:rPr lang="en-US" sz="1200" b="0" dirty="0">
                <a:effectLst/>
                <a:ea typeface="DengXian" panose="02010600030101010101" pitchFamily="2" charset="-122"/>
              </a:rPr>
              <a:t> </a:t>
            </a:r>
            <a:r>
              <a:rPr lang="en-US" sz="1200" b="0" i="1" dirty="0">
                <a:effectLst/>
                <a:ea typeface="DengXian" panose="02010600030101010101" pitchFamily="2" charset="-122"/>
              </a:rPr>
              <a:t>[7 CIDs]</a:t>
            </a:r>
            <a:endParaRPr lang="en-US" sz="1200" b="0" dirty="0">
              <a:effectLst/>
              <a:ea typeface="DengXian" panose="02010600030101010101" pitchFamily="2" charset="-122"/>
            </a:endParaRPr>
          </a:p>
          <a:p>
            <a:pPr marL="285750" indent="-285750">
              <a:buFont typeface="Arial" panose="020B0604020202020204" pitchFamily="34" charset="0"/>
              <a:buChar char="•"/>
            </a:pPr>
            <a:r>
              <a:rPr lang="en-US" sz="1200" b="0" dirty="0">
                <a:effectLst/>
                <a:ea typeface="DengXian" panose="02010600030101010101" pitchFamily="2" charset="-122"/>
              </a:rPr>
              <a:t>22412 in </a:t>
            </a:r>
            <a:r>
              <a:rPr lang="en-US" sz="1200" b="0" dirty="0">
                <a:effectLst/>
                <a:ea typeface="DengXian" panose="02010600030101010101" pitchFamily="2" charset="-122"/>
                <a:hlinkClick r:id="rId16"/>
              </a:rPr>
              <a:t>11-24/738r1</a:t>
            </a:r>
            <a:r>
              <a:rPr lang="en-US" sz="1200" b="0" dirty="0">
                <a:effectLst/>
                <a:ea typeface="DengXian" panose="02010600030101010101" pitchFamily="2" charset="-122"/>
              </a:rPr>
              <a:t> &amp; 22287 in </a:t>
            </a:r>
            <a:r>
              <a:rPr lang="en-US" sz="1200" b="0" dirty="0">
                <a:solidFill>
                  <a:srgbClr val="6B9F25"/>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11-24/353</a:t>
            </a:r>
            <a:r>
              <a:rPr lang="en-US" sz="1200" b="0" dirty="0">
                <a:solidFill>
                  <a:srgbClr val="92D050"/>
                </a:solidFill>
                <a:effectLst/>
                <a:ea typeface="DengXian" panose="02010600030101010101" pitchFamily="2" charset="-122"/>
                <a:hlinkClick r:id="rId17">
                  <a:extLst>
                    <a:ext uri="{A12FA001-AC4F-418D-AE19-62706E023703}">
                      <ahyp:hlinkClr xmlns:ahyp="http://schemas.microsoft.com/office/drawing/2018/hyperlinkcolor" val="tx"/>
                    </a:ext>
                  </a:extLst>
                </a:hlinkClick>
              </a:rPr>
              <a:t>r5</a:t>
            </a:r>
            <a:r>
              <a:rPr lang="en-US" sz="1200" b="0" dirty="0">
                <a:effectLst/>
                <a:ea typeface="DengXian" panose="02010600030101010101" pitchFamily="2" charset="-122"/>
              </a:rPr>
              <a:t> &amp; 22109, 22351 in </a:t>
            </a:r>
            <a:r>
              <a:rPr lang="en-US" sz="1200" b="0" dirty="0">
                <a:effectLst/>
                <a:ea typeface="DengXian" panose="02010600030101010101" pitchFamily="2" charset="-122"/>
                <a:hlinkClick r:id="rId18"/>
              </a:rPr>
              <a:t>11-24/357r2</a:t>
            </a:r>
            <a:r>
              <a:rPr lang="en-US" sz="1200" b="0" dirty="0">
                <a:effectLst/>
                <a:ea typeface="DengXian" panose="02010600030101010101" pitchFamily="2" charset="-122"/>
              </a:rPr>
              <a:t> &amp; 22286 in </a:t>
            </a:r>
            <a:r>
              <a:rPr lang="en-US" sz="1200" b="0" dirty="0">
                <a:effectLst/>
                <a:ea typeface="DengXian" panose="02010600030101010101" pitchFamily="2" charset="-122"/>
                <a:hlinkClick r:id="rId19"/>
              </a:rPr>
              <a:t>11-24/578r1</a:t>
            </a:r>
            <a:r>
              <a:rPr lang="en-US" sz="1200" b="0" dirty="0">
                <a:effectLst/>
                <a:ea typeface="DengXian" panose="02010600030101010101" pitchFamily="2" charset="-122"/>
              </a:rPr>
              <a:t> </a:t>
            </a:r>
            <a:r>
              <a:rPr lang="en-US" sz="1200" b="0" i="1" dirty="0">
                <a:effectLst/>
                <a:ea typeface="DengXian" panose="02010600030101010101" pitchFamily="2" charset="-122"/>
              </a:rPr>
              <a:t>[5 CIDs]</a:t>
            </a:r>
            <a:endParaRPr lang="en-US" sz="1200" b="0" dirty="0">
              <a:effectLst/>
              <a:ea typeface="DengXian" panose="02010600030101010101" pitchFamily="2" charset="-122"/>
            </a:endParaRPr>
          </a:p>
          <a:p>
            <a:pPr marL="0" indent="0"/>
            <a:r>
              <a:rPr lang="en-US" altLang="en-US" sz="1600" b="1" dirty="0"/>
              <a:t>and incorporate the text changes into the latest TGbe draft.</a:t>
            </a:r>
          </a:p>
          <a:p>
            <a:pPr marL="0" indent="0"/>
            <a:r>
              <a:rPr lang="en-US" sz="1600" dirty="0"/>
              <a:t>Move: Mike Montemurro		Second: Binita Gupta</a:t>
            </a:r>
          </a:p>
          <a:p>
            <a:pPr marL="0" indent="0"/>
            <a:r>
              <a:rPr lang="en-US" sz="1600" dirty="0"/>
              <a:t>Discussion: Some discussion.</a:t>
            </a:r>
            <a:endParaRPr lang="en-US" sz="1600" b="0" dirty="0"/>
          </a:p>
          <a:p>
            <a:r>
              <a:rPr lang="en-US" sz="1600" dirty="0"/>
              <a:t>Preliminary Result: 64Y, 5N, 12A</a:t>
            </a:r>
          </a:p>
          <a:p>
            <a:r>
              <a:rPr lang="en-US" sz="1600" dirty="0"/>
              <a:t>Result: </a:t>
            </a:r>
            <a:r>
              <a:rPr lang="en-US" sz="1600" dirty="0">
                <a:highlight>
                  <a:srgbClr val="00FF00"/>
                </a:highlight>
              </a:rPr>
              <a:t>63Y, 4N, 12A (pass)</a:t>
            </a:r>
          </a:p>
          <a:p>
            <a:r>
              <a:rPr lang="en-US" sz="1200" i="1" dirty="0"/>
              <a:t>Note: These are CR docs that obtained ≥ 75% support during the straw poll phase of MAC/Joint teleconferences in the second half of April 2024 and May 8</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014464812"/>
      </p:ext>
    </p:extLst>
  </p:cSld>
  <p:clrMapOvr>
    <a:masterClrMapping/>
  </p:clrMapOvr>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May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May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203</a:t>
            </a:fld>
            <a:endParaRPr lang="en-GB" dirty="0"/>
          </a:p>
        </p:txBody>
      </p:sp>
    </p:spTree>
    <p:extLst>
      <p:ext uri="{BB962C8B-B14F-4D97-AF65-F5344CB8AC3E}">
        <p14:creationId xmlns:p14="http://schemas.microsoft.com/office/powerpoint/2010/main" val="3057968434"/>
      </p:ext>
    </p:extLst>
  </p:cSld>
  <p:clrMapOvr>
    <a:masterClrMapping/>
  </p:clrMapOvr>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679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22099, 22230, 22072, 22069, 22068 in </a:t>
            </a:r>
            <a:r>
              <a:rPr lang="en-US" sz="1200" b="0" dirty="0">
                <a:effectLst/>
                <a:ea typeface="DengXian" panose="02010600030101010101" pitchFamily="2" charset="-122"/>
                <a:hlinkClick r:id="rId2"/>
              </a:rPr>
              <a:t>11-24/0324r8</a:t>
            </a:r>
            <a:r>
              <a:rPr lang="en-US" sz="1200" b="0" dirty="0">
                <a:effectLst/>
                <a:ea typeface="DengXian" panose="02010600030101010101" pitchFamily="2" charset="-122"/>
              </a:rPr>
              <a:t> </a:t>
            </a:r>
            <a:r>
              <a:rPr lang="en-US" sz="1200" b="0" i="1" dirty="0">
                <a:effectLst/>
                <a:ea typeface="DengXian" panose="02010600030101010101" pitchFamily="2" charset="-122"/>
              </a:rPr>
              <a:t>[5 CIDs]</a:t>
            </a:r>
          </a:p>
          <a:p>
            <a:pPr marL="285750" indent="-285750">
              <a:buFont typeface="Arial" panose="020B0604020202020204" pitchFamily="34" charset="0"/>
              <a:buChar char="•"/>
            </a:pPr>
            <a:r>
              <a:rPr lang="en-US" sz="1200" b="0" dirty="0">
                <a:effectLst/>
                <a:ea typeface="DengXian" panose="02010600030101010101" pitchFamily="2" charset="-122"/>
              </a:rPr>
              <a:t>22342 in </a:t>
            </a:r>
            <a:r>
              <a:rPr lang="en-US" sz="1200" b="0" dirty="0">
                <a:effectLst/>
                <a:ea typeface="DengXian" panose="02010600030101010101" pitchFamily="2" charset="-122"/>
                <a:hlinkClick r:id="rId3"/>
              </a:rPr>
              <a:t>11-24/0373r2</a:t>
            </a:r>
            <a:r>
              <a:rPr lang="en-US" sz="1200" b="0" dirty="0">
                <a:effectLst/>
                <a:ea typeface="DengXian" panose="02010600030101010101" pitchFamily="2" charset="-122"/>
              </a:rPr>
              <a:t> &amp; </a:t>
            </a:r>
            <a:r>
              <a:rPr lang="en-US" sz="1200" b="0" dirty="0">
                <a:ea typeface="DengXian" panose="02010600030101010101" pitchFamily="2" charset="-122"/>
              </a:rPr>
              <a:t>22027 in </a:t>
            </a:r>
            <a:r>
              <a:rPr lang="en-US" sz="1200" b="0" dirty="0">
                <a:ea typeface="DengXian" panose="02010600030101010101" pitchFamily="2" charset="-122"/>
                <a:hlinkClick r:id="rId4"/>
              </a:rPr>
              <a:t>11-24/296r12</a:t>
            </a:r>
            <a:r>
              <a:rPr lang="en-US" sz="1200" b="0" dirty="0">
                <a:ea typeface="DengXian" panose="02010600030101010101" pitchFamily="2" charset="-122"/>
              </a:rPr>
              <a:t> &amp; 22312, 22313 i</a:t>
            </a:r>
            <a:r>
              <a:rPr lang="en-US" sz="1200" b="0" dirty="0">
                <a:effectLst/>
                <a:ea typeface="DengXian" panose="02010600030101010101" pitchFamily="2" charset="-122"/>
              </a:rPr>
              <a:t>n </a:t>
            </a:r>
            <a:r>
              <a:rPr lang="en-US" sz="1200" b="0" dirty="0">
                <a:effectLst/>
                <a:ea typeface="DengXian" panose="02010600030101010101" pitchFamily="2" charset="-122"/>
                <a:hlinkClick r:id="rId5"/>
              </a:rPr>
              <a:t>11-24/325r1</a:t>
            </a:r>
            <a:r>
              <a:rPr lang="en-US" sz="1200" b="0" dirty="0">
                <a:effectLst/>
                <a:ea typeface="DengXian" panose="02010600030101010101" pitchFamily="2" charset="-122"/>
              </a:rPr>
              <a:t> </a:t>
            </a:r>
            <a:r>
              <a:rPr lang="en-US" sz="1200" b="0" i="1" dirty="0">
                <a:effectLst/>
                <a:ea typeface="DengXian" panose="02010600030101010101" pitchFamily="2" charset="-122"/>
              </a:rPr>
              <a:t>[4 CIDs]</a:t>
            </a:r>
          </a:p>
          <a:p>
            <a:pPr marL="285750" indent="-285750">
              <a:buFont typeface="Arial" panose="020B0604020202020204" pitchFamily="34" charset="0"/>
              <a:buChar char="•"/>
            </a:pPr>
            <a:r>
              <a:rPr lang="en-US" sz="1200" b="0" dirty="0">
                <a:effectLst/>
                <a:ea typeface="DengXian" panose="02010600030101010101" pitchFamily="2" charset="-122"/>
              </a:rPr>
              <a:t>22024 in </a:t>
            </a:r>
            <a:r>
              <a:rPr lang="en-US" sz="1200" b="0" dirty="0">
                <a:effectLst/>
                <a:ea typeface="DengXian" panose="02010600030101010101" pitchFamily="2" charset="-122"/>
                <a:hlinkClick r:id="rId6"/>
              </a:rPr>
              <a:t>11-24/350r2</a:t>
            </a:r>
            <a:r>
              <a:rPr lang="en-US" sz="1200" b="0" dirty="0">
                <a:effectLst/>
                <a:ea typeface="DengXian" panose="02010600030101010101" pitchFamily="2" charset="-122"/>
              </a:rPr>
              <a:t> </a:t>
            </a:r>
            <a:r>
              <a:rPr lang="en-US" sz="1200" b="0" i="1" dirty="0">
                <a:effectLst/>
                <a:ea typeface="DengXian" panose="02010600030101010101" pitchFamily="2" charset="-122"/>
              </a:rPr>
              <a:t>[1 CID]</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MAC/Joint teleconferences in Day 1 and Day 2 of May F2F.</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30108588"/>
      </p:ext>
    </p:extLst>
  </p:cSld>
  <p:clrMapOvr>
    <a:masterClrMapping/>
  </p:clrMapOvr>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680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tags Bug Fix 1 and Bug Fix 2 in </a:t>
            </a:r>
            <a:r>
              <a:rPr lang="en-US" sz="1600" dirty="0">
                <a:solidFill>
                  <a:schemeClr val="tx1"/>
                </a:solidFill>
                <a:hlinkClick r:id="rId2"/>
              </a:rPr>
              <a:t>11-24/0828r2</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fixes were discussed during EVE session on Tuesday.</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44062580"/>
      </p:ext>
    </p:extLst>
  </p:cSld>
  <p:clrMapOvr>
    <a:masterClrMapping/>
  </p:clrMapOvr>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681 (Another Bug Fix)</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adopt changes under the tag “</a:t>
            </a:r>
            <a:r>
              <a:rPr lang="en-US" sz="1800" dirty="0">
                <a:effectLst/>
                <a:latin typeface="Times New Roman" panose="02020603050405020304" pitchFamily="18" charset="0"/>
                <a:ea typeface="Times New Roman" panose="02020603050405020304" pitchFamily="18" charset="0"/>
              </a:rPr>
              <a:t>Proposed Text Changes not related to a CID”</a:t>
            </a:r>
            <a:r>
              <a:rPr lang="en-US" sz="1600" dirty="0">
                <a:solidFill>
                  <a:schemeClr val="tx1"/>
                </a:solidFill>
              </a:rPr>
              <a:t> in </a:t>
            </a:r>
            <a:r>
              <a:rPr lang="en-US" sz="1600" dirty="0">
                <a:solidFill>
                  <a:schemeClr val="tx1"/>
                </a:solidFill>
                <a:hlinkClick r:id="rId2"/>
              </a:rPr>
              <a:t>11-24/0289r5</a:t>
            </a:r>
            <a:r>
              <a:rPr lang="en-US" sz="1600" dirty="0">
                <a:solidFill>
                  <a:schemeClr val="tx1"/>
                </a:solidFill>
              </a:rPr>
              <a:t> </a:t>
            </a:r>
            <a:r>
              <a:rPr lang="en-US" altLang="en-US" sz="1600" b="1" dirty="0"/>
              <a:t>and incorporate the text changes into the latest TGbe draft.</a:t>
            </a:r>
          </a:p>
          <a:p>
            <a:pPr marL="0" indent="0"/>
            <a:endParaRPr lang="en-US" altLang="en-US" sz="1600" b="1" dirty="0"/>
          </a:p>
          <a:p>
            <a:pPr marL="0" indent="0"/>
            <a:r>
              <a:rPr lang="en-US" sz="1600" dirty="0"/>
              <a:t>Move: Mike Montemurro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This fix was discussed in one of the conference calls of April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206</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93144496"/>
      </p:ext>
    </p:extLst>
  </p:cSld>
  <p:clrMapOvr>
    <a:masterClrMapping/>
  </p:clrMapOvr>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3ADBA8-35D0-0872-94EC-D0FE8D0692E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0091147-3F11-E3F0-0529-D4241F7503DC}"/>
              </a:ext>
            </a:extLst>
          </p:cNvPr>
          <p:cNvSpPr>
            <a:spLocks noGrp="1"/>
          </p:cNvSpPr>
          <p:nvPr>
            <p:ph type="title"/>
          </p:nvPr>
        </p:nvSpPr>
        <p:spPr/>
        <p:txBody>
          <a:bodyPr/>
          <a:lstStyle/>
          <a:p>
            <a:r>
              <a:rPr lang="en-US" dirty="0">
                <a:solidFill>
                  <a:schemeClr val="tx1"/>
                </a:solidFill>
              </a:rPr>
              <a:t>Motion 682 (Withdrawal)</a:t>
            </a:r>
          </a:p>
        </p:txBody>
      </p:sp>
      <p:sp>
        <p:nvSpPr>
          <p:cNvPr id="10" name="Content Placeholder 2">
            <a:extLst>
              <a:ext uri="{FF2B5EF4-FFF2-40B4-BE49-F238E27FC236}">
                <a16:creationId xmlns:a16="http://schemas.microsoft.com/office/drawing/2014/main" id="{538CB5A4-347B-062B-6730-6D6D20E67834}"/>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22204, 22374, 22043, 22153, 22377, 22378 </a:t>
            </a:r>
            <a:r>
              <a:rPr lang="en-US" sz="1200" b="0" i="1" dirty="0">
                <a:solidFill>
                  <a:schemeClr val="tx1"/>
                </a:solidFill>
              </a:rPr>
              <a:t>[6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Mike Montemurro			Second: Abhishek Patil</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highlight>
                <a:srgbClr val="00FF00"/>
              </a:highlight>
            </a:endParaRPr>
          </a:p>
          <a:p>
            <a:endParaRPr lang="en-US" sz="1400" i="1" dirty="0"/>
          </a:p>
        </p:txBody>
      </p:sp>
      <p:sp>
        <p:nvSpPr>
          <p:cNvPr id="4" name="Slide Number Placeholder 3">
            <a:extLst>
              <a:ext uri="{FF2B5EF4-FFF2-40B4-BE49-F238E27FC236}">
                <a16:creationId xmlns:a16="http://schemas.microsoft.com/office/drawing/2014/main" id="{E168B8BB-7A20-04F9-1BAF-F4BAAC829357}"/>
              </a:ext>
            </a:extLst>
          </p:cNvPr>
          <p:cNvSpPr>
            <a:spLocks noGrp="1"/>
          </p:cNvSpPr>
          <p:nvPr>
            <p:ph type="sldNum" idx="12"/>
          </p:nvPr>
        </p:nvSpPr>
        <p:spPr/>
        <p:txBody>
          <a:bodyPr/>
          <a:lstStyle/>
          <a:p>
            <a:r>
              <a:rPr lang="en-GB"/>
              <a:t>Slide </a:t>
            </a:r>
            <a:fld id="{440F5867-744E-4AA6-B0ED-4C44D2DFBB7B}" type="slidenum">
              <a:rPr lang="en-GB" smtClean="0"/>
              <a:pPr/>
              <a:t>207</a:t>
            </a:fld>
            <a:endParaRPr lang="en-GB" dirty="0"/>
          </a:p>
        </p:txBody>
      </p:sp>
      <p:sp>
        <p:nvSpPr>
          <p:cNvPr id="5" name="Footer Placeholder 4">
            <a:extLst>
              <a:ext uri="{FF2B5EF4-FFF2-40B4-BE49-F238E27FC236}">
                <a16:creationId xmlns:a16="http://schemas.microsoft.com/office/drawing/2014/main" id="{2330225C-F881-9B1B-B626-239FB165569A}"/>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ABF8DFC-3C83-6EBE-F513-4B5FD8FC823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4579728"/>
      </p:ext>
    </p:extLst>
  </p:cSld>
  <p:clrMapOvr>
    <a:masterClrMapping/>
  </p:clrMapOvr>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EB4E-2A35-6721-AF1B-074F829A43D2}"/>
              </a:ext>
            </a:extLst>
          </p:cNvPr>
          <p:cNvSpPr>
            <a:spLocks noGrp="1"/>
          </p:cNvSpPr>
          <p:nvPr>
            <p:ph type="title"/>
          </p:nvPr>
        </p:nvSpPr>
        <p:spPr>
          <a:xfrm>
            <a:off x="685800" y="685800"/>
            <a:ext cx="7770813" cy="1065213"/>
          </a:xfrm>
        </p:spPr>
        <p:txBody>
          <a:bodyPr/>
          <a:lstStyle/>
          <a:p>
            <a:r>
              <a:rPr lang="en-US" dirty="0"/>
              <a:t>Motion 683 (No Consensus CIDs)</a:t>
            </a:r>
          </a:p>
        </p:txBody>
      </p:sp>
      <p:sp>
        <p:nvSpPr>
          <p:cNvPr id="3" name="Content Placeholder 2">
            <a:extLst>
              <a:ext uri="{FF2B5EF4-FFF2-40B4-BE49-F238E27FC236}">
                <a16:creationId xmlns:a16="http://schemas.microsoft.com/office/drawing/2014/main" id="{7361A77E-0879-EC85-630A-70C5CF49D076}"/>
              </a:ext>
            </a:extLst>
          </p:cNvPr>
          <p:cNvSpPr>
            <a:spLocks noGrp="1"/>
          </p:cNvSpPr>
          <p:nvPr>
            <p:ph idx="1"/>
          </p:nvPr>
        </p:nvSpPr>
        <p:spPr>
          <a:xfrm>
            <a:off x="685800" y="1981200"/>
            <a:ext cx="7770813" cy="4113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effectLst/>
                <a:ea typeface="DengXian" panose="02010600030101010101" pitchFamily="2" charset="-122"/>
              </a:rPr>
              <a:t>22028, 22155, 22156, 22165, 22241, 22295, 22360, 22376, 22393, 22394, 22395, 22411</a:t>
            </a:r>
          </a:p>
          <a:p>
            <a:pPr marL="285750" indent="-285750">
              <a:buFont typeface="Arial" panose="020B0604020202020204" pitchFamily="34" charset="0"/>
              <a:buChar char="•"/>
            </a:pPr>
            <a:r>
              <a:rPr lang="en-US" sz="1400" b="0" dirty="0">
                <a:effectLst/>
                <a:ea typeface="DengXian" panose="02010600030101010101" pitchFamily="2" charset="-122"/>
              </a:rPr>
              <a:t>22000, 22001, 22038, 22210, 22211, 22212, 22213, 22248, 22249, 22343, 22352 </a:t>
            </a:r>
          </a:p>
          <a:p>
            <a:pPr marL="0" indent="0"/>
            <a:r>
              <a:rPr lang="en-US" altLang="en-US" sz="1800" dirty="0"/>
              <a:t>as shown in </a:t>
            </a:r>
            <a:r>
              <a:rPr lang="en-US" altLang="en-US" sz="1800" dirty="0">
                <a:hlinkClick r:id="rId2"/>
              </a:rPr>
              <a:t>11-24/254r15</a:t>
            </a:r>
            <a:endParaRPr lang="en-US" altLang="en-US" sz="1800" b="1" dirty="0"/>
          </a:p>
          <a:p>
            <a:pPr marL="0" indent="0"/>
            <a:endParaRPr lang="en-US" sz="1800" dirty="0"/>
          </a:p>
          <a:p>
            <a:pPr marL="0" indent="0"/>
            <a:r>
              <a:rPr lang="en-US" sz="1800" dirty="0"/>
              <a:t>Move: Mike Montemurro		Second: Rubayet Shafin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endParaRPr lang="en-US" sz="1800" dirty="0"/>
          </a:p>
          <a:p>
            <a:r>
              <a:rPr lang="en-US" sz="1400" i="1" dirty="0"/>
              <a:t>Note: These are CIDs for which the group could not reach consensus.</a:t>
            </a:r>
          </a:p>
        </p:txBody>
      </p:sp>
      <p:sp>
        <p:nvSpPr>
          <p:cNvPr id="4" name="Slide Number Placeholder 3">
            <a:extLst>
              <a:ext uri="{FF2B5EF4-FFF2-40B4-BE49-F238E27FC236}">
                <a16:creationId xmlns:a16="http://schemas.microsoft.com/office/drawing/2014/main" id="{4ECC5334-7453-165B-5E50-E9EBFD3086C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208</a:t>
            </a:fld>
            <a:endParaRPr lang="en-GB" dirty="0"/>
          </a:p>
        </p:txBody>
      </p:sp>
      <p:sp>
        <p:nvSpPr>
          <p:cNvPr id="5" name="Footer Placeholder 4">
            <a:extLst>
              <a:ext uri="{FF2B5EF4-FFF2-40B4-BE49-F238E27FC236}">
                <a16:creationId xmlns:a16="http://schemas.microsoft.com/office/drawing/2014/main" id="{D616FF99-96C7-DA18-4639-2BE7B9629A1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8CED866-E5E8-337F-938F-0E4C3BD43F9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478783371"/>
      </p:ext>
    </p:extLst>
  </p:cSld>
  <p:clrMapOvr>
    <a:masterClrMapping/>
  </p:clrMapOvr>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SA initial ballot on P802.11be D5.0 as contained in document </a:t>
            </a:r>
            <a:r>
              <a:rPr lang="en-US" sz="2000" dirty="0">
                <a:hlinkClick r:id="rId2"/>
              </a:rPr>
              <a:t>11-24-254r15</a:t>
            </a:r>
            <a:r>
              <a:rPr lang="en-US" sz="2000" dirty="0"/>
              <a:t>,</a:t>
            </a:r>
            <a:br>
              <a:rPr lang="en-US" sz="2000" dirty="0"/>
            </a:br>
            <a:r>
              <a:rPr lang="en-US" sz="2000" dirty="0"/>
              <a:t>Instruct the editor to prepare P802.11be D6.0 incorporating these resolutions and,</a:t>
            </a:r>
            <a:br>
              <a:rPr lang="en-US" sz="2000" dirty="0"/>
            </a:br>
            <a:r>
              <a:rPr lang="en-US" sz="2000" dirty="0"/>
              <a:t>Approve a 15-day SA Recirculation Ballot asking the question “Should P802.11be D6.0 be forwarded to RevCom?”</a:t>
            </a:r>
          </a:p>
          <a:p>
            <a:pPr>
              <a:buFont typeface="Arial" panose="020B0604020202020204" pitchFamily="34" charset="0"/>
              <a:buChar char="•"/>
            </a:pPr>
            <a:endParaRPr lang="en-US" sz="2000" dirty="0"/>
          </a:p>
          <a:p>
            <a:pPr marL="0" indent="0"/>
            <a:r>
              <a:rPr lang="en-US" sz="2000" dirty="0"/>
              <a:t>Move: Abhishek Patil			Second: Rubayet Shafin</a:t>
            </a:r>
          </a:p>
          <a:p>
            <a:pPr marL="0" indent="0"/>
            <a:r>
              <a:rPr lang="en-US" sz="2000" dirty="0"/>
              <a:t>Discussion: None.</a:t>
            </a:r>
            <a:endParaRPr lang="en-US" sz="2000" b="0" dirty="0"/>
          </a:p>
          <a:p>
            <a:r>
              <a:rPr lang="en-US" sz="2000" dirty="0"/>
              <a:t>Preliminary Result: 54(+1)Y, 0N, 5A</a:t>
            </a:r>
          </a:p>
          <a:p>
            <a:r>
              <a:rPr lang="en-US" sz="2000" dirty="0"/>
              <a:t>Result: </a:t>
            </a:r>
            <a:r>
              <a:rPr lang="en-US" sz="2000" dirty="0">
                <a:highlight>
                  <a:srgbClr val="00FF00"/>
                </a:highlight>
              </a:rPr>
              <a:t>55Y, 0N, 5A (passes)</a:t>
            </a: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209</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077601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April 19</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sz="2000"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April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783635040"/>
      </p:ext>
    </p:extLst>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3</a:t>
            </a:r>
            <a:r>
              <a:rPr lang="en-US" baseline="30000" dirty="0">
                <a:solidFill>
                  <a:schemeClr val="tx1"/>
                </a:solidFill>
              </a:rPr>
              <a:t>rd</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210</a:t>
            </a:fld>
            <a:endParaRPr lang="en-GB" dirty="0"/>
          </a:p>
        </p:txBody>
      </p:sp>
    </p:spTree>
    <p:extLst>
      <p:ext uri="{BB962C8B-B14F-4D97-AF65-F5344CB8AC3E}">
        <p14:creationId xmlns:p14="http://schemas.microsoft.com/office/powerpoint/2010/main" val="2601811782"/>
      </p:ext>
    </p:extLst>
  </p:cSld>
  <p:clrMapOvr>
    <a:masterClrMapping/>
  </p:clrMapOvr>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684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DengXian" panose="02010600030101010101" pitchFamily="2" charset="-122"/>
              </a:rPr>
              <a:t>23112, 23113, 23114, 23115, 23107, 23111, 23106, 23110, 23033, 23036, 23083, 23119, 23014, 23015, 23080, 23081, 23082, 23004, 23003, 23037, 23174, 23104, 23139, 23140, 23120, 23123, 23039, 23040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11-24/0991r3</a:t>
            </a:r>
            <a:r>
              <a:rPr lang="en-US" sz="1200" b="0" dirty="0">
                <a:effectLst/>
                <a:ea typeface="DengXian" panose="02010600030101010101" pitchFamily="2" charset="-122"/>
              </a:rPr>
              <a:t> </a:t>
            </a:r>
            <a:r>
              <a:rPr lang="en-US" sz="1200" b="0" i="1" dirty="0">
                <a:effectLst/>
                <a:ea typeface="DengXian" panose="02010600030101010101" pitchFamily="2" charset="-122"/>
              </a:rPr>
              <a:t>[28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Stephen McCann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12</a:t>
            </a:r>
            <a:r>
              <a:rPr lang="en-US" sz="1200" i="1" baseline="30000" dirty="0"/>
              <a:t>th</a:t>
            </a:r>
            <a:r>
              <a:rPr lang="en-US" sz="1200" i="1" dirty="0"/>
              <a:t>,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211</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797702569"/>
      </p:ext>
    </p:extLst>
  </p:cSld>
  <p:clrMapOvr>
    <a:masterClrMapping/>
  </p:clrMapOvr>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685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23031, 23018 in </a:t>
            </a:r>
            <a:r>
              <a:rPr lang="en-US" sz="1200" b="0" u="sng" dirty="0">
                <a:solidFill>
                  <a:srgbClr val="0563C1"/>
                </a:solidFill>
                <a:effectLst/>
                <a:ea typeface="Calibri" panose="020F0502020204030204" pitchFamily="34" charset="0"/>
                <a:cs typeface="Times New Roman" panose="02020603050405020304" pitchFamily="18" charset="0"/>
                <a:hlinkClick r:id="rId2"/>
              </a:rPr>
              <a:t>11-24/0991r5</a:t>
            </a:r>
            <a:r>
              <a:rPr lang="en-US" sz="1200" b="0" dirty="0">
                <a:effectLst/>
                <a:ea typeface="Malgun Gothic" panose="020B0503020000020004" pitchFamily="34" charset="-127"/>
                <a:cs typeface="Times New Roman" panose="02020603050405020304" pitchFamily="18" charset="0"/>
              </a:rPr>
              <a:t> &amp; 23005, 23009, 23108, 23151, 23152, 23153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3"/>
              </a:rPr>
              <a:t>11-24/1022r0</a:t>
            </a:r>
            <a:r>
              <a:rPr lang="en-US" sz="1200" b="0" dirty="0">
                <a:effectLst/>
                <a:ea typeface="Calibri" panose="020F0502020204030204" pitchFamily="34" charset="0"/>
              </a:rPr>
              <a:t> </a:t>
            </a:r>
            <a:r>
              <a:rPr lang="en-US" sz="1200" b="0" i="1" dirty="0">
                <a:effectLst/>
                <a:ea typeface="Calibri" panose="020F0502020204030204" pitchFamily="34" charset="0"/>
              </a:rPr>
              <a:t>[8 CIDs]</a:t>
            </a:r>
            <a:endParaRPr lang="en-US" sz="1200" b="0" i="1"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rPr>
              <a:t>23101, 23127, 23128, 23034, 23086 in </a:t>
            </a:r>
            <a:r>
              <a:rPr lang="en-US" sz="1200" b="0" u="sng" dirty="0">
                <a:solidFill>
                  <a:srgbClr val="0563C1"/>
                </a:solidFill>
                <a:ea typeface="Calibri" panose="020F0502020204030204" pitchFamily="34" charset="0"/>
                <a:cs typeface="Times New Roman" panose="02020603050405020304" pitchFamily="18" charset="0"/>
                <a:hlinkClick r:id="rId4"/>
              </a:rPr>
              <a:t>11-24/1018r2</a:t>
            </a:r>
            <a:r>
              <a:rPr lang="en-US" sz="1200" b="0" dirty="0">
                <a:effectLst/>
                <a:ea typeface="Malgun Gothic" panose="020B0503020000020004" pitchFamily="34" charset="-127"/>
                <a:cs typeface="Times New Roman" panose="02020603050405020304" pitchFamily="18" charset="0"/>
              </a:rPr>
              <a:t> &amp; 23035, 23134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11-24/1032r2</a:t>
            </a:r>
            <a:r>
              <a:rPr lang="en-US" sz="1200" b="0" dirty="0">
                <a:effectLst/>
                <a:ea typeface="Calibri" panose="020F0502020204030204" pitchFamily="34" charset="0"/>
              </a:rPr>
              <a:t> </a:t>
            </a:r>
            <a:r>
              <a:rPr lang="en-US" sz="1200" b="0" i="1" dirty="0">
                <a:effectLst/>
                <a:ea typeface="Calibri" panose="020F0502020204030204" pitchFamily="34" charset="0"/>
              </a:rPr>
              <a:t>[7 CIDs]</a:t>
            </a:r>
            <a:endParaRPr lang="en-US" sz="1200" b="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23030, 23087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6"/>
              </a:rPr>
              <a:t>11-24/1036r2</a:t>
            </a:r>
            <a:r>
              <a:rPr lang="en-US" sz="1200" b="0" dirty="0">
                <a:effectLst/>
                <a:ea typeface="Malgun Gothic" panose="020B0503020000020004" pitchFamily="34" charset="-127"/>
                <a:cs typeface="Times New Roman" panose="02020603050405020304" pitchFamily="18" charset="0"/>
              </a:rPr>
              <a:t> &amp; 23103, 23177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7"/>
              </a:rPr>
              <a:t>11-24/1019r0</a:t>
            </a:r>
            <a:r>
              <a:rPr lang="en-US" sz="1200" b="0" dirty="0">
                <a:effectLst/>
                <a:ea typeface="Malgun Gothic" panose="020B0503020000020004" pitchFamily="34" charset="-127"/>
                <a:cs typeface="Times New Roman" panose="02020603050405020304" pitchFamily="18" charset="0"/>
              </a:rPr>
              <a:t> &amp; 23116, 23117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8"/>
              </a:rPr>
              <a:t>11-24/1024r0</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CR docs that obtained ≥ 75% support during the straw poll phase of the Joint telco of June 19th,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212</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840399479"/>
      </p:ext>
    </p:extLst>
  </p:cSld>
  <p:clrMapOvr>
    <a:masterClrMapping/>
  </p:clrMapOvr>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686 (MAC)</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rPr>
              <a:t>23021, 23022, 23032, 23118, 23124, 23125 in </a:t>
            </a:r>
            <a:r>
              <a:rPr lang="en-US" sz="1200" b="0" dirty="0">
                <a:effectLst/>
                <a:ea typeface="Calibri" panose="020F0502020204030204" pitchFamily="34" charset="0"/>
                <a:hlinkClick r:id="rId2"/>
              </a:rPr>
              <a:t>11-24/1040r1</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23001, 23006, 23008, 23010, 23043, 23048, 23049, 23050, 23051, 23052, 23053, 23058, 23059, 23060, 23061, 23062, 23063, 23064, 23065, 23066</a:t>
            </a:r>
            <a:r>
              <a:rPr lang="en-US" sz="1200" b="0" dirty="0">
                <a:ea typeface="Calibri" panose="020F0502020204030204" pitchFamily="34" charset="0"/>
              </a:rPr>
              <a:t>, </a:t>
            </a:r>
            <a:r>
              <a:rPr lang="en-US" sz="1200" b="0" dirty="0">
                <a:effectLst/>
                <a:ea typeface="Calibri" panose="020F0502020204030204" pitchFamily="34" charset="0"/>
              </a:rPr>
              <a:t>23067, 23068, 23069,</a:t>
            </a:r>
            <a:r>
              <a:rPr lang="en-US" sz="1200" b="0" dirty="0">
                <a:ea typeface="Calibri" panose="020F0502020204030204" pitchFamily="34" charset="0"/>
              </a:rPr>
              <a:t> </a:t>
            </a:r>
            <a:r>
              <a:rPr lang="en-US" sz="1200" b="0" dirty="0">
                <a:effectLst/>
                <a:ea typeface="Calibri" panose="020F0502020204030204" pitchFamily="34" charset="0"/>
              </a:rPr>
              <a:t>23070, 23084, 23016, 23017, 23171, 23172 in </a:t>
            </a:r>
            <a:r>
              <a:rPr lang="en-US" sz="1200" b="0" dirty="0">
                <a:effectLst/>
                <a:ea typeface="Calibri" panose="020F0502020204030204" pitchFamily="34" charset="0"/>
                <a:hlinkClick r:id="rId3"/>
              </a:rPr>
              <a:t>11-24/1028r2</a:t>
            </a:r>
            <a:r>
              <a:rPr lang="en-US" sz="1200" b="0" dirty="0">
                <a:effectLst/>
                <a:ea typeface="Calibri" panose="020F0502020204030204" pitchFamily="34" charset="0"/>
              </a:rPr>
              <a:t> </a:t>
            </a:r>
            <a:r>
              <a:rPr lang="en-US" sz="1200" b="0" i="1" dirty="0">
                <a:effectLst/>
                <a:ea typeface="Calibri" panose="020F0502020204030204" pitchFamily="34" charset="0"/>
              </a:rPr>
              <a:t>[29 CIDs]</a:t>
            </a:r>
          </a:p>
          <a:p>
            <a:pPr marL="285750" indent="-285750">
              <a:buFont typeface="Arial" panose="020B0604020202020204" pitchFamily="34" charset="0"/>
              <a:buChar char="•"/>
            </a:pPr>
            <a:r>
              <a:rPr lang="en-US" sz="1200" b="0" dirty="0">
                <a:effectLst/>
                <a:ea typeface="Calibri" panose="020F0502020204030204" pitchFamily="34" charset="0"/>
              </a:rPr>
              <a:t>23109, 23135, 23136, </a:t>
            </a:r>
            <a:r>
              <a:rPr lang="en-US" sz="1200" b="0" strike="sngStrike" dirty="0">
                <a:solidFill>
                  <a:srgbClr val="FF0000"/>
                </a:solidFill>
                <a:effectLst/>
                <a:ea typeface="Calibri" panose="020F0502020204030204" pitchFamily="34" charset="0"/>
              </a:rPr>
              <a:t>23057,</a:t>
            </a:r>
            <a:r>
              <a:rPr lang="en-US" sz="1200" b="0" dirty="0">
                <a:effectLst/>
                <a:ea typeface="Calibri" panose="020F0502020204030204" pitchFamily="34" charset="0"/>
              </a:rPr>
              <a:t> 23054 in </a:t>
            </a:r>
            <a:r>
              <a:rPr lang="en-US" sz="1200" b="0" dirty="0">
                <a:effectLst/>
                <a:ea typeface="Calibri" panose="020F0502020204030204" pitchFamily="34" charset="0"/>
                <a:hlinkClick r:id="rId4"/>
              </a:rPr>
              <a:t>11-24/1049r1</a:t>
            </a:r>
            <a:r>
              <a:rPr lang="en-US" sz="1200" b="0" dirty="0">
                <a:effectLst/>
                <a:ea typeface="Calibri" panose="020F0502020204030204" pitchFamily="34" charset="0"/>
              </a:rPr>
              <a:t> </a:t>
            </a:r>
            <a:r>
              <a:rPr lang="en-US" sz="1200" b="0" i="1" dirty="0">
                <a:effectLst/>
                <a:ea typeface="Calibri" panose="020F0502020204030204" pitchFamily="34" charset="0"/>
              </a:rPr>
              <a:t>[4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23141, 23142, 23176 in </a:t>
            </a:r>
            <a:r>
              <a:rPr lang="en-US" sz="1200" b="0" dirty="0">
                <a:effectLst/>
                <a:ea typeface="Malgun Gothic" panose="020B0503020000020004" pitchFamily="34" charset="-127"/>
                <a:cs typeface="Times New Roman" panose="02020603050405020304" pitchFamily="18" charset="0"/>
                <a:hlinkClick r:id="rId5"/>
              </a:rPr>
              <a:t>11-24/1010r0</a:t>
            </a:r>
            <a:r>
              <a:rPr lang="en-US" sz="1200" b="0" dirty="0">
                <a:effectLst/>
                <a:ea typeface="Malgun Gothic" panose="020B0503020000020004" pitchFamily="34" charset="-127"/>
                <a:cs typeface="Times New Roman" panose="02020603050405020304" pitchFamily="18" charset="0"/>
              </a:rPr>
              <a:t> &amp; 23000 in </a:t>
            </a:r>
            <a:r>
              <a:rPr lang="en-US" sz="1200" b="0" dirty="0">
                <a:effectLst/>
                <a:ea typeface="Malgun Gothic" panose="020B0503020000020004" pitchFamily="34" charset="-127"/>
                <a:cs typeface="Times New Roman" panose="02020603050405020304" pitchFamily="18" charset="0"/>
                <a:hlinkClick r:id="rId6"/>
              </a:rPr>
              <a:t>11-24/1023r1</a:t>
            </a:r>
            <a:r>
              <a:rPr lang="en-US" sz="1200" b="0" dirty="0">
                <a:effectLst/>
                <a:ea typeface="Malgun Gothic" panose="020B0503020000020004" pitchFamily="34" charset="-127"/>
                <a:cs typeface="Times New Roman" panose="02020603050405020304" pitchFamily="18" charset="0"/>
              </a:rPr>
              <a:t> &amp; 23038 in </a:t>
            </a:r>
            <a:r>
              <a:rPr lang="en-US" sz="1200" b="0" dirty="0">
                <a:effectLst/>
                <a:ea typeface="Malgun Gothic" panose="020B0503020000020004" pitchFamily="34" charset="-127"/>
                <a:cs typeface="Times New Roman" panose="02020603050405020304" pitchFamily="18" charset="0"/>
                <a:hlinkClick r:id="rId7"/>
              </a:rPr>
              <a:t>11-24/1009r1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Calibri" panose="020F0502020204030204" pitchFamily="34" charset="0"/>
              </a:rPr>
              <a:t>[5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Binita Gupta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MAC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213</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1426983488"/>
      </p:ext>
    </p:extLst>
  </p:cSld>
  <p:clrMapOvr>
    <a:masterClrMapping/>
  </p:clrMapOvr>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687 (PHY)</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23099, 23121, 23122, 23126, 23129, 23130, 23131, 23132, 23137, 23138 in </a:t>
            </a:r>
            <a:r>
              <a:rPr lang="en-US" sz="1200" b="0" dirty="0">
                <a:effectLst/>
                <a:latin typeface="Times New Roman" panose="02020603050405020304" pitchFamily="18" charset="0"/>
                <a:ea typeface="Times New Roman" panose="02020603050405020304" pitchFamily="18" charset="0"/>
                <a:hlinkClick r:id="rId2"/>
              </a:rPr>
              <a:t>11-24/1042r1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[10 CIDs]</a:t>
            </a:r>
          </a:p>
          <a:p>
            <a:pPr marL="285750" indent="-285750">
              <a:buFont typeface="Arial" panose="020B0604020202020204" pitchFamily="34" charset="0"/>
              <a:buChar char="•"/>
            </a:pPr>
            <a:r>
              <a:rPr lang="en-US" sz="1200" b="0" dirty="0">
                <a:effectLst/>
                <a:latin typeface="Times New Roman" panose="02020603050405020304" pitchFamily="18" charset="0"/>
                <a:ea typeface="Times New Roman" panose="02020603050405020304" pitchFamily="18" charset="0"/>
              </a:rPr>
              <a:t>23096, 23097</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3"/>
              </a:rPr>
              <a:t>11-24/1027r1</a:t>
            </a:r>
            <a:r>
              <a:rPr lang="en-US" sz="1200" b="0" dirty="0">
                <a:latin typeface="Times New Roman" panose="02020603050405020304" pitchFamily="18" charset="0"/>
                <a:ea typeface="Times New Roman" panose="02020603050405020304" pitchFamily="18" charset="0"/>
              </a:rPr>
              <a:t> &amp; </a:t>
            </a:r>
            <a:r>
              <a:rPr lang="en-US" sz="1200" b="0" dirty="0">
                <a:effectLst/>
                <a:latin typeface="Times New Roman" panose="02020603050405020304" pitchFamily="18" charset="0"/>
                <a:ea typeface="Times New Roman" panose="02020603050405020304" pitchFamily="18" charset="0"/>
              </a:rPr>
              <a:t>23098, 23100</a:t>
            </a:r>
            <a:r>
              <a:rPr lang="en-US" sz="1200" b="0" dirty="0">
                <a:latin typeface="Times New Roman" panose="02020603050405020304" pitchFamily="18" charset="0"/>
                <a:ea typeface="Times New Roman" panose="02020603050405020304" pitchFamily="18" charset="0"/>
              </a:rPr>
              <a:t>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4"/>
              </a:rPr>
              <a:t>11-24/1039r1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[4 CIDs]</a:t>
            </a:r>
            <a:endParaRPr lang="en-US" sz="1200" b="0" dirty="0">
              <a:effectLst/>
              <a:latin typeface="Times New Roman" panose="02020603050405020304" pitchFamily="18" charset="0"/>
              <a:ea typeface="Times New Roman" panose="02020603050405020304" pitchFamily="18" charset="0"/>
            </a:endParaRPr>
          </a:p>
          <a:p>
            <a:pPr marL="285750" indent="-285750">
              <a:buFont typeface="Arial" panose="020B0604020202020204" pitchFamily="34" charset="0"/>
              <a:buChar char="•"/>
            </a:pPr>
            <a:r>
              <a:rPr lang="en-GB" sz="1200" b="0" dirty="0">
                <a:effectLst/>
                <a:latin typeface="Times New Roman" panose="02020603050405020304" pitchFamily="18" charset="0"/>
                <a:ea typeface="SimSun" panose="02010600030101010101" pitchFamily="2" charset="-122"/>
              </a:rPr>
              <a:t>23024 </a:t>
            </a:r>
            <a:r>
              <a:rPr lang="en-US" sz="1200" b="0" dirty="0">
                <a:effectLst/>
                <a:latin typeface="Times New Roman" panose="02020603050405020304" pitchFamily="18" charset="0"/>
                <a:ea typeface="Times New Roman" panose="02020603050405020304" pitchFamily="18" charset="0"/>
              </a:rPr>
              <a:t>in </a:t>
            </a:r>
            <a:r>
              <a:rPr lang="en-US" sz="1200" b="0" dirty="0">
                <a:effectLst/>
                <a:latin typeface="Times New Roman" panose="02020603050405020304" pitchFamily="18" charset="0"/>
                <a:ea typeface="Times New Roman" panose="02020603050405020304" pitchFamily="18" charset="0"/>
                <a:hlinkClick r:id="rId5"/>
              </a:rPr>
              <a:t>11-24/1037r0</a:t>
            </a:r>
            <a:r>
              <a:rPr lang="en-US" sz="1200" b="0" dirty="0">
                <a:effectLst/>
                <a:latin typeface="Times New Roman" panose="02020603050405020304" pitchFamily="18" charset="0"/>
                <a:ea typeface="Times New Roman" panose="02020603050405020304" pitchFamily="18" charset="0"/>
              </a:rPr>
              <a:t> &amp; 23023 in </a:t>
            </a:r>
            <a:r>
              <a:rPr lang="en-US" sz="1200" b="0" dirty="0">
                <a:effectLst/>
                <a:latin typeface="Times New Roman" panose="02020603050405020304" pitchFamily="18" charset="0"/>
                <a:ea typeface="Times New Roman" panose="02020603050405020304" pitchFamily="18" charset="0"/>
                <a:hlinkClick r:id="rId6"/>
              </a:rPr>
              <a:t>11-24/1031r3</a:t>
            </a:r>
            <a:r>
              <a:rPr lang="en-US" sz="1200" b="0" dirty="0">
                <a:effectLst/>
                <a:latin typeface="Times New Roman" panose="02020603050405020304" pitchFamily="18" charset="0"/>
                <a:ea typeface="Times New Roman" panose="02020603050405020304" pitchFamily="18" charset="0"/>
              </a:rPr>
              <a:t> &amp; 23095 in </a:t>
            </a:r>
            <a:r>
              <a:rPr lang="en-US" sz="1200" b="0" dirty="0">
                <a:effectLst/>
                <a:latin typeface="Times New Roman" panose="02020603050405020304" pitchFamily="18" charset="0"/>
                <a:ea typeface="Times New Roman" panose="02020603050405020304" pitchFamily="18" charset="0"/>
                <a:hlinkClick r:id="rId7"/>
              </a:rPr>
              <a:t>11-24/1035r1</a:t>
            </a:r>
            <a:r>
              <a:rPr lang="en-US" sz="1200" b="0" dirty="0">
                <a:effectLst/>
                <a:latin typeface="Times New Roman" panose="02020603050405020304" pitchFamily="18" charset="0"/>
                <a:ea typeface="Times New Roman" panose="02020603050405020304" pitchFamily="18" charset="0"/>
              </a:rPr>
              <a:t> </a:t>
            </a:r>
            <a:r>
              <a:rPr lang="en-US" sz="1200" b="0" i="1" dirty="0">
                <a:effectLst/>
                <a:latin typeface="Times New Roman" panose="02020603050405020304" pitchFamily="18" charset="0"/>
                <a:ea typeface="Times New Roman" panose="02020603050405020304" pitchFamily="18" charset="0"/>
              </a:rPr>
              <a:t>[3 CIDs]</a:t>
            </a:r>
            <a:endParaRPr lang="en-US" sz="1200" b="0" dirty="0">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Youhan Kim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PHY telco of June 26th,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214</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3924785858"/>
      </p:ext>
    </p:extLst>
  </p:cSld>
  <p:clrMapOvr>
    <a:masterClrMapping/>
  </p:clrMapOvr>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688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23178, 23179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11-24/1006r1</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23013, 23146, 23147, 23148,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23155, 23156, 23157, </a:t>
            </a:r>
            <a:r>
              <a:rPr lang="en-US" sz="1200" b="0" strike="sngStrike" dirty="0">
                <a:solidFill>
                  <a:srgbClr val="FF0000"/>
                </a:solidFill>
                <a:effectLst/>
                <a:ea typeface="Malgun Gothic" panose="020B0503020000020004" pitchFamily="34" charset="-127"/>
                <a:cs typeface="Times New Roman" panose="02020603050405020304" pitchFamily="18" charset="0"/>
              </a:rPr>
              <a:t>23158,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23159, 23161, </a:t>
            </a:r>
            <a:r>
              <a:rPr lang="en-US" sz="1200" b="0" dirty="0">
                <a:solidFill>
                  <a:schemeClr val="tx1"/>
                </a:solidFill>
                <a:effectLst/>
                <a:ea typeface="Malgun Gothic" panose="020B0503020000020004" pitchFamily="34" charset="-127"/>
                <a:cs typeface="Times New Roman" panose="02020603050405020304" pitchFamily="18" charset="0"/>
              </a:rPr>
              <a:t>23162,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23163, 23164, 23165, </a:t>
            </a:r>
            <a:r>
              <a:rPr lang="en-US" sz="1200" b="0" dirty="0">
                <a:solidFill>
                  <a:schemeClr val="tx1"/>
                </a:solidFill>
                <a:effectLst/>
                <a:ea typeface="Malgun Gothic" panose="020B0503020000020004" pitchFamily="34" charset="-127"/>
                <a:cs typeface="Times New Roman" panose="02020603050405020304" pitchFamily="18" charset="0"/>
              </a:rPr>
              <a:t>23166</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3"/>
              </a:rPr>
              <a:t>11-24/1051r2</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23002, 23041,</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23149, 23150, </a:t>
            </a:r>
            <a:r>
              <a:rPr lang="en-US" sz="1200" b="0" strike="sngStrike" dirty="0">
                <a:solidFill>
                  <a:srgbClr val="FF0000"/>
                </a:solidFill>
                <a:effectLst/>
                <a:ea typeface="Malgun Gothic" panose="020B0503020000020004" pitchFamily="34" charset="-127"/>
                <a:cs typeface="Times New Roman" panose="02020603050405020304" pitchFamily="18" charset="0"/>
              </a:rPr>
              <a:t>23154, 23160</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4"/>
              </a:rPr>
              <a:t>11-24/1043r0</a:t>
            </a:r>
            <a:r>
              <a:rPr lang="en-US" sz="1200" b="0" dirty="0">
                <a:effectLst/>
                <a:ea typeface="Malgun Gothic" panose="020B0503020000020004" pitchFamily="34" charset="-127"/>
                <a:cs typeface="Times New Roman" panose="02020603050405020304" pitchFamily="18" charset="0"/>
              </a:rPr>
              <a:t> &amp; </a:t>
            </a:r>
            <a:r>
              <a:rPr lang="en-US" sz="1200" b="0" strike="sngStrike" dirty="0">
                <a:solidFill>
                  <a:srgbClr val="FF0000"/>
                </a:solidFill>
                <a:effectLst/>
                <a:ea typeface="Malgun Gothic" panose="020B0503020000020004" pitchFamily="34" charset="-127"/>
                <a:cs typeface="Times New Roman" panose="02020603050405020304" pitchFamily="18" charset="0"/>
              </a:rPr>
              <a:t>23056, 23071, 23072, 23073</a:t>
            </a:r>
            <a:r>
              <a:rPr lang="en-US" sz="1200" b="0" dirty="0">
                <a:effectLst/>
                <a:ea typeface="Malgun Gothic" panose="020B0503020000020004" pitchFamily="34" charset="-127"/>
                <a:cs typeface="Times New Roman" panose="02020603050405020304" pitchFamily="18" charset="0"/>
              </a:rPr>
              <a:t> in </a:t>
            </a:r>
            <a:r>
              <a:rPr lang="en-US" sz="1200" b="0" dirty="0">
                <a:effectLst/>
                <a:ea typeface="Malgun Gothic" panose="020B0503020000020004" pitchFamily="34" charset="-127"/>
                <a:cs typeface="Times New Roman" panose="02020603050405020304" pitchFamily="18" charset="0"/>
                <a:hlinkClick r:id="rId5"/>
              </a:rPr>
              <a:t>11-24/1029r0</a:t>
            </a:r>
            <a:r>
              <a:rPr lang="en-US" sz="1200" b="0" dirty="0">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23045, 23046, 23175 </a:t>
            </a:r>
            <a:r>
              <a:rPr lang="en-US" sz="1200" b="0" dirty="0">
                <a:effectLst/>
                <a:ea typeface="Malgun Gothic" panose="020B0503020000020004" pitchFamily="34" charset="-127"/>
                <a:cs typeface="Times New Roman" panose="02020603050405020304" pitchFamily="18" charset="0"/>
              </a:rPr>
              <a:t>in </a:t>
            </a:r>
            <a:r>
              <a:rPr lang="en-US" sz="1200" b="0" dirty="0">
                <a:ea typeface="Malgun Gothic" panose="020B0503020000020004" pitchFamily="34" charset="-127"/>
                <a:cs typeface="Times New Roman" panose="02020603050405020304" pitchFamily="18" charset="0"/>
                <a:hlinkClick r:id="rId6"/>
              </a:rPr>
              <a:t>11-24/1030r1</a:t>
            </a:r>
            <a:r>
              <a:rPr lang="en-US" sz="1200" b="0" dirty="0">
                <a:ea typeface="Malgun Gothic" panose="020B0503020000020004" pitchFamily="34" charset="-127"/>
                <a:cs typeface="Times New Roman" panose="02020603050405020304" pitchFamily="18" charset="0"/>
              </a:rPr>
              <a:t> </a:t>
            </a:r>
            <a:r>
              <a:rPr lang="en-US" sz="1200" b="0"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23026, 23027, 23042, </a:t>
            </a:r>
            <a:r>
              <a:rPr lang="en-US" sz="1200" b="0" strike="sngStrike" dirty="0">
                <a:solidFill>
                  <a:srgbClr val="FF0000"/>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7"/>
              </a:rPr>
              <a:t>11-24/1061r0</a:t>
            </a:r>
            <a:r>
              <a:rPr lang="en-US" sz="1200" b="0" dirty="0">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23025, 23028, 23029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11-24/1060r0</a:t>
            </a:r>
            <a:r>
              <a:rPr lang="en-US" sz="1200" b="0" dirty="0">
                <a:effectLst/>
                <a:ea typeface="Malgun Gothic" panose="020B0503020000020004" pitchFamily="34" charset="-127"/>
                <a:cs typeface="Times New Roman" panose="02020603050405020304" pitchFamily="18" charset="0"/>
              </a:rPr>
              <a:t> </a:t>
            </a:r>
            <a:r>
              <a:rPr lang="en-US" sz="1200" b="0" strike="sngStrike" dirty="0">
                <a:solidFill>
                  <a:srgbClr val="FF0000"/>
                </a:solidFill>
                <a:effectLst/>
                <a:ea typeface="Malgun Gothic" panose="020B0503020000020004" pitchFamily="34" charset="-127"/>
                <a:cs typeface="Times New Roman" panose="02020603050405020304" pitchFamily="18" charset="0"/>
              </a:rPr>
              <a:t>&amp;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11-24/1012r4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11-24/1048r0</a:t>
            </a:r>
            <a:endParaRPr lang="en-US" sz="1200" b="0" strike="sngStrike" dirty="0">
              <a:solidFill>
                <a:srgbClr val="FF0000"/>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23094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11-24/1044r0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2">
                  <a:extLst>
                    <a:ext uri="{A12FA001-AC4F-418D-AE19-62706E023703}">
                      <ahyp:hlinkClr xmlns:ahyp="http://schemas.microsoft.com/office/drawing/2018/hyperlinkcolor" val="tx"/>
                    </a:ext>
                  </a:extLst>
                </a:hlinkClick>
              </a:rPr>
              <a:t>11-24/1007</a:t>
            </a:r>
            <a:r>
              <a:rPr lang="en-US" sz="1200" b="0" strike="sngStrike" dirty="0">
                <a:solidFill>
                  <a:srgbClr val="FF0000"/>
                </a:solidFill>
                <a:effectLst/>
                <a:ea typeface="Malgun Gothic" panose="020B0503020000020004" pitchFamily="34" charset="-127"/>
                <a:cs typeface="Times New Roman" panose="02020603050405020304" pitchFamily="18" charset="0"/>
              </a:rPr>
              <a:t> &amp; 23074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3">
                  <a:extLst>
                    <a:ext uri="{A12FA001-AC4F-418D-AE19-62706E023703}">
                      <ahyp:hlinkClr xmlns:ahyp="http://schemas.microsoft.com/office/drawing/2018/hyperlinkcolor" val="tx"/>
                    </a:ext>
                  </a:extLst>
                </a:hlinkClick>
              </a:rPr>
              <a:t>11-24/1033r0</a:t>
            </a:r>
            <a:r>
              <a:rPr lang="en-US" sz="1200" b="0" strike="sngStrike" dirty="0">
                <a:solidFill>
                  <a:srgbClr val="FF0000"/>
                </a:solidFill>
                <a:effectLst/>
                <a:ea typeface="Malgun Gothic" panose="020B0503020000020004" pitchFamily="34" charset="-127"/>
                <a:cs typeface="Times New Roman" panose="02020603050405020304" pitchFamily="18" charset="0"/>
              </a:rPr>
              <a:t> &amp; 23020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4">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&amp; ?? in 11-24/1020r0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Jay Yang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200" i="1" dirty="0"/>
              <a:t>Note: These are CR docs that obtained ≥ 75% support during the straw poll phase of the Joint telco of July 3rd, 2024.</a:t>
            </a:r>
          </a:p>
          <a:p>
            <a:endParaRPr lang="en-US" sz="1200" i="1" dirty="0"/>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215</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783847315"/>
      </p:ext>
    </p:extLst>
  </p:cSld>
  <p:clrMapOvr>
    <a:masterClrMapping/>
  </p:clrMapOvr>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10th</a:t>
            </a: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216</a:t>
            </a:fld>
            <a:endParaRPr lang="en-GB" dirty="0"/>
          </a:p>
        </p:txBody>
      </p:sp>
    </p:spTree>
    <p:extLst>
      <p:ext uri="{BB962C8B-B14F-4D97-AF65-F5344CB8AC3E}">
        <p14:creationId xmlns:p14="http://schemas.microsoft.com/office/powerpoint/2010/main" val="3386835186"/>
      </p:ext>
    </p:extLst>
  </p:cSld>
  <p:clrMapOvr>
    <a:masterClrMapping/>
  </p:clrMapOvr>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p:txBody>
          <a:bodyPr/>
          <a:lstStyle/>
          <a:p>
            <a:r>
              <a:rPr lang="en-US" dirty="0">
                <a:solidFill>
                  <a:schemeClr val="tx1"/>
                </a:solidFill>
              </a:rPr>
              <a:t>Motion 689 (Joint)</a:t>
            </a:r>
            <a:endParaRPr lang="en-US" dirty="0"/>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23012,</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23013</a:t>
            </a:r>
            <a:r>
              <a:rPr lang="en-US" sz="1200" b="0" strike="sngStrike" dirty="0">
                <a:solidFill>
                  <a:schemeClr val="tx1"/>
                </a:solidFill>
                <a:effectLst/>
                <a:ea typeface="Malgun Gothic" panose="020B0503020000020004" pitchFamily="34" charset="-127"/>
                <a:cs typeface="Times New Roman" panose="02020603050405020304" pitchFamily="18" charset="0"/>
              </a:rPr>
              <a:t>,</a:t>
            </a:r>
            <a:r>
              <a:rPr lang="en-US" sz="1200" b="0" strike="sngStrike" dirty="0">
                <a:solidFill>
                  <a:srgbClr val="FF0000"/>
                </a:solidFill>
                <a:effectLst/>
                <a:ea typeface="Malgun Gothic" panose="020B0503020000020004" pitchFamily="34" charset="-127"/>
                <a:cs typeface="Times New Roman" panose="02020603050405020304" pitchFamily="18" charset="0"/>
              </a:rPr>
              <a:t> 23146, 23147, 23148,</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23158, 23159, 23161, 23163, 23164,</a:t>
            </a:r>
            <a:r>
              <a:rPr lang="en-US" sz="1200" b="0" strike="sngStrike" dirty="0">
                <a:solidFill>
                  <a:srgbClr val="FF0000"/>
                </a:solidFill>
                <a:ea typeface="Malgun Gothic" panose="020B0503020000020004" pitchFamily="34" charset="-127"/>
                <a:cs typeface="Times New Roman" panose="02020603050405020304" pitchFamily="18" charset="0"/>
              </a:rPr>
              <a:t> 23165</a:t>
            </a:r>
            <a:r>
              <a:rPr lang="en-US" sz="1200" b="0" dirty="0">
                <a:solidFill>
                  <a:srgbClr val="FF0000"/>
                </a:solidFill>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23002, 23154, 23160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2"/>
              </a:rPr>
              <a:t>11-24/1051r4</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23041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11-24/1043r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3">
                  <a:extLst>
                    <a:ext uri="{A12FA001-AC4F-418D-AE19-62706E023703}">
                      <ahyp:hlinkClr xmlns:ahyp="http://schemas.microsoft.com/office/drawing/2018/hyperlinkcolor" val="tx"/>
                    </a:ext>
                  </a:extLst>
                </a:hlinkClick>
              </a:rPr>
              <a:t>2</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strike="sngStrike" dirty="0">
                <a:effectLst/>
                <a:ea typeface="Malgun Gothic" panose="020B0503020000020004" pitchFamily="34" charset="-127"/>
                <a:cs typeface="Times New Roman" panose="02020603050405020304" pitchFamily="18" charset="0"/>
              </a:rPr>
              <a:t>&amp; </a:t>
            </a:r>
            <a:r>
              <a:rPr lang="en-US" sz="1200" b="0" dirty="0">
                <a:solidFill>
                  <a:schemeClr val="tx1"/>
                </a:solidFill>
                <a:effectLst/>
                <a:ea typeface="Malgun Gothic" panose="020B0503020000020004" pitchFamily="34" charset="-127"/>
                <a:cs typeface="Times New Roman" panose="02020603050405020304" pitchFamily="18" charset="0"/>
              </a:rPr>
              <a:t>23056, 23071, 23072, 23073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4"/>
              </a:rPr>
              <a:t>11-24/1029r1</a:t>
            </a:r>
            <a:r>
              <a:rPr lang="en-US" sz="1200" b="0" dirty="0">
                <a:effectLst/>
                <a:ea typeface="Malgun Gothic" panose="020B0503020000020004" pitchFamily="34" charset="-127"/>
                <a:cs typeface="Times New Roman" panose="02020603050405020304" pitchFamily="18" charset="0"/>
              </a:rPr>
              <a:t> </a:t>
            </a:r>
            <a:r>
              <a:rPr lang="en-US" sz="1200" b="0" i="1"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23085</a:t>
            </a:r>
            <a:r>
              <a:rPr lang="en-US" sz="1200" b="0" dirty="0">
                <a:effectLst/>
                <a:ea typeface="Malgun Gothic" panose="020B0503020000020004" pitchFamily="34" charset="-127"/>
                <a:cs typeface="Times New Roman" panose="02020603050405020304" pitchFamily="18" charset="0"/>
              </a:rPr>
              <a:t> in </a:t>
            </a:r>
            <a:r>
              <a:rPr lang="en-US" sz="1200" b="0" dirty="0">
                <a:ea typeface="Malgun Gothic" panose="020B0503020000020004" pitchFamily="34" charset="-127"/>
                <a:cs typeface="Times New Roman" panose="02020603050405020304" pitchFamily="18" charset="0"/>
                <a:hlinkClick r:id="rId5"/>
              </a:rPr>
              <a:t>11-24/1061r1</a:t>
            </a:r>
            <a:r>
              <a:rPr lang="en-US" sz="1200" b="0" dirty="0">
                <a:ea typeface="Malgun Gothic" panose="020B0503020000020004" pitchFamily="34" charset="-127"/>
                <a:cs typeface="Times New Roman" panose="02020603050405020304" pitchFamily="18" charset="0"/>
              </a:rPr>
              <a:t> &amp; </a:t>
            </a:r>
            <a:r>
              <a:rPr lang="en-US" sz="1200" b="0" strike="sngStrike" dirty="0">
                <a:solidFill>
                  <a:srgbClr val="FF0000"/>
                </a:solidFill>
                <a:ea typeface="Malgun Gothic" panose="020B0503020000020004" pitchFamily="34" charset="-127"/>
                <a:cs typeface="Times New Roman" panose="02020603050405020304" pitchFamily="18" charset="0"/>
              </a:rPr>
              <a:t>23044 in </a:t>
            </a:r>
            <a:r>
              <a:rPr lang="en-US" sz="1200" b="0" strike="sngStrike" dirty="0">
                <a:solidFill>
                  <a:srgbClr val="FF0000"/>
                </a:solidFill>
                <a:ea typeface="Malgun Gothic" panose="020B0503020000020004" pitchFamily="34" charset="-127"/>
                <a:cs typeface="Times New Roman" panose="02020603050405020304" pitchFamily="18" charset="0"/>
                <a:hlinkClick r:id="rId6">
                  <a:extLst>
                    <a:ext uri="{A12FA001-AC4F-418D-AE19-62706E023703}">
                      <ahyp:hlinkClr xmlns:ahyp="http://schemas.microsoft.com/office/drawing/2018/hyperlinkcolor" val="tx"/>
                    </a:ext>
                  </a:extLst>
                </a:hlinkClick>
              </a:rPr>
              <a:t>11-24/991r5</a:t>
            </a:r>
            <a:r>
              <a:rPr lang="en-US" sz="1200" b="0" strike="sngStrike" dirty="0">
                <a:solidFill>
                  <a:srgbClr val="FF0000"/>
                </a:solidFill>
                <a:ea typeface="Malgun Gothic" panose="020B0503020000020004" pitchFamily="34" charset="-127"/>
                <a:cs typeface="Times New Roman" panose="02020603050405020304" pitchFamily="18" charset="0"/>
              </a:rPr>
              <a:t> &amp; </a:t>
            </a:r>
            <a:r>
              <a:rPr lang="en-US" sz="1200" b="0" dirty="0">
                <a:solidFill>
                  <a:schemeClr val="tx1"/>
                </a:solidFill>
                <a:ea typeface="Malgun Gothic" panose="020B0503020000020004" pitchFamily="34" charset="-127"/>
                <a:cs typeface="Times New Roman" panose="02020603050405020304" pitchFamily="18" charset="0"/>
              </a:rPr>
              <a:t>23007 and resolutions for the bug fixes (1 to 4) provided </a:t>
            </a:r>
            <a:r>
              <a:rPr lang="en-US" sz="1200" b="0" dirty="0">
                <a:effectLst/>
                <a:ea typeface="Calibri" panose="020F0502020204030204" pitchFamily="34" charset="0"/>
              </a:rPr>
              <a:t>in </a:t>
            </a:r>
            <a:r>
              <a:rPr lang="en-US" sz="1200" b="0" u="sng" dirty="0">
                <a:solidFill>
                  <a:srgbClr val="0563C1"/>
                </a:solidFill>
                <a:ea typeface="Calibri" panose="020F0502020204030204" pitchFamily="34" charset="0"/>
                <a:cs typeface="Times New Roman" panose="02020603050405020304" pitchFamily="18" charset="0"/>
                <a:hlinkClick r:id="rId7"/>
              </a:rPr>
              <a:t>11-24/1018r4</a:t>
            </a:r>
            <a:r>
              <a:rPr lang="en-US" sz="1200" b="0" dirty="0">
                <a:effectLst/>
                <a:ea typeface="Malgun Gothic" panose="020B0503020000020004" pitchFamily="34" charset="-127"/>
                <a:cs typeface="Times New Roman" panose="02020603050405020304" pitchFamily="18" charset="0"/>
              </a:rPr>
              <a:t> &amp; </a:t>
            </a:r>
            <a:r>
              <a:rPr lang="en-US" sz="1200" b="0" dirty="0">
                <a:solidFill>
                  <a:schemeClr val="tx1"/>
                </a:solidFill>
                <a:effectLst/>
                <a:ea typeface="Malgun Gothic" panose="020B0503020000020004" pitchFamily="34" charset="-127"/>
                <a:cs typeface="Times New Roman" panose="02020603050405020304" pitchFamily="18" charset="0"/>
              </a:rPr>
              <a:t>23055, </a:t>
            </a:r>
            <a:r>
              <a:rPr lang="en-US" sz="1200" b="0" dirty="0">
                <a:solidFill>
                  <a:schemeClr val="tx1"/>
                </a:solidFill>
                <a:effectLst/>
                <a:ea typeface="Calibri" panose="020F0502020204030204" pitchFamily="34" charset="0"/>
              </a:rPr>
              <a:t>23057, </a:t>
            </a:r>
            <a:r>
              <a:rPr lang="en-US" sz="1200" b="0" dirty="0">
                <a:solidFill>
                  <a:schemeClr val="tx1"/>
                </a:solidFill>
                <a:effectLst/>
                <a:ea typeface="Malgun Gothic" panose="020B0503020000020004" pitchFamily="34" charset="-127"/>
                <a:cs typeface="Times New Roman" panose="02020603050405020304" pitchFamily="18" charset="0"/>
              </a:rPr>
              <a:t>23145 </a:t>
            </a:r>
            <a:r>
              <a:rPr lang="en-US" sz="1200" b="0" dirty="0">
                <a:effectLst/>
                <a:ea typeface="Malgun Gothic" panose="020B0503020000020004" pitchFamily="34" charset="-127"/>
                <a:cs typeface="Times New Roman" panose="02020603050405020304" pitchFamily="18" charset="0"/>
              </a:rPr>
              <a:t>in </a:t>
            </a:r>
            <a:r>
              <a:rPr lang="en-US" sz="1200" b="0" dirty="0">
                <a:effectLst/>
                <a:ea typeface="Malgun Gothic" panose="020B0503020000020004" pitchFamily="34" charset="-127"/>
                <a:cs typeface="Times New Roman" panose="02020603050405020304" pitchFamily="18" charset="0"/>
                <a:hlinkClick r:id="rId8"/>
              </a:rPr>
              <a:t>11-24/1049r3</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23019, 23170 in </a:t>
            </a:r>
            <a:r>
              <a:rPr lang="en-US" sz="1200" b="0" strike="sngStrike" dirty="0">
                <a:solidFill>
                  <a:srgbClr val="6B9F25"/>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11-24/1028r</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9">
                  <a:extLst>
                    <a:ext uri="{A12FA001-AC4F-418D-AE19-62706E023703}">
                      <ahyp:hlinkClr xmlns:ahyp="http://schemas.microsoft.com/office/drawing/2018/hyperlinkcolor" val="tx"/>
                    </a:ext>
                  </a:extLst>
                </a:hlinkClick>
              </a:rPr>
              <a:t>4</a:t>
            </a:r>
            <a:r>
              <a:rPr lang="en-US" sz="1200" b="0" strike="sngStrike" dirty="0">
                <a:solidFill>
                  <a:srgbClr val="FF0000"/>
                </a:solidFill>
                <a:effectLst/>
                <a:ea typeface="Malgun Gothic" panose="020B0503020000020004" pitchFamily="34" charset="-127"/>
                <a:cs typeface="Times New Roman" panose="02020603050405020304" pitchFamily="18" charset="0"/>
              </a:rPr>
              <a:t> &amp; 23167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0">
                  <a:extLst>
                    <a:ext uri="{A12FA001-AC4F-418D-AE19-62706E023703}">
                      <ahyp:hlinkClr xmlns:ahyp="http://schemas.microsoft.com/office/drawing/2018/hyperlinkcolor" val="tx"/>
                    </a:ext>
                  </a:extLst>
                </a:hlinkClick>
              </a:rPr>
              <a:t>11-24/1012r5</a:t>
            </a:r>
            <a:r>
              <a:rPr lang="en-US" sz="1200" b="0" strike="sngStrike" dirty="0">
                <a:solidFill>
                  <a:srgbClr val="FF0000"/>
                </a:solidFill>
                <a:effectLst/>
                <a:ea typeface="Malgun Gothic" panose="020B0503020000020004" pitchFamily="34" charset="-127"/>
                <a:cs typeface="Times New Roman" panose="02020603050405020304" pitchFamily="18" charset="0"/>
              </a:rPr>
              <a:t> &amp; 23133, 23167, 23168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1">
                  <a:extLst>
                    <a:ext uri="{A12FA001-AC4F-418D-AE19-62706E023703}">
                      <ahyp:hlinkClr xmlns:ahyp="http://schemas.microsoft.com/office/drawing/2018/hyperlinkcolor" val="tx"/>
                    </a:ext>
                  </a:extLst>
                </a:hlinkClick>
              </a:rPr>
              <a:t>11-24/1048r0</a:t>
            </a:r>
            <a:r>
              <a:rPr lang="en-US" sz="1200" b="0" strike="sngStrike" dirty="0">
                <a:solidFill>
                  <a:srgbClr val="FF0000"/>
                </a:solidFill>
                <a:effectLst/>
                <a:ea typeface="Malgun Gothic" panose="020B0503020000020004" pitchFamily="34" charset="-127"/>
                <a:cs typeface="Times New Roman" panose="02020603050405020304" pitchFamily="18" charset="0"/>
              </a:rPr>
              <a:t> </a:t>
            </a:r>
            <a:r>
              <a:rPr lang="en-US" sz="1200" b="0" i="1" strike="sngStrike" dirty="0">
                <a:solidFill>
                  <a:srgbClr val="FF0000"/>
                </a:solidFill>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dirty="0">
                <a:solidFill>
                  <a:schemeClr val="tx1"/>
                </a:solidFill>
                <a:effectLst/>
                <a:ea typeface="Malgun Gothic" panose="020B0503020000020004" pitchFamily="34" charset="-127"/>
                <a:cs typeface="Times New Roman" panose="02020603050405020304" pitchFamily="18" charset="0"/>
              </a:rPr>
              <a:t>23094 in </a:t>
            </a:r>
            <a:r>
              <a:rPr lang="en-US" sz="1200" b="0" dirty="0">
                <a:solidFill>
                  <a:schemeClr val="tx1"/>
                </a:solidFill>
                <a:effectLst/>
                <a:ea typeface="Malgun Gothic" panose="020B0503020000020004" pitchFamily="34" charset="-127"/>
                <a:cs typeface="Times New Roman" panose="02020603050405020304" pitchFamily="18" charset="0"/>
                <a:hlinkClick r:id="rId12"/>
              </a:rPr>
              <a:t>11-24/1044r0</a:t>
            </a:r>
            <a:r>
              <a:rPr lang="en-US" sz="1200" b="0" dirty="0">
                <a:solidFill>
                  <a:schemeClr val="tx1"/>
                </a:solidFill>
                <a:effectLst/>
                <a:ea typeface="Malgun Gothic" panose="020B0503020000020004" pitchFamily="34" charset="-127"/>
                <a:cs typeface="Times New Roman" panose="02020603050405020304" pitchFamily="18" charset="0"/>
              </a:rPr>
              <a:t> &amp; 23137</a:t>
            </a:r>
            <a:r>
              <a:rPr lang="en-US" sz="1200" b="0" dirty="0">
                <a:solidFill>
                  <a:srgbClr val="FF0000"/>
                </a:solidFill>
                <a:effectLst/>
                <a:ea typeface="Malgun Gothic" panose="020B0503020000020004" pitchFamily="34" charset="-127"/>
                <a:cs typeface="Times New Roman" panose="02020603050405020304" pitchFamily="18" charset="0"/>
              </a:rPr>
              <a:t> </a:t>
            </a:r>
            <a:r>
              <a:rPr lang="en-US" sz="1200" b="0" dirty="0">
                <a:solidFill>
                  <a:schemeClr val="tx1"/>
                </a:solidFill>
                <a:effectLst/>
                <a:ea typeface="Malgun Gothic" panose="020B0503020000020004" pitchFamily="34" charset="-127"/>
                <a:cs typeface="Times New Roman" panose="02020603050405020304" pitchFamily="18" charset="0"/>
              </a:rPr>
              <a:t>in </a:t>
            </a:r>
            <a:r>
              <a:rPr lang="en-US" sz="1200" b="0" dirty="0">
                <a:solidFill>
                  <a:schemeClr val="tx1"/>
                </a:solidFill>
                <a:effectLst/>
                <a:ea typeface="Malgun Gothic" panose="020B0503020000020004" pitchFamily="34" charset="-127"/>
                <a:cs typeface="Times New Roman" panose="02020603050405020304" pitchFamily="18" charset="0"/>
                <a:hlinkClick r:id="rId13"/>
              </a:rPr>
              <a:t>11-24/1007r2</a:t>
            </a:r>
            <a:r>
              <a:rPr lang="en-US" sz="1200" b="0" dirty="0">
                <a:solidFill>
                  <a:schemeClr val="tx1"/>
                </a:solidFill>
                <a:effectLst/>
                <a:ea typeface="Malgun Gothic" panose="020B0503020000020004" pitchFamily="34" charset="-127"/>
                <a:cs typeface="Times New Roman" panose="02020603050405020304" pitchFamily="18" charset="0"/>
              </a:rPr>
              <a:t> &amp; 23074 in </a:t>
            </a:r>
            <a:r>
              <a:rPr lang="en-US" sz="1200" b="0" dirty="0">
                <a:solidFill>
                  <a:schemeClr val="tx1"/>
                </a:solidFill>
                <a:effectLst/>
                <a:ea typeface="Malgun Gothic" panose="020B0503020000020004" pitchFamily="34" charset="-127"/>
                <a:cs typeface="Times New Roman" panose="02020603050405020304" pitchFamily="18" charset="0"/>
                <a:hlinkClick r:id="rId14"/>
              </a:rPr>
              <a:t>11-24/1033r0</a:t>
            </a:r>
            <a:r>
              <a:rPr lang="en-US" sz="1200" b="0" dirty="0">
                <a:solidFill>
                  <a:schemeClr val="tx1"/>
                </a:solidFill>
                <a:effectLst/>
                <a:ea typeface="Malgun Gothic" panose="020B0503020000020004" pitchFamily="34" charset="-127"/>
                <a:cs typeface="Times New Roman" panose="02020603050405020304" pitchFamily="18" charset="0"/>
              </a:rPr>
              <a:t> </a:t>
            </a:r>
            <a:r>
              <a:rPr lang="en-US" sz="1200" b="0" i="1" dirty="0">
                <a:ea typeface="Malgun Gothic" panose="020B0503020000020004" pitchFamily="34" charset="-127"/>
                <a:cs typeface="Times New Roman" panose="02020603050405020304" pitchFamily="18" charset="0"/>
              </a:rPr>
              <a:t>[3 CIDs]</a:t>
            </a:r>
            <a:endParaRPr lang="en-US" sz="1200" b="0" dirty="0">
              <a:solidFill>
                <a:schemeClr val="tx1"/>
              </a:solidFill>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strike="sngStrike" dirty="0">
                <a:solidFill>
                  <a:srgbClr val="FF0000"/>
                </a:solidFill>
                <a:effectLst/>
                <a:ea typeface="Malgun Gothic" panose="020B0503020000020004" pitchFamily="34" charset="-127"/>
                <a:cs typeface="Times New Roman" panose="02020603050405020304" pitchFamily="18" charset="0"/>
              </a:rPr>
              <a:t>23020, 23089, 23090 in </a:t>
            </a:r>
            <a:r>
              <a:rPr lang="en-US" sz="1200" b="0" strike="sngStrike" dirty="0">
                <a:solidFill>
                  <a:srgbClr val="FF0000"/>
                </a:solidFill>
                <a:effectLst/>
                <a:ea typeface="Malgun Gothic" panose="020B0503020000020004" pitchFamily="34" charset="-127"/>
                <a:cs typeface="Times New Roman" panose="02020603050405020304" pitchFamily="18" charset="0"/>
                <a:hlinkClick r:id="rId15">
                  <a:extLst>
                    <a:ext uri="{A12FA001-AC4F-418D-AE19-62706E023703}">
                      <ahyp:hlinkClr xmlns:ahyp="http://schemas.microsoft.com/office/drawing/2018/hyperlinkcolor" val="tx"/>
                    </a:ext>
                  </a:extLst>
                </a:hlinkClick>
              </a:rPr>
              <a:t>11-24/1019r1</a:t>
            </a:r>
            <a:r>
              <a:rPr lang="en-US" sz="1200" b="0" strike="sngStrike" dirty="0">
                <a:solidFill>
                  <a:srgbClr val="FF0000"/>
                </a:solidFill>
                <a:effectLst/>
                <a:ea typeface="Malgun Gothic" panose="020B0503020000020004" pitchFamily="34" charset="-127"/>
                <a:cs typeface="Times New Roman" panose="02020603050405020304" pitchFamily="18" charset="0"/>
              </a:rPr>
              <a:t> &amp; 23011, 23088, 23091, 23092, 23093, 23102 i</a:t>
            </a:r>
            <a:r>
              <a:rPr lang="en-US" sz="1200" b="0" strike="sngStrike" dirty="0">
                <a:solidFill>
                  <a:srgbClr val="FF0000"/>
                </a:solidFill>
                <a:ea typeface="Malgun Gothic" panose="020B0503020000020004" pitchFamily="34" charset="-127"/>
                <a:cs typeface="Times New Roman" panose="02020603050405020304" pitchFamily="18" charset="0"/>
              </a:rPr>
              <a:t>n </a:t>
            </a:r>
            <a:r>
              <a:rPr lang="en-US" sz="1200" b="0" strike="sngStrike" dirty="0">
                <a:solidFill>
                  <a:srgbClr val="FF0000"/>
                </a:solidFill>
                <a:effectLst/>
                <a:ea typeface="Malgun Gothic" panose="020B0503020000020004" pitchFamily="34" charset="-127"/>
                <a:cs typeface="Times New Roman" panose="02020603050405020304" pitchFamily="18" charset="0"/>
              </a:rPr>
              <a:t>11-24/1067r0 </a:t>
            </a:r>
            <a:r>
              <a:rPr lang="en-US" sz="1200" b="0" i="1" strike="sngStrike" dirty="0">
                <a:solidFill>
                  <a:srgbClr val="FF0000"/>
                </a:solidFill>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dirty="0">
                <a:effectLst/>
                <a:ea typeface="Calibri" panose="020F0502020204030204" pitchFamily="34" charset="0"/>
              </a:rPr>
              <a:t>23143, 23144, 23078, 23079, 23105, 23077, 23075, 23169, 23047, 23076  in </a:t>
            </a:r>
            <a:r>
              <a:rPr lang="en-US" sz="1200" b="0" dirty="0">
                <a:effectLst/>
                <a:ea typeface="Calibri" panose="020F0502020204030204" pitchFamily="34" charset="0"/>
                <a:hlinkClick r:id="rId16"/>
              </a:rPr>
              <a:t>11-24/1004r1</a:t>
            </a:r>
            <a:r>
              <a:rPr lang="en-US" sz="1200" b="0" dirty="0">
                <a:effectLst/>
                <a:ea typeface="Calibri" panose="020F0502020204030204" pitchFamily="34" charset="0"/>
              </a:rPr>
              <a:t> </a:t>
            </a:r>
            <a:r>
              <a:rPr lang="en-US" sz="1200" b="0" i="1" dirty="0">
                <a:effectLst/>
                <a:ea typeface="Calibri" panose="020F0502020204030204" pitchFamily="34" charset="0"/>
              </a:rPr>
              <a:t>[11 CID]</a:t>
            </a:r>
            <a:endParaRPr lang="en-US" sz="1200" b="0" dirty="0">
              <a:solidFill>
                <a:schemeClr val="tx1"/>
              </a:solidFill>
              <a:effectLst/>
              <a:ea typeface="Malgun Gothic" panose="020B0503020000020004" pitchFamily="34" charset="-127"/>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Subir Das		Second: Sanket Kalamkar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CR docs that obtained ≥ 75% support during the straw poll phase of the Joint telco of July 10th,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p:txBody>
          <a:bodyPr/>
          <a:lstStyle/>
          <a:p>
            <a:r>
              <a:rPr lang="en-GB"/>
              <a:t>Slide </a:t>
            </a:r>
            <a:fld id="{440F5867-744E-4AA6-B0ED-4C44D2DFBB7B}" type="slidenum">
              <a:rPr lang="en-GB" smtClean="0"/>
              <a:pPr/>
              <a:t>217</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127926340"/>
      </p:ext>
    </p:extLst>
  </p:cSld>
  <p:clrMapOvr>
    <a:masterClrMapping/>
  </p:clrMapOvr>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0F6D5-F62F-1E87-12BD-DC56E3C6E4C3}"/>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BE380E8-31FF-4646-2B7B-0B4CB1A84C1D}"/>
              </a:ext>
            </a:extLst>
          </p:cNvPr>
          <p:cNvSpPr>
            <a:spLocks noGrp="1"/>
          </p:cNvSpPr>
          <p:nvPr>
            <p:ph type="title"/>
          </p:nvPr>
        </p:nvSpPr>
        <p:spPr/>
        <p:txBody>
          <a:bodyPr/>
          <a:lstStyle/>
          <a:p>
            <a:r>
              <a:rPr lang="en-US" dirty="0">
                <a:solidFill>
                  <a:schemeClr val="tx1"/>
                </a:solidFill>
              </a:rPr>
              <a:t>Motions on July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F80AB161-B3A8-2E32-E940-A535C8FE66FB}"/>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4B4587F6-4975-6B16-6F2D-EF34E3777A4B}"/>
              </a:ext>
            </a:extLst>
          </p:cNvPr>
          <p:cNvSpPr>
            <a:spLocks noGrp="1"/>
          </p:cNvSpPr>
          <p:nvPr>
            <p:ph type="dt" idx="10"/>
          </p:nvPr>
        </p:nvSpPr>
        <p:spPr/>
        <p:txBody>
          <a:bodyPr/>
          <a:lstStyle/>
          <a:p>
            <a:r>
              <a:rPr lang="en-US" dirty="0"/>
              <a:t>July 2024</a:t>
            </a:r>
            <a:endParaRPr lang="en-GB" dirty="0"/>
          </a:p>
        </p:txBody>
      </p:sp>
      <p:sp>
        <p:nvSpPr>
          <p:cNvPr id="5" name="Footer Placeholder 4">
            <a:extLst>
              <a:ext uri="{FF2B5EF4-FFF2-40B4-BE49-F238E27FC236}">
                <a16:creationId xmlns:a16="http://schemas.microsoft.com/office/drawing/2014/main" id="{2A66906C-D72B-F1DD-8C72-CF830DB55E36}"/>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CAF1CBB4-7150-D0EA-0FEC-ACB9A72A81CA}"/>
              </a:ext>
            </a:extLst>
          </p:cNvPr>
          <p:cNvSpPr>
            <a:spLocks noGrp="1"/>
          </p:cNvSpPr>
          <p:nvPr>
            <p:ph type="sldNum" idx="12"/>
          </p:nvPr>
        </p:nvSpPr>
        <p:spPr/>
        <p:txBody>
          <a:bodyPr/>
          <a:lstStyle/>
          <a:p>
            <a:r>
              <a:rPr lang="en-GB"/>
              <a:t>Slide </a:t>
            </a:r>
            <a:fld id="{440F5867-744E-4AA6-B0ED-4C44D2DFBB7B}" type="slidenum">
              <a:rPr lang="en-GB" smtClean="0"/>
              <a:pPr/>
              <a:t>218</a:t>
            </a:fld>
            <a:endParaRPr lang="en-GB" dirty="0"/>
          </a:p>
        </p:txBody>
      </p:sp>
    </p:spTree>
    <p:extLst>
      <p:ext uri="{BB962C8B-B14F-4D97-AF65-F5344CB8AC3E}">
        <p14:creationId xmlns:p14="http://schemas.microsoft.com/office/powerpoint/2010/main" val="484956573"/>
      </p:ext>
    </p:extLst>
  </p:cSld>
  <p:clrMapOvr>
    <a:masterClrMapping/>
  </p:clrMapOvr>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BDFA3A5-EBFB-1E3D-E477-874B7AD70B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2854970-17D9-6F05-4C71-EBC4E41912A3}"/>
              </a:ext>
            </a:extLst>
          </p:cNvPr>
          <p:cNvSpPr>
            <a:spLocks noGrp="1"/>
          </p:cNvSpPr>
          <p:nvPr>
            <p:ph type="title"/>
          </p:nvPr>
        </p:nvSpPr>
        <p:spPr>
          <a:xfrm>
            <a:off x="685800" y="685800"/>
            <a:ext cx="7770813" cy="1065213"/>
          </a:xfrm>
        </p:spPr>
        <p:txBody>
          <a:bodyPr/>
          <a:lstStyle/>
          <a:p>
            <a:r>
              <a:rPr lang="en-US" dirty="0"/>
              <a:t>Motion 690 (Joint)</a:t>
            </a:r>
          </a:p>
        </p:txBody>
      </p:sp>
      <p:sp>
        <p:nvSpPr>
          <p:cNvPr id="3" name="Content Placeholder 2">
            <a:extLst>
              <a:ext uri="{FF2B5EF4-FFF2-40B4-BE49-F238E27FC236}">
                <a16:creationId xmlns:a16="http://schemas.microsoft.com/office/drawing/2014/main" id="{15B06966-A502-80FA-16A5-81986652AE22}"/>
              </a:ext>
            </a:extLst>
          </p:cNvPr>
          <p:cNvSpPr>
            <a:spLocks noGrp="1"/>
          </p:cNvSpPr>
          <p:nvPr>
            <p:ph idx="1"/>
          </p:nvPr>
        </p:nvSpPr>
        <p:spPr>
          <a:xfrm>
            <a:off x="685800" y="1981200"/>
            <a:ext cx="7770813" cy="4113213"/>
          </a:xfrm>
        </p:spPr>
        <p:txBody>
          <a:bodyPr/>
          <a:lstStyle/>
          <a:p>
            <a:r>
              <a:rPr lang="en-US" sz="1600" dirty="0"/>
              <a:t>Move to approve resolutions to the CIDs:</a:t>
            </a:r>
          </a:p>
          <a:p>
            <a:pPr>
              <a:buFont typeface="Arial" panose="020B0604020202020204" pitchFamily="34" charset="0"/>
              <a:buChar char="•"/>
            </a:pPr>
            <a:r>
              <a:rPr lang="en-US" sz="1200" dirty="0"/>
              <a:t>23146, 23147, 23148, 23165</a:t>
            </a:r>
            <a:r>
              <a:rPr lang="en-US" sz="1200" b="0" dirty="0"/>
              <a:t> in </a:t>
            </a:r>
            <a:r>
              <a:rPr lang="en-US" sz="1200" b="0" dirty="0">
                <a:hlinkClick r:id="rId2"/>
              </a:rPr>
              <a:t>11-24/1051r4</a:t>
            </a:r>
            <a:r>
              <a:rPr lang="en-US" sz="1200" b="0" dirty="0"/>
              <a:t> &amp; </a:t>
            </a:r>
            <a:r>
              <a:rPr lang="en-US" sz="1200" dirty="0"/>
              <a:t>23041</a:t>
            </a:r>
            <a:r>
              <a:rPr lang="en-US" sz="1200" b="0" dirty="0"/>
              <a:t> in </a:t>
            </a:r>
            <a:r>
              <a:rPr lang="en-US" sz="1200" b="0" dirty="0">
                <a:hlinkClick r:id="rId3"/>
              </a:rPr>
              <a:t>11-24/1043r2</a:t>
            </a:r>
            <a:r>
              <a:rPr lang="en-US" sz="1200" b="0" dirty="0"/>
              <a:t> &amp; </a:t>
            </a:r>
            <a:r>
              <a:rPr lang="en-US" sz="1200" dirty="0"/>
              <a:t>23044</a:t>
            </a:r>
            <a:r>
              <a:rPr lang="en-US" sz="1200" b="0" dirty="0"/>
              <a:t> in </a:t>
            </a:r>
            <a:r>
              <a:rPr lang="en-US" sz="1200" b="0" dirty="0">
                <a:hlinkClick r:id="rId4"/>
              </a:rPr>
              <a:t>11-24/991r5</a:t>
            </a:r>
            <a:r>
              <a:rPr lang="en-US" sz="1200" b="0" dirty="0"/>
              <a:t> </a:t>
            </a:r>
            <a:r>
              <a:rPr lang="en-US" sz="1200" b="0" i="1" dirty="0"/>
              <a:t>[6 CIDs]</a:t>
            </a:r>
          </a:p>
          <a:p>
            <a:pPr>
              <a:buFont typeface="Arial" panose="020B0604020202020204" pitchFamily="34" charset="0"/>
              <a:buChar char="•"/>
            </a:pPr>
            <a:r>
              <a:rPr lang="en-US" sz="1200" dirty="0"/>
              <a:t>23019, 23170 </a:t>
            </a:r>
            <a:r>
              <a:rPr lang="en-US" sz="1200" b="0" dirty="0"/>
              <a:t>in </a:t>
            </a:r>
            <a:r>
              <a:rPr lang="en-US" sz="1200" b="0" dirty="0">
                <a:hlinkClick r:id="rId5"/>
              </a:rPr>
              <a:t>11-24/1028r4</a:t>
            </a:r>
            <a:r>
              <a:rPr lang="en-US" sz="1200" b="0" dirty="0"/>
              <a:t> </a:t>
            </a:r>
            <a:r>
              <a:rPr lang="en-US" sz="1200" dirty="0">
                <a:solidFill>
                  <a:srgbClr val="FF0000"/>
                </a:solidFill>
              </a:rPr>
              <a:t>&amp; 23167 </a:t>
            </a:r>
            <a:r>
              <a:rPr lang="en-US" sz="1200" b="0" dirty="0"/>
              <a:t>in </a:t>
            </a:r>
            <a:r>
              <a:rPr lang="en-US" sz="1200" b="0" dirty="0">
                <a:hlinkClick r:id="rId6"/>
              </a:rPr>
              <a:t>11-24/1012r5</a:t>
            </a:r>
            <a:r>
              <a:rPr lang="en-US" sz="1200" b="0" dirty="0"/>
              <a:t> &amp; </a:t>
            </a:r>
            <a:r>
              <a:rPr lang="en-US" sz="1200" dirty="0"/>
              <a:t>23133, </a:t>
            </a:r>
            <a:r>
              <a:rPr lang="en-US" sz="1200" dirty="0">
                <a:solidFill>
                  <a:srgbClr val="FF0000"/>
                </a:solidFill>
              </a:rPr>
              <a:t>23167,</a:t>
            </a:r>
            <a:r>
              <a:rPr lang="en-US" sz="1200" dirty="0"/>
              <a:t> 23168 </a:t>
            </a:r>
            <a:r>
              <a:rPr lang="en-US" sz="1200" b="0" dirty="0"/>
              <a:t>in </a:t>
            </a:r>
            <a:r>
              <a:rPr lang="en-US" sz="1200" b="0" dirty="0">
                <a:hlinkClick r:id="rId7"/>
              </a:rPr>
              <a:t>11-24/1048r0</a:t>
            </a:r>
            <a:r>
              <a:rPr lang="en-US" sz="1200" b="0" dirty="0"/>
              <a:t> [6 CIDs]</a:t>
            </a:r>
          </a:p>
          <a:p>
            <a:pPr>
              <a:buFont typeface="Arial" panose="020B0604020202020204" pitchFamily="34" charset="0"/>
              <a:buChar char="•"/>
            </a:pPr>
            <a:r>
              <a:rPr lang="en-US" sz="1200" dirty="0"/>
              <a:t>23020</a:t>
            </a:r>
            <a:r>
              <a:rPr lang="en-US" sz="1200" b="0" dirty="0"/>
              <a:t>, </a:t>
            </a:r>
            <a:r>
              <a:rPr lang="en-US" sz="1200" dirty="0"/>
              <a:t>23089, 23090 </a:t>
            </a:r>
            <a:r>
              <a:rPr lang="en-US" sz="1200" b="0" dirty="0"/>
              <a:t>in </a:t>
            </a:r>
            <a:r>
              <a:rPr lang="en-US" sz="1200" b="0" dirty="0">
                <a:hlinkClick r:id="rId8"/>
              </a:rPr>
              <a:t>11-24/1019r2</a:t>
            </a:r>
            <a:r>
              <a:rPr lang="en-US" sz="1200" b="0" dirty="0"/>
              <a:t> &amp; </a:t>
            </a:r>
            <a:r>
              <a:rPr lang="en-US" sz="1200" dirty="0"/>
              <a:t>23011, 23088, 23091, 23092, 23093, 23102 </a:t>
            </a:r>
            <a:r>
              <a:rPr lang="en-US" sz="1200" b="0" dirty="0"/>
              <a:t>in </a:t>
            </a:r>
            <a:r>
              <a:rPr lang="en-US" sz="1200" b="0" dirty="0">
                <a:hlinkClick r:id="rId9"/>
              </a:rPr>
              <a:t>11-24/1067r0</a:t>
            </a:r>
            <a:r>
              <a:rPr lang="en-US" sz="1200" b="0" dirty="0"/>
              <a:t> [9 CIDs]</a:t>
            </a:r>
            <a:endParaRPr lang="en-US" sz="1200" dirty="0"/>
          </a:p>
          <a:p>
            <a:r>
              <a:rPr lang="en-US" altLang="en-US" sz="1600" dirty="0"/>
              <a:t>and incorporate the text changes into the latest TGbe draft.</a:t>
            </a:r>
          </a:p>
          <a:p>
            <a:r>
              <a:rPr lang="en-US" sz="1600" dirty="0"/>
              <a:t>Move: 		Second:</a:t>
            </a:r>
          </a:p>
          <a:p>
            <a:r>
              <a:rPr lang="en-US" sz="1600" dirty="0"/>
              <a:t>Discussion:</a:t>
            </a:r>
          </a:p>
          <a:p>
            <a:r>
              <a:rPr lang="en-US" sz="1600" dirty="0"/>
              <a:t>Result:</a:t>
            </a:r>
          </a:p>
          <a:p>
            <a:r>
              <a:rPr lang="en-US" sz="1600" dirty="0"/>
              <a:t>Note: These are CR docs that obtained ≥ 75% support during the straw poll phase of the Joint telco of July 15th, 2024.</a:t>
            </a:r>
          </a:p>
        </p:txBody>
      </p:sp>
      <p:sp>
        <p:nvSpPr>
          <p:cNvPr id="4" name="Slide Number Placeholder 3">
            <a:extLst>
              <a:ext uri="{FF2B5EF4-FFF2-40B4-BE49-F238E27FC236}">
                <a16:creationId xmlns:a16="http://schemas.microsoft.com/office/drawing/2014/main" id="{F0A9AAD6-2547-12FC-1EC4-03466B321386}"/>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219</a:t>
            </a:fld>
            <a:endParaRPr lang="en-GB" dirty="0"/>
          </a:p>
        </p:txBody>
      </p:sp>
      <p:sp>
        <p:nvSpPr>
          <p:cNvPr id="5" name="Footer Placeholder 4">
            <a:extLst>
              <a:ext uri="{FF2B5EF4-FFF2-40B4-BE49-F238E27FC236}">
                <a16:creationId xmlns:a16="http://schemas.microsoft.com/office/drawing/2014/main" id="{B50A12A7-8CA1-49FC-463B-7F6AAC7CCFA5}"/>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E16CE31-A6D3-44E2-0257-B9636FAB81AA}"/>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31762642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15524, 15526, 15599, 15823, 15847, 16009, 16010, 16112, 16503, 16505, 16507, 17828, 17944, 18142 in </a:t>
            </a:r>
            <a:r>
              <a:rPr lang="en-US" sz="1100" b="0" dirty="0">
                <a:solidFill>
                  <a:schemeClr val="tx1"/>
                </a:solidFill>
                <a:hlinkClick r:id="rId2"/>
              </a:rPr>
              <a:t>11-23/501r3</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15889, 17004, 17005, 15125, 15419, 15602 in </a:t>
            </a:r>
            <a:r>
              <a:rPr lang="en-US" sz="1100" b="0" dirty="0">
                <a:solidFill>
                  <a:schemeClr val="tx1"/>
                </a:solidFill>
                <a:hlinkClick r:id="rId3"/>
              </a:rPr>
              <a:t>11-23/308r1</a:t>
            </a:r>
            <a:r>
              <a:rPr lang="en-US" sz="1100" b="0" dirty="0">
                <a:solidFill>
                  <a:schemeClr val="tx1"/>
                </a:solidFill>
              </a:rPr>
              <a:t> &amp; 16576, 15111, 15650, 15891, 17906 in </a:t>
            </a:r>
            <a:r>
              <a:rPr lang="en-US" sz="1100" b="0" dirty="0">
                <a:solidFill>
                  <a:schemeClr val="tx1"/>
                </a:solidFill>
                <a:hlinkClick r:id="rId4"/>
              </a:rPr>
              <a:t>11-23/363r2</a:t>
            </a:r>
            <a:r>
              <a:rPr lang="en-US" sz="1100" b="0" dirty="0">
                <a:solidFill>
                  <a:schemeClr val="tx1"/>
                </a:solidFill>
              </a:rPr>
              <a:t> </a:t>
            </a:r>
            <a:r>
              <a:rPr lang="en-US" sz="1100" b="0" i="1" dirty="0">
                <a:solidFill>
                  <a:schemeClr val="tx1"/>
                </a:solidFill>
              </a:rPr>
              <a:t>[11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15247, 15252, 17027, 17028, 17235 in </a:t>
            </a:r>
            <a:r>
              <a:rPr lang="en-US" sz="1100" b="0" dirty="0">
                <a:solidFill>
                  <a:schemeClr val="tx1"/>
                </a:solidFill>
                <a:hlinkClick r:id="rId5"/>
              </a:rPr>
              <a:t>11-23/443r1</a:t>
            </a:r>
            <a:r>
              <a:rPr lang="en-US" sz="1100" b="0" dirty="0">
                <a:solidFill>
                  <a:schemeClr val="tx1"/>
                </a:solidFill>
              </a:rPr>
              <a:t> &amp; 18067 in </a:t>
            </a:r>
            <a:r>
              <a:rPr lang="en-US" sz="1100" b="0" dirty="0">
                <a:solidFill>
                  <a:schemeClr val="tx1"/>
                </a:solidFill>
                <a:hlinkClick r:id="rId6"/>
              </a:rPr>
              <a:t>11-23/335r4</a:t>
            </a:r>
            <a:r>
              <a:rPr lang="en-US" sz="1100" b="0" dirty="0">
                <a:solidFill>
                  <a:schemeClr val="tx1"/>
                </a:solidFill>
              </a:rPr>
              <a:t> &amp; 17892 in </a:t>
            </a:r>
            <a:r>
              <a:rPr lang="en-US" sz="1100" b="0" dirty="0">
                <a:solidFill>
                  <a:schemeClr val="tx1"/>
                </a:solidFill>
                <a:hlinkClick r:id="rId7"/>
              </a:rPr>
              <a:t>11-23/323r5</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17306, 17381, 17382, 17383, 17384, 17385, 17386, 18052 in </a:t>
            </a:r>
            <a:r>
              <a:rPr lang="en-US" sz="1100" b="0" dirty="0">
                <a:solidFill>
                  <a:schemeClr val="tx1"/>
                </a:solidFill>
                <a:hlinkClick r:id="rId8"/>
              </a:rPr>
              <a:t>11-23/457r2</a:t>
            </a:r>
            <a:r>
              <a:rPr lang="en-US" sz="1100" b="0" dirty="0">
                <a:solidFill>
                  <a:schemeClr val="tx1"/>
                </a:solidFill>
              </a:rPr>
              <a:t> &amp; 17538, 15928, 16435 in </a:t>
            </a:r>
            <a:r>
              <a:rPr lang="en-US" sz="1100" b="0" dirty="0">
                <a:solidFill>
                  <a:schemeClr val="tx1"/>
                </a:solidFill>
                <a:hlinkClick r:id="rId9"/>
              </a:rPr>
              <a:t>11-23/354r3</a:t>
            </a:r>
            <a:r>
              <a:rPr lang="en-US" sz="1100" b="0" dirty="0">
                <a:solidFill>
                  <a:schemeClr val="tx1"/>
                </a:solidFill>
              </a:rPr>
              <a:t> &amp; 16558, 15624, 17865, 15648, 16937, 15625, 16938, 15829, 16939 in </a:t>
            </a:r>
            <a:r>
              <a:rPr lang="en-US" sz="1100" b="0" dirty="0">
                <a:solidFill>
                  <a:schemeClr val="tx1"/>
                </a:solidFill>
                <a:hlinkClick r:id="rId10"/>
              </a:rPr>
              <a:t>11-23/310r2</a:t>
            </a:r>
            <a:r>
              <a:rPr lang="en-US" sz="1100" b="0" dirty="0">
                <a:solidFill>
                  <a:schemeClr val="tx1"/>
                </a:solidFill>
              </a:rPr>
              <a:t> &amp; 16233, 16251, 16252 in </a:t>
            </a:r>
            <a:r>
              <a:rPr lang="en-US" sz="1100" b="0" dirty="0">
                <a:solidFill>
                  <a:schemeClr val="tx1"/>
                </a:solidFill>
                <a:hlinkClick r:id="rId11"/>
              </a:rPr>
              <a:t>11-23/545r0</a:t>
            </a:r>
            <a:r>
              <a:rPr lang="en-US" sz="1100" b="0" dirty="0">
                <a:solidFill>
                  <a:schemeClr val="tx1"/>
                </a:solidFill>
              </a:rPr>
              <a:t> [23 CIDs]</a:t>
            </a:r>
          </a:p>
          <a:p>
            <a:pPr marL="285750" indent="-285750">
              <a:buFont typeface="Arial" panose="020B0604020202020204" pitchFamily="34" charset="0"/>
              <a:buChar char="•"/>
            </a:pPr>
            <a:r>
              <a:rPr lang="en-US" sz="1100" b="0" dirty="0">
                <a:solidFill>
                  <a:schemeClr val="tx1"/>
                </a:solidFill>
              </a:rPr>
              <a:t>15075, 15077, 15563, 15645, 16055, 16675, 16555, 16469, 15109, 16917, 15562, 15591, 15884, 16259, 15590, 15592, 16554, 16918, 16232, 15483, 15112, 16616, 16919, 15885, 15080, 16056, 15076, 16260, 16556, 16920, 16921, 16557, 16617, 15078, 16470, 18059 in </a:t>
            </a:r>
            <a:r>
              <a:rPr lang="en-US" sz="1100" b="0" dirty="0">
                <a:solidFill>
                  <a:schemeClr val="tx1"/>
                </a:solidFill>
                <a:hlinkClick r:id="rId12"/>
              </a:rPr>
              <a:t>11-23/340r5</a:t>
            </a:r>
            <a:r>
              <a:rPr lang="en-US" sz="1100" b="0" dirty="0">
                <a:solidFill>
                  <a:srgbClr val="FF0000"/>
                </a:solidFill>
              </a:rPr>
              <a:t>*</a:t>
            </a:r>
            <a:r>
              <a:rPr lang="en-US" sz="1100" b="0" dirty="0">
                <a:solidFill>
                  <a:schemeClr val="tx1"/>
                </a:solidFill>
              </a:rPr>
              <a:t> </a:t>
            </a:r>
            <a:r>
              <a:rPr lang="en-US" sz="1100" b="0" i="1" dirty="0">
                <a:solidFill>
                  <a:schemeClr val="tx1"/>
                </a:solidFill>
              </a:rPr>
              <a:t>[36 CIDs]</a:t>
            </a:r>
          </a:p>
          <a:p>
            <a:pPr marL="0" indent="0"/>
            <a:r>
              <a:rPr lang="en-US" altLang="en-US" sz="1600" b="1" dirty="0"/>
              <a:t>and incorporate the text changes into the latest TGbe draft.</a:t>
            </a:r>
          </a:p>
          <a:p>
            <a:pPr marL="0" indent="0"/>
            <a:r>
              <a:rPr lang="en-US" sz="1600" dirty="0"/>
              <a:t>Move: Stephen McCann			Second: Edward Au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solidFill>
                  <a:srgbClr val="FF0000"/>
                </a:solidFill>
              </a:rPr>
              <a:t>*changes related to “(s)” for multiple links are not part of the motioned text.</a:t>
            </a:r>
          </a:p>
          <a:p>
            <a:r>
              <a:rPr lang="en-US" sz="1200" i="1" dirty="0"/>
              <a:t>Note: These are comment resolution documents that obtained ≥ 75% support during the straw poll phase of the MAC ad-hoc conf calls of March 27 and 29,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622561888"/>
      </p:ext>
    </p:extLst>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EEEE11-0915-163F-FCF6-AB443279EFCC}"/>
              </a:ext>
            </a:extLst>
          </p:cNvPr>
          <p:cNvSpPr>
            <a:spLocks noGrp="1"/>
          </p:cNvSpPr>
          <p:nvPr>
            <p:ph type="title"/>
          </p:nvPr>
        </p:nvSpPr>
        <p:spPr>
          <a:xfrm>
            <a:off x="685800" y="685800"/>
            <a:ext cx="7770813" cy="1065213"/>
          </a:xfrm>
        </p:spPr>
        <p:txBody>
          <a:bodyPr/>
          <a:lstStyle/>
          <a:p>
            <a:r>
              <a:rPr lang="en-US" dirty="0"/>
              <a:t>2</a:t>
            </a:r>
            <a:r>
              <a:rPr lang="en-US" baseline="30000" dirty="0"/>
              <a:t>nd</a:t>
            </a:r>
            <a:r>
              <a:rPr lang="en-US" dirty="0"/>
              <a:t> Recirculation SA Ballot Motion</a:t>
            </a:r>
          </a:p>
        </p:txBody>
      </p:sp>
      <p:sp>
        <p:nvSpPr>
          <p:cNvPr id="3" name="Content Placeholder 2">
            <a:extLst>
              <a:ext uri="{FF2B5EF4-FFF2-40B4-BE49-F238E27FC236}">
                <a16:creationId xmlns:a16="http://schemas.microsoft.com/office/drawing/2014/main" id="{3481DB5A-239A-7442-182B-1E515E20B7C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Having approved comment resolutions for all of the comments received from the first recirculation SA ballot on P802.11be D6.0 as contained in </a:t>
            </a:r>
            <a:r>
              <a:rPr lang="en-US" sz="2000" dirty="0">
                <a:solidFill>
                  <a:srgbClr val="FF0000"/>
                </a:solidFill>
              </a:rPr>
              <a:t>11-24/994r5</a:t>
            </a:r>
            <a:r>
              <a:rPr lang="en-US" sz="2000" dirty="0">
                <a:solidFill>
                  <a:schemeClr val="tx1"/>
                </a:solidFill>
              </a:rPr>
              <a:t> [and Motion 689 in </a:t>
            </a:r>
            <a:r>
              <a:rPr lang="en-US" sz="2000" dirty="0">
                <a:solidFill>
                  <a:srgbClr val="FF0000"/>
                </a:solidFill>
              </a:rPr>
              <a:t>11-23/442r55</a:t>
            </a:r>
            <a:r>
              <a:rPr lang="en-US" sz="2000" dirty="0">
                <a:solidFill>
                  <a:schemeClr val="tx1"/>
                </a:solidFill>
              </a:rPr>
              <a:t>]</a:t>
            </a:r>
            <a:r>
              <a:rPr lang="en-US" sz="2000" dirty="0"/>
              <a:t>,</a:t>
            </a:r>
            <a:br>
              <a:rPr lang="en-US" sz="2000" dirty="0"/>
            </a:br>
            <a:r>
              <a:rPr lang="en-US" sz="2000" dirty="0"/>
              <a:t>Instruct the editor to prepare </a:t>
            </a:r>
            <a:r>
              <a:rPr lang="en-US" sz="2000" dirty="0">
                <a:solidFill>
                  <a:srgbClr val="FF0000"/>
                </a:solidFill>
              </a:rPr>
              <a:t>P802.11be D7.0</a:t>
            </a:r>
            <a:r>
              <a:rPr lang="en-US" sz="2000" dirty="0"/>
              <a:t> incorporating these resolutions and,</a:t>
            </a:r>
            <a:br>
              <a:rPr lang="en-US" sz="2000" dirty="0"/>
            </a:br>
            <a:r>
              <a:rPr lang="en-US" sz="2000" dirty="0"/>
              <a:t>Approve a 10-day SA Recirculation Ballot asking the question “Should P802.11be </a:t>
            </a:r>
            <a:r>
              <a:rPr lang="en-US" sz="2000" dirty="0">
                <a:solidFill>
                  <a:srgbClr val="FF0000"/>
                </a:solidFill>
              </a:rPr>
              <a:t>D7.0</a:t>
            </a:r>
            <a:r>
              <a:rPr lang="en-US" sz="2000" dirty="0"/>
              <a:t> be forwarded to RevCom?”</a:t>
            </a:r>
          </a:p>
          <a:p>
            <a:pPr>
              <a:buFont typeface="Arial" panose="020B0604020202020204" pitchFamily="34" charset="0"/>
              <a:buChar char="•"/>
            </a:pPr>
            <a:endParaRPr lang="en-US" sz="2000" dirty="0"/>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A890C153-C3F2-A130-702A-23B47E06112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220</a:t>
            </a:fld>
            <a:endParaRPr lang="en-GB" dirty="0"/>
          </a:p>
        </p:txBody>
      </p:sp>
      <p:sp>
        <p:nvSpPr>
          <p:cNvPr id="5" name="Footer Placeholder 4">
            <a:extLst>
              <a:ext uri="{FF2B5EF4-FFF2-40B4-BE49-F238E27FC236}">
                <a16:creationId xmlns:a16="http://schemas.microsoft.com/office/drawing/2014/main" id="{F71DBA41-2A93-0426-67BE-381C3CAD777B}"/>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5EA98D-9036-62C5-76A4-B7E2F261DBE6}"/>
              </a:ext>
            </a:extLst>
          </p:cNvPr>
          <p:cNvSpPr>
            <a:spLocks noGrp="1"/>
          </p:cNvSpPr>
          <p:nvPr>
            <p:ph type="dt" idx="15"/>
          </p:nvPr>
        </p:nvSpPr>
        <p:spPr>
          <a:xfrm>
            <a:off x="696912" y="333375"/>
            <a:ext cx="1874823" cy="273050"/>
          </a:xfrm>
        </p:spPr>
        <p:txBody>
          <a:bodyPr/>
          <a:lstStyle/>
          <a:p>
            <a:r>
              <a:rPr lang="en-US" dirty="0"/>
              <a:t>July 2024</a:t>
            </a:r>
            <a:endParaRPr lang="en-GB" dirty="0"/>
          </a:p>
        </p:txBody>
      </p:sp>
    </p:spTree>
    <p:extLst>
      <p:ext uri="{BB962C8B-B14F-4D97-AF65-F5344CB8AC3E}">
        <p14:creationId xmlns:p14="http://schemas.microsoft.com/office/powerpoint/2010/main" val="1240600588"/>
      </p:ext>
    </p:extLst>
  </p:cSld>
  <p:clrMapOvr>
    <a:masterClrMapping/>
  </p:clrMapOvr>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a:extLst>
              <a:ext uri="{FF2B5EF4-FFF2-40B4-BE49-F238E27FC236}">
                <a16:creationId xmlns:a16="http://schemas.microsoft.com/office/drawing/2014/main" id="{4FBCCF06-7163-5BC7-53F3-038034014EDF}"/>
              </a:ext>
            </a:extLst>
          </p:cNvPr>
          <p:cNvSpPr>
            <a:spLocks noGrp="1"/>
          </p:cNvSpPr>
          <p:nvPr>
            <p:ph type="title"/>
          </p:nvPr>
        </p:nvSpPr>
        <p:spPr/>
        <p:txBody>
          <a:bodyPr/>
          <a:lstStyle/>
          <a:p>
            <a:r>
              <a:rPr lang="en-GB" sz="2800" dirty="0"/>
              <a:t>P802.11</a:t>
            </a:r>
            <a:r>
              <a:rPr lang="en-US" sz="2800" dirty="0"/>
              <a:t>be</a:t>
            </a:r>
            <a:r>
              <a:rPr lang="en-GB" sz="2800" dirty="0"/>
              <a:t> Conditional Forward to </a:t>
            </a:r>
            <a:r>
              <a:rPr lang="en-GB" sz="2800" dirty="0" err="1"/>
              <a:t>REVcom</a:t>
            </a:r>
            <a:endParaRPr lang="en-US" sz="2800" dirty="0"/>
          </a:p>
        </p:txBody>
      </p:sp>
      <p:sp>
        <p:nvSpPr>
          <p:cNvPr id="13" name="Content Placeholder 12">
            <a:extLst>
              <a:ext uri="{FF2B5EF4-FFF2-40B4-BE49-F238E27FC236}">
                <a16:creationId xmlns:a16="http://schemas.microsoft.com/office/drawing/2014/main" id="{C6BE0195-DB02-0A0E-F8FD-AF77D0229B70}"/>
              </a:ext>
            </a:extLst>
          </p:cNvPr>
          <p:cNvSpPr>
            <a:spLocks noGrp="1"/>
          </p:cNvSpPr>
          <p:nvPr>
            <p:ph idx="1"/>
          </p:nvPr>
        </p:nvSpPr>
        <p:spPr>
          <a:xfrm>
            <a:off x="685800" y="1981200"/>
            <a:ext cx="7770813" cy="4494213"/>
          </a:xfrm>
        </p:spPr>
        <p:txBody>
          <a:bodyPr/>
          <a:lstStyle/>
          <a:p>
            <a:r>
              <a:rPr lang="en-US" sz="2000" dirty="0">
                <a:solidFill>
                  <a:schemeClr val="tx1"/>
                </a:solidFill>
              </a:rPr>
              <a:t>Approve document 11-yy-xxxx as the report to the IEEE 802 Executive Committee (EC) on the requirements for conditional approval to forward P802.11be D7.0 to RevCom, and</a:t>
            </a:r>
          </a:p>
          <a:p>
            <a:r>
              <a:rPr lang="en-US" sz="2000" dirty="0">
                <a:solidFill>
                  <a:schemeClr val="tx1"/>
                </a:solidFill>
              </a:rPr>
              <a:t>Request the IEEE 802 EC to conditionally approve forwarding P802.11be D7.0 to RevCom.</a:t>
            </a:r>
          </a:p>
          <a:p>
            <a:endParaRPr lang="en-US" sz="2000" dirty="0">
              <a:solidFill>
                <a:schemeClr val="tx1"/>
              </a:solidFill>
            </a:endParaRPr>
          </a:p>
          <a:p>
            <a:pPr marL="0" indent="0"/>
            <a:r>
              <a:rPr lang="en-US" sz="2000" dirty="0"/>
              <a:t>Move: 			Second:</a:t>
            </a:r>
          </a:p>
          <a:p>
            <a:pPr marL="0" indent="0"/>
            <a:r>
              <a:rPr lang="en-US" sz="2000" dirty="0"/>
              <a:t>Discussion:</a:t>
            </a:r>
            <a:endParaRPr lang="en-US" sz="2000" b="0" dirty="0"/>
          </a:p>
          <a:p>
            <a:r>
              <a:rPr lang="en-US" sz="2000" dirty="0"/>
              <a:t>Preliminary Result:</a:t>
            </a:r>
          </a:p>
          <a:p>
            <a:r>
              <a:rPr lang="en-US" sz="2000" dirty="0"/>
              <a:t>Result:</a:t>
            </a:r>
            <a:endParaRPr lang="en-US" sz="2000" dirty="0">
              <a:highlight>
                <a:srgbClr val="00FF00"/>
              </a:highlight>
            </a:endParaRPr>
          </a:p>
          <a:p>
            <a:endParaRPr lang="en-US" sz="2000" dirty="0">
              <a:solidFill>
                <a:schemeClr val="tx1"/>
              </a:solidFill>
            </a:endParaRPr>
          </a:p>
        </p:txBody>
      </p:sp>
      <p:sp>
        <p:nvSpPr>
          <p:cNvPr id="6" name="Slide Number Placeholder 5">
            <a:extLst>
              <a:ext uri="{FF2B5EF4-FFF2-40B4-BE49-F238E27FC236}">
                <a16:creationId xmlns:a16="http://schemas.microsoft.com/office/drawing/2014/main" id="{CD330A40-635F-0CA0-C7B3-DC418F3B5491}"/>
              </a:ext>
            </a:extLst>
          </p:cNvPr>
          <p:cNvSpPr>
            <a:spLocks noGrp="1"/>
          </p:cNvSpPr>
          <p:nvPr>
            <p:ph type="sldNum" idx="12"/>
          </p:nvPr>
        </p:nvSpPr>
        <p:spPr/>
        <p:txBody>
          <a:bodyPr/>
          <a:lstStyle/>
          <a:p>
            <a:r>
              <a:rPr lang="en-GB"/>
              <a:t>Slide </a:t>
            </a:r>
            <a:fld id="{3ABCC52B-A3F7-440B-BBF2-55191E6E7773}" type="slidenum">
              <a:rPr lang="en-GB" smtClean="0"/>
              <a:pPr/>
              <a:t>221</a:t>
            </a:fld>
            <a:endParaRPr lang="en-GB"/>
          </a:p>
        </p:txBody>
      </p:sp>
      <p:sp>
        <p:nvSpPr>
          <p:cNvPr id="5" name="Footer Placeholder 4">
            <a:extLst>
              <a:ext uri="{FF2B5EF4-FFF2-40B4-BE49-F238E27FC236}">
                <a16:creationId xmlns:a16="http://schemas.microsoft.com/office/drawing/2014/main" id="{A113E43F-CA34-0AEB-175A-4E6F7368207D}"/>
              </a:ext>
            </a:extLst>
          </p:cNvPr>
          <p:cNvSpPr>
            <a:spLocks noGrp="1"/>
          </p:cNvSpPr>
          <p:nvPr>
            <p:ph type="ftr" idx="14"/>
          </p:nvPr>
        </p:nvSpPr>
        <p:spPr/>
        <p:txBody>
          <a:bodyPr/>
          <a:lstStyle/>
          <a:p>
            <a:r>
              <a:rPr lang="en-GB"/>
              <a:t>Alfred Asterjadhi, Qualcomm Technologies, Inc.</a:t>
            </a:r>
            <a:endParaRPr lang="en-GB" dirty="0"/>
          </a:p>
        </p:txBody>
      </p:sp>
      <p:sp>
        <p:nvSpPr>
          <p:cNvPr id="4" name="Date Placeholder 3">
            <a:extLst>
              <a:ext uri="{FF2B5EF4-FFF2-40B4-BE49-F238E27FC236}">
                <a16:creationId xmlns:a16="http://schemas.microsoft.com/office/drawing/2014/main" id="{98D165AA-9DB3-278D-1756-FD496B679732}"/>
              </a:ext>
            </a:extLst>
          </p:cNvPr>
          <p:cNvSpPr>
            <a:spLocks noGrp="1"/>
          </p:cNvSpPr>
          <p:nvPr>
            <p:ph type="dt" idx="15"/>
          </p:nvPr>
        </p:nvSpPr>
        <p:spPr/>
        <p:txBody>
          <a:bodyPr/>
          <a:lstStyle/>
          <a:p>
            <a:r>
              <a:rPr lang="en-US" dirty="0"/>
              <a:t>July 2024</a:t>
            </a:r>
            <a:endParaRPr lang="en-GB" dirty="0"/>
          </a:p>
        </p:txBody>
      </p:sp>
    </p:spTree>
    <p:extLst>
      <p:ext uri="{BB962C8B-B14F-4D97-AF65-F5344CB8AC3E}">
        <p14:creationId xmlns:p14="http://schemas.microsoft.com/office/powerpoint/2010/main" val="26772270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539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15899, 17430, 16248, 16249, 15900, 17431, 17432, 17433, 17434, 17435, 17436 in </a:t>
            </a:r>
            <a:r>
              <a:rPr lang="en-US" sz="1100" b="0" u="sng" dirty="0">
                <a:solidFill>
                  <a:srgbClr val="0563C1"/>
                </a:solidFill>
                <a:effectLst/>
                <a:ea typeface="Calibri" panose="020F0502020204030204" pitchFamily="34" charset="0"/>
                <a:hlinkClick r:id="rId2"/>
              </a:rPr>
              <a:t>11-23/516r2</a:t>
            </a:r>
            <a:r>
              <a:rPr lang="en-US" sz="11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17041, 17271, 17980, 17042, 17272 in </a:t>
            </a:r>
            <a:r>
              <a:rPr lang="en-US" sz="1100" b="0" dirty="0">
                <a:solidFill>
                  <a:schemeClr val="tx1"/>
                </a:solidFill>
                <a:hlinkClick r:id="rId3"/>
              </a:rPr>
              <a:t>11-23/558r3</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17903, 17437, 17438, 17439, 17440, 17441, 17442, 16129, 17443, 17444, 17445 in </a:t>
            </a:r>
            <a:r>
              <a:rPr lang="en-US" sz="1100" b="0" dirty="0">
                <a:solidFill>
                  <a:schemeClr val="tx1"/>
                </a:solidFill>
                <a:hlinkClick r:id="rId4"/>
              </a:rPr>
              <a:t>11-23/517r2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15942, 15354, 15693, 15694, 16367, 17965, 17673, 15371, 15370, 17675, 17676, 17781, 17782, 15383, 15384, 15385, 15386 in </a:t>
            </a:r>
            <a:r>
              <a:rPr lang="en-US" sz="1100" b="0" dirty="0">
                <a:solidFill>
                  <a:schemeClr val="tx1"/>
                </a:solidFill>
                <a:hlinkClick r:id="rId5"/>
              </a:rPr>
              <a:t>11-23/329r1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16702, 17371, 15428, 15430, 15431, 15432, 15584, 15433, 15434, 15435, 15436, 15441 in </a:t>
            </a:r>
            <a:r>
              <a:rPr lang="en-US" sz="1100" b="0" dirty="0">
                <a:solidFill>
                  <a:schemeClr val="tx1"/>
                </a:solidFill>
                <a:hlinkClick r:id="rId6"/>
              </a:rPr>
              <a:t>11-23/330r2</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15089, 16475, 16476, 17909, 17744, 15092, 17746, 16820, 16599, 16600, 16601, 16822, 16823, 18276, 16530, 16825, 16826, 15086, 16602, 15826, 17293 in </a:t>
            </a:r>
            <a:r>
              <a:rPr lang="en-US" sz="1100" b="0" dirty="0">
                <a:solidFill>
                  <a:schemeClr val="tx1"/>
                </a:solidFill>
                <a:hlinkClick r:id="rId7"/>
              </a:rPr>
              <a:t>11-23/499r1</a:t>
            </a:r>
            <a:r>
              <a:rPr lang="en-US" sz="1100" b="0" dirty="0">
                <a:solidFill>
                  <a:schemeClr val="tx1"/>
                </a:solidFill>
              </a:rPr>
              <a:t>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Ross Jian Yu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calls of April 5,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30993141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16923, 16924, 16927, 15886, 16929, 16930, 16931, 17857, 16926, 15026, 16680, 16620, 16679, 16621, 16932, 15105, 16925, 18058, 15622, 15230, 15618, 15730, 16922, 15621, 15061, 15451, 15611, 16933, 16934 in </a:t>
            </a:r>
            <a:r>
              <a:rPr lang="en-US" sz="1100" b="0" dirty="0">
                <a:solidFill>
                  <a:schemeClr val="tx1"/>
                </a:solidFill>
                <a:hlinkClick r:id="rId2"/>
              </a:rPr>
              <a:t>11-23/437r3</a:t>
            </a:r>
            <a:r>
              <a:rPr lang="en-US" sz="1100" b="0" dirty="0">
                <a:solidFill>
                  <a:schemeClr val="tx1"/>
                </a:solidFill>
              </a:rPr>
              <a:t>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16828, 15056, 16603, 16604, 17962, 16605, 16606 in </a:t>
            </a:r>
            <a:r>
              <a:rPr lang="en-US" sz="1100" b="0" dirty="0">
                <a:solidFill>
                  <a:schemeClr val="tx1"/>
                </a:solidFill>
                <a:hlinkClick r:id="rId3"/>
              </a:rPr>
              <a:t>11-23/387r1</a:t>
            </a:r>
            <a:r>
              <a:rPr lang="en-US" sz="1100" b="0" dirty="0">
                <a:solidFill>
                  <a:schemeClr val="tx1"/>
                </a:solidFill>
              </a:rPr>
              <a:t> </a:t>
            </a:r>
            <a:r>
              <a:rPr lang="en-US" sz="1100" b="0" i="1" dirty="0">
                <a:solidFill>
                  <a:schemeClr val="tx1"/>
                </a:solidFill>
              </a:rPr>
              <a:t>[7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15083, 16040, 15544, 16528, 16529, 17745, 15091, 17740, 15376, 17741, 16531, 17292, 18267, 15545, 16532, 16533, 16534 in </a:t>
            </a:r>
            <a:r>
              <a:rPr lang="en-US" sz="1100" b="0" dirty="0">
                <a:solidFill>
                  <a:schemeClr val="tx1"/>
                </a:solidFill>
                <a:hlinkClick r:id="rId4"/>
              </a:rPr>
              <a:t>11-23/504r1</a:t>
            </a:r>
            <a:r>
              <a:rPr lang="en-US" sz="1100" b="0" dirty="0">
                <a:solidFill>
                  <a:schemeClr val="tx1"/>
                </a:solidFill>
              </a:rPr>
              <a:t> </a:t>
            </a:r>
            <a:r>
              <a:rPr lang="en-US" sz="1100" b="0" i="1" dirty="0">
                <a:solidFill>
                  <a:schemeClr val="tx1"/>
                </a:solidFill>
              </a:rPr>
              <a:t>[17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16228, 16213, 16214, 16229, 16230,16254 in </a:t>
            </a:r>
            <a:r>
              <a:rPr lang="en-US" sz="1100" b="0" dirty="0">
                <a:solidFill>
                  <a:schemeClr val="tx1"/>
                </a:solidFill>
                <a:hlinkClick r:id="rId5"/>
              </a:rPr>
              <a:t>11-23/546r5</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Minyoung Park			Second: Stephen McCann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06,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575960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541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16710, 15424</a:t>
            </a:r>
            <a:r>
              <a:rPr lang="en-US" sz="1200" b="0" i="1" dirty="0">
                <a:solidFill>
                  <a:schemeClr val="tx1"/>
                </a:solidFill>
              </a:rPr>
              <a:t> [2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John Wullert				Second: Edward Au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25944513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CA103-7724-A4DB-8C7B-26A8C86DC2B0}"/>
              </a:ext>
            </a:extLst>
          </p:cNvPr>
          <p:cNvSpPr>
            <a:spLocks noGrp="1"/>
          </p:cNvSpPr>
          <p:nvPr>
            <p:ph type="title"/>
          </p:nvPr>
        </p:nvSpPr>
        <p:spPr/>
        <p:txBody>
          <a:bodyPr/>
          <a:lstStyle/>
          <a:p>
            <a:r>
              <a:rPr lang="en-US" dirty="0">
                <a:solidFill>
                  <a:schemeClr val="tx1"/>
                </a:solidFill>
              </a:rPr>
              <a:t>Motion 542 (PHY-ERRATA)</a:t>
            </a:r>
            <a:endParaRPr lang="en-US" dirty="0"/>
          </a:p>
        </p:txBody>
      </p:sp>
      <p:sp>
        <p:nvSpPr>
          <p:cNvPr id="3" name="Content Placeholder 2">
            <a:extLst>
              <a:ext uri="{FF2B5EF4-FFF2-40B4-BE49-F238E27FC236}">
                <a16:creationId xmlns:a16="http://schemas.microsoft.com/office/drawing/2014/main" id="{A03EEDB6-AA89-062D-9783-9F6282A88083}"/>
              </a:ext>
            </a:extLst>
          </p:cNvPr>
          <p:cNvSpPr>
            <a:spLocks noGrp="1"/>
          </p:cNvSpPr>
          <p:nvPr>
            <p:ph idx="1"/>
          </p:nvPr>
        </p:nvSpPr>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15323 in </a:t>
            </a:r>
            <a:r>
              <a:rPr lang="en-US" sz="1200" dirty="0">
                <a:solidFill>
                  <a:srgbClr val="6B9F25"/>
                </a:solidFill>
                <a:hlinkClick r:id="rId2">
                  <a:extLst>
                    <a:ext uri="{A12FA001-AC4F-418D-AE19-62706E023703}">
                      <ahyp:hlinkClr xmlns:ahyp="http://schemas.microsoft.com/office/drawing/2018/hyperlinkcolor" val="tx"/>
                    </a:ext>
                  </a:extLst>
                </a:hlinkClick>
              </a:rPr>
              <a:t>11-23/429r</a:t>
            </a:r>
            <a:r>
              <a:rPr lang="en-US" sz="1200" dirty="0">
                <a:solidFill>
                  <a:srgbClr val="FF0000"/>
                </a:solidFill>
                <a:hlinkClick r:id="rId2">
                  <a:extLst>
                    <a:ext uri="{A12FA001-AC4F-418D-AE19-62706E023703}">
                      <ahyp:hlinkClr xmlns:ahyp="http://schemas.microsoft.com/office/drawing/2018/hyperlinkcolor" val="tx"/>
                    </a:ext>
                  </a:extLst>
                </a:hlinkClick>
              </a:rPr>
              <a:t>3</a:t>
            </a:r>
            <a:r>
              <a:rPr lang="en-US" sz="1200" i="1" dirty="0">
                <a:solidFill>
                  <a:schemeClr val="tx1"/>
                </a:solidFill>
              </a:rPr>
              <a:t> </a:t>
            </a:r>
            <a:r>
              <a:rPr lang="en-US" sz="1200" dirty="0">
                <a:solidFill>
                  <a:schemeClr val="tx1"/>
                </a:solidFill>
              </a:rPr>
              <a:t>and classify 15232 as unresolved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Rui Yang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endParaRPr lang="en-US" sz="1800" dirty="0"/>
          </a:p>
          <a:p>
            <a:r>
              <a:rPr lang="en-US" sz="1400" b="0" dirty="0"/>
              <a:t>Note: CR for 15323 obtained majority support during the SP phase, however the CID list that was included in the SP/motion was incorrect. This motion fixes the issue by points to the correct CR for the specific CID and releases CID 15232 which is still to be resolved.</a:t>
            </a:r>
          </a:p>
          <a:p>
            <a:endParaRPr lang="en-US" dirty="0"/>
          </a:p>
        </p:txBody>
      </p:sp>
      <p:sp>
        <p:nvSpPr>
          <p:cNvPr id="4" name="Slide Number Placeholder 3">
            <a:extLst>
              <a:ext uri="{FF2B5EF4-FFF2-40B4-BE49-F238E27FC236}">
                <a16:creationId xmlns:a16="http://schemas.microsoft.com/office/drawing/2014/main" id="{3D86D9DD-445C-7B34-76A8-D22B47AFE2D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A3718219-556E-BC7C-3151-9DA08224E56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47C05CB-75E2-804F-A81C-9B32B78C7076}"/>
              </a:ext>
            </a:extLst>
          </p:cNvPr>
          <p:cNvSpPr>
            <a:spLocks noGrp="1"/>
          </p:cNvSpPr>
          <p:nvPr>
            <p:ph type="dt" idx="15"/>
          </p:nvPr>
        </p:nvSpPr>
        <p:spPr/>
        <p:txBody>
          <a:bodyPr/>
          <a:lstStyle/>
          <a:p>
            <a:r>
              <a:rPr lang="en-US" dirty="0"/>
              <a:t>April 2023</a:t>
            </a:r>
            <a:endParaRPr lang="en-GB" dirty="0"/>
          </a:p>
        </p:txBody>
      </p:sp>
    </p:spTree>
    <p:extLst>
      <p:ext uri="{BB962C8B-B14F-4D97-AF65-F5344CB8AC3E}">
        <p14:creationId xmlns:p14="http://schemas.microsoft.com/office/powerpoint/2010/main" val="32338124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16</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8962120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March plenary: </a:t>
            </a:r>
            <a:r>
              <a:rPr lang="en-US" sz="1800" dirty="0">
                <a:solidFill>
                  <a:srgbClr val="6B9F25"/>
                </a:solidFill>
                <a:hlinkClick r:id="rId2"/>
              </a:rPr>
              <a:t>https://mentor.ieee.org/802.11/dcn/23/11-23-0413-00-00be-tgbe-march-2023-meeting-minutes.docx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rPr>
              <a:t>https://mentor.ieee.org/802.11/dcn/23/11-23-0640-02-00be-mar-may-tgbe-teleconference-minutes.docx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99366146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16843, 15551, 15552, 16047, 15379, 15410, 16841, 16842, 16543, 16544, 16545, 15546, 16832, 17330 in </a:t>
            </a:r>
            <a:r>
              <a:rPr lang="en-US" sz="1100" b="0" dirty="0">
                <a:solidFill>
                  <a:schemeClr val="tx1"/>
                </a:solidFill>
                <a:hlinkClick r:id="rId2"/>
              </a:rPr>
              <a:t>11-23/541r4</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15288, 15289, 16715, 17951, 15003, 16751, 16752, 15543, 16527, 16821, 18164, 16831, 17295, 15279 in </a:t>
            </a:r>
            <a:r>
              <a:rPr lang="en-US" sz="1100" b="0" dirty="0">
                <a:solidFill>
                  <a:schemeClr val="tx1"/>
                </a:solidFill>
                <a:hlinkClick r:id="rId3"/>
              </a:rPr>
              <a:t>11-23/547r3</a:t>
            </a:r>
            <a:r>
              <a:rPr lang="en-US" sz="1100" b="0" dirty="0">
                <a:solidFill>
                  <a:schemeClr val="tx1"/>
                </a:solidFill>
              </a:rPr>
              <a:t> </a:t>
            </a:r>
            <a:r>
              <a:rPr lang="en-US" sz="1100" b="0" i="1" dirty="0">
                <a:solidFill>
                  <a:schemeClr val="tx1"/>
                </a:solidFill>
              </a:rPr>
              <a:t>[14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17326, 17327, 16687, 16686, 18244, 16253, 15141 in </a:t>
            </a:r>
            <a:r>
              <a:rPr lang="en-US" sz="1100" b="0" dirty="0">
                <a:solidFill>
                  <a:schemeClr val="tx1"/>
                </a:solidFill>
                <a:hlinkClick r:id="rId4"/>
              </a:rPr>
              <a:t>11-23/552r3</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17331, 15052, 16486, 17334, 18129, 16487, 15522, 17942, 15132, 16003, 17943, 15135, 17335, 16696, 18131, 15637, 17824, 15597, 16488, 16489 in </a:t>
            </a:r>
            <a:r>
              <a:rPr lang="en-US" sz="1100" b="0" dirty="0">
                <a:solidFill>
                  <a:schemeClr val="tx1"/>
                </a:solidFill>
                <a:hlinkClick r:id="rId5"/>
              </a:rPr>
              <a:t>11-23/588r2</a:t>
            </a:r>
            <a:r>
              <a:rPr lang="en-US" sz="1100" b="0" dirty="0">
                <a:solidFill>
                  <a:schemeClr val="tx1"/>
                </a:solidFill>
              </a:rPr>
              <a:t> </a:t>
            </a:r>
            <a:r>
              <a:rPr lang="en-US" sz="1100" b="0" i="1" dirty="0">
                <a:solidFill>
                  <a:schemeClr val="tx1"/>
                </a:solidFill>
              </a:rPr>
              <a:t>[20 CIDs]</a:t>
            </a:r>
          </a:p>
          <a:p>
            <a:pPr marL="285750" indent="-285750">
              <a:buFont typeface="Arial" panose="020B0604020202020204" pitchFamily="34" charset="0"/>
              <a:buChar char="•"/>
            </a:pPr>
            <a:r>
              <a:rPr lang="en-US" sz="1100" b="0" dirty="0">
                <a:solidFill>
                  <a:schemeClr val="tx1"/>
                </a:solidFill>
              </a:rPr>
              <a:t>15820, 18137, 18138, 16496, 16497, 17826, 17339, 18140, 15455, 16007, 16498, 15598, 15678, 16499, 17360, 16008, 16500 in </a:t>
            </a:r>
            <a:r>
              <a:rPr lang="en-US" sz="1100" b="0" dirty="0">
                <a:solidFill>
                  <a:schemeClr val="tx1"/>
                </a:solidFill>
                <a:hlinkClick r:id="rId6"/>
              </a:rPr>
              <a:t>11-23/590r2</a:t>
            </a:r>
            <a:r>
              <a:rPr lang="en-US" sz="1100" b="0" dirty="0">
                <a:solidFill>
                  <a:schemeClr val="tx1"/>
                </a:solidFill>
              </a:rPr>
              <a:t> &amp; 18139 in </a:t>
            </a:r>
            <a:r>
              <a:rPr lang="en-US" sz="1100" b="0" dirty="0">
                <a:solidFill>
                  <a:schemeClr val="tx1"/>
                </a:solidFill>
                <a:hlinkClick r:id="rId7"/>
              </a:rPr>
              <a:t>11-23/590r3</a:t>
            </a:r>
            <a:r>
              <a:rPr lang="en-US" sz="1100" b="0" dirty="0">
                <a:solidFill>
                  <a:schemeClr val="tx1"/>
                </a:solidFill>
              </a:rPr>
              <a:t> </a:t>
            </a:r>
            <a:r>
              <a:rPr lang="en-US" sz="1100" b="0" i="1" dirty="0">
                <a:solidFill>
                  <a:schemeClr val="tx1"/>
                </a:solidFill>
              </a:rPr>
              <a:t>[18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686400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17161 in </a:t>
            </a:r>
            <a:r>
              <a:rPr lang="en-US" sz="1100" b="0" dirty="0">
                <a:solidFill>
                  <a:schemeClr val="tx1"/>
                </a:solidFill>
                <a:effectLst/>
                <a:ea typeface="Calibri" panose="020F0502020204030204" pitchFamily="34" charset="0"/>
                <a:cs typeface="Times New Roman" panose="02020603050405020304" pitchFamily="18" charset="0"/>
                <a:hlinkClick r:id="rId2"/>
              </a:rPr>
              <a:t>11-23/603r1</a:t>
            </a:r>
            <a:r>
              <a:rPr lang="en-US" sz="1100" b="0" dirty="0">
                <a:solidFill>
                  <a:schemeClr val="tx1"/>
                </a:solidFill>
                <a:ea typeface="Calibri" panose="020F0502020204030204" pitchFamily="34" charset="0"/>
                <a:cs typeface="Times New Roman" panose="02020603050405020304" pitchFamily="18" charset="0"/>
              </a:rPr>
              <a:t> &amp; </a:t>
            </a:r>
            <a:r>
              <a:rPr lang="en-US" sz="1100" b="0" dirty="0">
                <a:solidFill>
                  <a:schemeClr val="tx1"/>
                </a:solidFill>
              </a:rPr>
              <a:t>17075, 17076, 17077, 17252, 17253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11-23/566r2</a:t>
            </a:r>
            <a:r>
              <a:rPr lang="en-US" sz="1100" b="0" dirty="0">
                <a:effectLst/>
                <a:ea typeface="Calibri" panose="020F0502020204030204" pitchFamily="34" charset="0"/>
              </a:rPr>
              <a:t>  &amp; </a:t>
            </a:r>
            <a:r>
              <a:rPr lang="en-US" sz="1100" b="0" dirty="0">
                <a:solidFill>
                  <a:schemeClr val="tx1"/>
                </a:solidFill>
              </a:rPr>
              <a:t>17043, 17044, 17045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11-23/639r2</a:t>
            </a:r>
            <a:r>
              <a:rPr lang="en-US" sz="1100" b="0" i="1" dirty="0">
                <a:solidFill>
                  <a:schemeClr val="tx1"/>
                </a:solidFill>
                <a:effectLst/>
                <a:ea typeface="Calibri" panose="020F0502020204030204" pitchFamily="34" charset="0"/>
                <a:cs typeface="Times New Roman" panose="02020603050405020304" pitchFamily="18" charset="0"/>
              </a:rPr>
              <a:t> [9 CIDs]</a:t>
            </a:r>
          </a:p>
          <a:p>
            <a:pPr marL="285750" indent="-285750">
              <a:buFont typeface="Arial" panose="020B0604020202020204" pitchFamily="34" charset="0"/>
              <a:buChar char="•"/>
            </a:pPr>
            <a:r>
              <a:rPr lang="en-US" sz="1100" b="0" dirty="0">
                <a:solidFill>
                  <a:schemeClr val="tx1"/>
                </a:solidFill>
              </a:rPr>
              <a:t>15215, 15216, 15217, 15265, 15266, 15267, 15270, 15271, 15273, 15274, 17111, 17112, 17113, 17114, 17115, 17116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11-23/635r4</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effectLst/>
                <a:ea typeface="Calibri" panose="020F0502020204030204" pitchFamily="34" charset="0"/>
                <a:cs typeface="Times New Roman" panose="02020603050405020304" pitchFamily="18" charset="0"/>
              </a:rPr>
              <a:t> [16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Ming Gan		Second: Allan Jones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April 19,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977914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16374, 16184, 17822, 16088, 15172, 16185, 16375, 16787, 16376, 15856 in </a:t>
            </a:r>
            <a:r>
              <a:rPr lang="en-US" sz="1100" b="0" dirty="0">
                <a:solidFill>
                  <a:schemeClr val="tx1"/>
                </a:solidFill>
                <a:hlinkClick r:id="rId2"/>
              </a:rPr>
              <a:t>11-23/513r1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15601, 16017, </a:t>
            </a:r>
            <a:r>
              <a:rPr lang="en-US" sz="1100" b="0" strike="sngStrike" dirty="0">
                <a:solidFill>
                  <a:srgbClr val="FF0000"/>
                </a:solidFill>
              </a:rPr>
              <a:t>16018,</a:t>
            </a:r>
            <a:r>
              <a:rPr lang="en-US" sz="1100" b="0" dirty="0">
                <a:solidFill>
                  <a:schemeClr val="tx1"/>
                </a:solidFill>
              </a:rPr>
              <a:t> 16019, 18152, 18153 in </a:t>
            </a:r>
            <a:r>
              <a:rPr lang="en-US" sz="1100" b="0" dirty="0">
                <a:solidFill>
                  <a:schemeClr val="tx1"/>
                </a:solidFill>
                <a:hlinkClick r:id="rId3"/>
              </a:rPr>
              <a:t>11-23/593r2</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15004, 16028, 16029, 16194, 17290, 16195, 16030, 16032, 16033, 16515, 16516, 16517, 16518, 17895, 16519, 17896, 16808, 17289, 17836, 17291, 17832, 16814, 17897, 16034, 18262 in </a:t>
            </a:r>
            <a:r>
              <a:rPr lang="en-US" sz="1100" b="0" dirty="0">
                <a:solidFill>
                  <a:schemeClr val="tx1"/>
                </a:solidFill>
                <a:hlinkClick r:id="rId4"/>
              </a:rPr>
              <a:t>11-23/562r2</a:t>
            </a:r>
            <a:r>
              <a:rPr lang="en-US" sz="1100" b="0" dirty="0">
                <a:solidFill>
                  <a:schemeClr val="tx1"/>
                </a:solidFill>
              </a:rPr>
              <a:t> </a:t>
            </a:r>
            <a:r>
              <a:rPr lang="en-US" sz="1100" b="0" i="1" dirty="0">
                <a:solidFill>
                  <a:schemeClr val="tx1"/>
                </a:solidFill>
              </a:rPr>
              <a:t>[25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18336, 16914, 18054, 18053, 18055, 18056 in </a:t>
            </a:r>
            <a:r>
              <a:rPr lang="en-US" sz="1100" b="0" dirty="0">
                <a:solidFill>
                  <a:schemeClr val="tx1"/>
                </a:solidFill>
                <a:hlinkClick r:id="rId5"/>
              </a:rPr>
              <a:t>11-23/579r3</a:t>
            </a:r>
            <a:r>
              <a:rPr lang="en-US" sz="1100" b="0" dirty="0">
                <a:solidFill>
                  <a:schemeClr val="tx1"/>
                </a:solidFill>
              </a:rPr>
              <a:t> </a:t>
            </a:r>
            <a:r>
              <a:rPr lang="en-US" sz="1100" b="0" i="1" dirty="0">
                <a:solidFill>
                  <a:schemeClr val="tx1"/>
                </a:solidFill>
              </a:rPr>
              <a:t>[6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John Wullert			Second: Peshal Nayak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10, 2023, and April 12,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540447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16637, 16640 in </a:t>
            </a:r>
            <a:r>
              <a:rPr lang="en-US" sz="1100" b="0" dirty="0">
                <a:solidFill>
                  <a:schemeClr val="tx1"/>
                </a:solidFill>
                <a:hlinkClick r:id="rId2"/>
              </a:rPr>
              <a:t>11-23/0507r0</a:t>
            </a:r>
            <a:r>
              <a:rPr lang="en-US" sz="1100" b="0" dirty="0">
                <a:solidFill>
                  <a:schemeClr val="tx1"/>
                </a:solidFill>
              </a:rPr>
              <a:t>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15280, 15716, 17227, 16266, 16955, 17228 </a:t>
            </a:r>
            <a:r>
              <a:rPr lang="en-US" sz="1100" b="0" dirty="0">
                <a:solidFill>
                  <a:schemeClr val="tx1"/>
                </a:solidFill>
                <a:hlinkClick r:id="rId3"/>
              </a:rPr>
              <a:t>11-23/0613r3</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15745, 15746, 15747, 15748, 17629 </a:t>
            </a:r>
            <a:r>
              <a:rPr lang="en-US" sz="1100" b="0" dirty="0">
                <a:solidFill>
                  <a:schemeClr val="tx1"/>
                </a:solidFill>
                <a:hlinkClick r:id="rId4"/>
              </a:rPr>
              <a:t>11-23/0614r0</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15035, 17230, 17625, 17632 in </a:t>
            </a:r>
            <a:r>
              <a:rPr lang="en-US" sz="1100" b="0" dirty="0">
                <a:solidFill>
                  <a:schemeClr val="tx1"/>
                </a:solidFill>
                <a:hlinkClick r:id="rId5"/>
              </a:rPr>
              <a:t>11-23/0615r2</a:t>
            </a:r>
            <a:r>
              <a:rPr lang="en-US" sz="1100" b="0" dirty="0">
                <a:solidFill>
                  <a:schemeClr val="tx1"/>
                </a:solidFill>
              </a:rPr>
              <a:t> </a:t>
            </a:r>
            <a:r>
              <a:rPr lang="en-US" sz="11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Mengshi Hu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conf call of April 24</a:t>
            </a:r>
            <a:r>
              <a:rPr lang="en-US" sz="1200" i="1" baseline="30000" dirty="0"/>
              <a:t>th</a:t>
            </a:r>
            <a:r>
              <a:rPr lang="en-US" sz="1200" i="1" dirty="0"/>
              <a:t>, 2023.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680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16903, 18315, 17854, 16414, 16897, 16896, 16898, 16901, 16902, 16319, 16396, 18263, 16904, 15093, 15557, 16905, 15558, 16906, 16907, 15616 in </a:t>
            </a:r>
            <a:r>
              <a:rPr lang="en-US" sz="1100" b="0" dirty="0">
                <a:effectLst/>
                <a:ea typeface="Calibri" panose="020F0502020204030204" pitchFamily="34" charset="0"/>
                <a:hlinkClick r:id="rId2"/>
              </a:rPr>
              <a:t>11-23/0605r2</a:t>
            </a:r>
            <a:r>
              <a:rPr lang="en-US" sz="1100" b="0" dirty="0">
                <a:effectLst/>
                <a:ea typeface="Calibri" panose="020F0502020204030204" pitchFamily="34" charset="0"/>
              </a:rPr>
              <a:t> </a:t>
            </a:r>
            <a:r>
              <a:rPr lang="en-US" sz="1100" b="0" i="1" dirty="0">
                <a:solidFill>
                  <a:schemeClr val="tx1"/>
                </a:solidFill>
              </a:rPr>
              <a:t>[20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16727, 16732, 17961, 18318, 15963, 17806, 18304, 17797, 15937, 15938, 15939, 15048, 17809, 16653, 16722, 16724, 17811, 15810, 15006, 16728, 18247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11-23/0604r3</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[21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15416, 15874, 16048, 16050, 16051, </a:t>
            </a:r>
            <a:r>
              <a:rPr lang="en-US" sz="1100" b="0" strike="sngStrike" dirty="0">
                <a:solidFill>
                  <a:srgbClr val="FF0000"/>
                </a:solidFill>
                <a:effectLst/>
                <a:ea typeface="Calibri" panose="020F0502020204030204" pitchFamily="34" charset="0"/>
                <a:cs typeface="Times New Roman" panose="02020603050405020304" pitchFamily="18" charset="0"/>
              </a:rPr>
              <a:t>16052,</a:t>
            </a:r>
            <a:r>
              <a:rPr lang="en-US" sz="1100" b="0" dirty="0">
                <a:effectLst/>
                <a:ea typeface="Calibri" panose="020F0502020204030204" pitchFamily="34" charset="0"/>
                <a:cs typeface="Times New Roman" panose="02020603050405020304" pitchFamily="18" charset="0"/>
              </a:rPr>
              <a:t> 16053, 16450, 16867, 16868, 16869, 16872, 16874, 16875, 17873, 17874, 17324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11-23/0560r2</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[17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17484, 17671, 17760, 15976, 15398, 15980, 16967, 15447, 15448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11-23/0300r1</a:t>
            </a:r>
            <a:r>
              <a:rPr lang="en-US" sz="1100" b="0" u="sng" dirty="0">
                <a:solidFill>
                  <a:srgbClr val="0563C1"/>
                </a:solidFill>
                <a:effectLst/>
                <a:ea typeface="Calibri" panose="020F0502020204030204" pitchFamily="34" charset="0"/>
                <a:cs typeface="Times New Roman" panose="02020603050405020304" pitchFamily="18" charset="0"/>
              </a:rPr>
              <a:t> </a:t>
            </a:r>
            <a:r>
              <a:rPr lang="en-US" sz="1100" b="0" i="1" dirty="0">
                <a:solidFill>
                  <a:schemeClr val="tx1"/>
                </a:solidFill>
              </a:rPr>
              <a:t>[9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Yanjun Sun </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April 24, 2023, and April 26, 2023.</a:t>
            </a:r>
          </a:p>
          <a:p>
            <a:r>
              <a:rPr lang="en-US" sz="1200" b="0" dirty="0">
                <a:solidFill>
                  <a:srgbClr val="FF0000"/>
                </a:solidFill>
              </a:rPr>
              <a:t>CID 16052 was in the SP list but there was no proposed resolution in the doc. Removed. Will be solved later.</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31702092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15346, 17974, 16747 in </a:t>
            </a:r>
            <a:r>
              <a:rPr lang="en-US" sz="1100" b="0" dirty="0">
                <a:solidFill>
                  <a:schemeClr val="tx1"/>
                </a:solidFill>
                <a:hlinkClick r:id="rId2"/>
              </a:rPr>
              <a:t>11-23/547r4</a:t>
            </a:r>
            <a:r>
              <a:rPr lang="en-US" sz="1100" b="0" dirty="0">
                <a:solidFill>
                  <a:schemeClr val="tx1"/>
                </a:solidFill>
              </a:rPr>
              <a:t> [3 CIDs]</a:t>
            </a:r>
          </a:p>
          <a:p>
            <a:pPr marL="285750" indent="-285750">
              <a:buFont typeface="Arial" panose="020B0604020202020204" pitchFamily="34" charset="0"/>
              <a:buChar char="•"/>
            </a:pPr>
            <a:r>
              <a:rPr lang="en-US" sz="1100" b="0" dirty="0">
                <a:solidFill>
                  <a:schemeClr val="tx1"/>
                </a:solidFill>
              </a:rPr>
              <a:t>18189, 16081, 16755, 16236, 16237, 16756, 16758, 18270 in </a:t>
            </a:r>
            <a:r>
              <a:rPr lang="en-US" sz="1100" b="0" dirty="0">
                <a:solidFill>
                  <a:schemeClr val="tx1"/>
                </a:solidFill>
                <a:hlinkClick r:id="rId3"/>
              </a:rPr>
              <a:t>11-23/643r5</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17524, 17525, 17526, and 17527 in </a:t>
            </a:r>
            <a:r>
              <a:rPr lang="en-US" sz="1100" b="0" dirty="0">
                <a:solidFill>
                  <a:schemeClr val="tx1"/>
                </a:solidFill>
                <a:hlinkClick r:id="rId4"/>
              </a:rPr>
              <a:t>11-23/709r1</a:t>
            </a:r>
            <a:r>
              <a:rPr lang="en-US" sz="1100" b="0" dirty="0">
                <a:solidFill>
                  <a:schemeClr val="tx1"/>
                </a:solidFill>
              </a:rPr>
              <a:t>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15498, 15961, 16231, 17783, 17784 in </a:t>
            </a:r>
            <a:r>
              <a:rPr lang="en-US" sz="1100" b="0" dirty="0">
                <a:solidFill>
                  <a:schemeClr val="tx1"/>
                </a:solidFill>
                <a:hlinkClick r:id="rId5"/>
              </a:rPr>
              <a:t>11-23/703r1</a:t>
            </a:r>
            <a:r>
              <a:rPr lang="en-US" sz="1100" b="0" dirty="0">
                <a:solidFill>
                  <a:srgbClr val="FF0000"/>
                </a:solidFill>
              </a:rPr>
              <a:t>*</a:t>
            </a:r>
            <a:r>
              <a:rPr lang="en-US" sz="1100" b="0" dirty="0">
                <a:solidFill>
                  <a:schemeClr val="tx1"/>
                </a:solidFill>
              </a:rPr>
              <a:t> </a:t>
            </a:r>
            <a:r>
              <a:rPr lang="en-US" sz="1100" b="0" i="1" dirty="0">
                <a:solidFill>
                  <a:schemeClr val="tx1"/>
                </a:solidFill>
              </a:rPr>
              <a:t>[5 CIDs]</a:t>
            </a:r>
            <a:endParaRPr lang="en-US" sz="1100" b="0" i="1" dirty="0">
              <a:solidFill>
                <a:srgbClr val="FF0000"/>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Rubayet Shafin			Second: Jason Y. Guo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May 4, 2023.</a:t>
            </a:r>
          </a:p>
          <a:p>
            <a:r>
              <a:rPr lang="en-US" sz="1200" b="0" dirty="0">
                <a:solidFill>
                  <a:srgbClr val="FF0000"/>
                </a:solidFill>
              </a:rPr>
              <a:t>R1 of the document was not in the server at the time of motion prep. Double check prior to running.</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8814184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15082, 15081, 16928, 16689, 17250, 17251, 15058, 15417 in </a:t>
            </a:r>
            <a:r>
              <a:rPr lang="en-US" sz="1100" b="0" dirty="0">
                <a:hlinkClick r:id="rId2"/>
              </a:rPr>
              <a:t>11-23/572r2</a:t>
            </a:r>
            <a:r>
              <a:rPr lang="en-US" sz="1100" b="0" dirty="0"/>
              <a:t> &amp; 15392, 17282, 15479 in </a:t>
            </a:r>
            <a:r>
              <a:rPr lang="en-US" sz="1100" b="0" dirty="0">
                <a:hlinkClick r:id="rId3"/>
              </a:rPr>
              <a:t>11-23/678r3</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17310, 16202, 17311, 17126, 17127, 15582, 17313, 17128, 16204 in </a:t>
            </a:r>
            <a:r>
              <a:rPr lang="en-US" sz="1100" b="0" dirty="0">
                <a:hlinkClick r:id="rId4"/>
              </a:rPr>
              <a:t>11-23/304r3</a:t>
            </a:r>
            <a:r>
              <a:rPr lang="en-US" sz="1100" b="0" dirty="0"/>
              <a:t> </a:t>
            </a:r>
            <a:r>
              <a:rPr lang="en-US" sz="1100" b="0" i="1" dirty="0"/>
              <a:t>[9 CIDs]</a:t>
            </a:r>
            <a:endParaRPr lang="en-US" sz="1100" b="0" dirty="0"/>
          </a:p>
          <a:p>
            <a:pPr marL="285750" indent="-285750">
              <a:buFont typeface="Arial" panose="020B0604020202020204" pitchFamily="34" charset="0"/>
              <a:buChar char="•"/>
            </a:pPr>
            <a:r>
              <a:rPr lang="en-US" sz="1100" b="0" dirty="0"/>
              <a:t>16136, 17790, 17791, 18005 in </a:t>
            </a:r>
            <a:r>
              <a:rPr lang="en-US" sz="1100" b="0" dirty="0">
                <a:hlinkClick r:id="rId5"/>
              </a:rPr>
              <a:t>11-23/559r3</a:t>
            </a:r>
            <a:r>
              <a:rPr lang="en-US" sz="1100" b="0" dirty="0"/>
              <a:t> &amp; 15965 in </a:t>
            </a:r>
            <a:r>
              <a:rPr lang="en-US" sz="1100" b="0" dirty="0">
                <a:hlinkClick r:id="rId6"/>
              </a:rPr>
              <a:t>11-23/600r0</a:t>
            </a:r>
            <a:r>
              <a:rPr lang="en-US" sz="1100" b="0" dirty="0"/>
              <a:t> </a:t>
            </a:r>
            <a:r>
              <a:rPr lang="en-US" sz="1100" b="0" i="1" dirty="0"/>
              <a:t>[5 CIDs]</a:t>
            </a:r>
            <a:endParaRPr lang="en-US" sz="1100" b="0" dirty="0"/>
          </a:p>
          <a:p>
            <a:pPr marL="285750" indent="-285750">
              <a:buFont typeface="Arial" panose="020B0604020202020204" pitchFamily="34" charset="0"/>
              <a:buChar char="•"/>
            </a:pPr>
            <a:r>
              <a:rPr lang="en-US" sz="1100" b="0" dirty="0"/>
              <a:t>15059, 16174, 16281, 16294, 16463, 18313, 15477, 15568, 15569, 16979, 16980, 16982, 16983, 16984, 16985, 16987 in </a:t>
            </a:r>
            <a:r>
              <a:rPr lang="en-US" sz="1100" b="0" dirty="0">
                <a:hlinkClick r:id="rId7"/>
              </a:rPr>
              <a:t>11-23/696r2</a:t>
            </a:r>
            <a:r>
              <a:rPr lang="en-US" sz="1100" b="0" dirty="0"/>
              <a:t> </a:t>
            </a:r>
            <a:r>
              <a:rPr lang="en-US" sz="1100" b="0" i="1" dirty="0"/>
              <a:t>[16 CIDs]</a:t>
            </a:r>
            <a:endParaRPr lang="en-US" sz="1600" dirty="0">
              <a:solidFill>
                <a:schemeClr val="tx1"/>
              </a:solidFill>
            </a:endParaRPr>
          </a:p>
          <a:p>
            <a:pPr marL="0" indent="0"/>
            <a:r>
              <a:rPr lang="en-US" altLang="en-US" sz="1600" b="1" dirty="0"/>
              <a:t>and incorporate the text changes into the latest TGbe draft.</a:t>
            </a:r>
          </a:p>
          <a:p>
            <a:pPr marL="0" indent="0"/>
            <a:r>
              <a:rPr lang="en-US" sz="1600" dirty="0"/>
              <a:t>Move: Laurent Cariou			Second: Minyoung Park</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3126490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15030, 15036, 15037, 17264, 17265, 17605, 15806, 15909, 17298, 17599, 17907, 17163, 17263, 17297, 17598, 17302, 17604, 17597, 17600, 17602, 17603, 17606, 17607, 17608, 17609 in </a:t>
            </a:r>
            <a:r>
              <a:rPr lang="en-US" sz="1100" b="0" dirty="0">
                <a:hlinkClick r:id="rId2"/>
              </a:rPr>
              <a:t>11-23/692r1</a:t>
            </a:r>
            <a:r>
              <a:rPr lang="en-US" sz="1100" b="0" dirty="0"/>
              <a:t> </a:t>
            </a:r>
            <a:r>
              <a:rPr lang="en-US" sz="1100" b="0" i="1" dirty="0"/>
              <a:t>[25 CIDs]</a:t>
            </a:r>
          </a:p>
          <a:p>
            <a:pPr marL="285750" indent="-285750">
              <a:buFont typeface="Arial" panose="020B0604020202020204" pitchFamily="34" charset="0"/>
              <a:buChar char="•"/>
            </a:pPr>
            <a:r>
              <a:rPr lang="en-US" sz="1100" b="0" dirty="0"/>
              <a:t>17963, 16829, 15872, 16537, 16538, 16539, 16540, 16436, 16046, 16830, 16541, 16542, 15102, 16437, 17294 in </a:t>
            </a:r>
            <a:r>
              <a:rPr lang="en-US" sz="1100" b="0" dirty="0">
                <a:hlinkClick r:id="rId3"/>
              </a:rPr>
              <a:t>11-23/658r3</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16612, 16613, 16614, 16381, 16550, 15642, 16551, 16552, 16852, 16853, 16854, 16855, 15687, 15684 in </a:t>
            </a:r>
            <a:r>
              <a:rPr lang="en-US" sz="1100" b="0" dirty="0">
                <a:hlinkClick r:id="rId4"/>
              </a:rPr>
              <a:t>11-23/690r2</a:t>
            </a:r>
            <a:r>
              <a:rPr lang="en-US" sz="1100" b="0" dirty="0"/>
              <a:t> </a:t>
            </a:r>
            <a:r>
              <a:rPr lang="en-US" sz="1100" b="0" i="1" dirty="0"/>
              <a:t>[14 CIDs]</a:t>
            </a:r>
            <a:endParaRPr lang="en-US" sz="1100" b="0" dirty="0"/>
          </a:p>
          <a:p>
            <a:pPr marL="285750" indent="-285750">
              <a:buFont typeface="Arial" panose="020B0604020202020204" pitchFamily="34" charset="0"/>
              <a:buChar char="•"/>
            </a:pPr>
            <a:r>
              <a:rPr lang="en-US" sz="1100" b="0" dirty="0"/>
              <a:t>15064, 15414, 15415, 15555, 15556, 15643, 16276, 16858, 16860, 16861, 16862, 16863, 16864, 17872, 18302 in </a:t>
            </a:r>
            <a:r>
              <a:rPr lang="en-US" sz="1100" b="0" dirty="0">
                <a:hlinkClick r:id="rId5"/>
              </a:rPr>
              <a:t>11-23/723r1</a:t>
            </a:r>
            <a:r>
              <a:rPr lang="en-US" sz="1100" b="0" dirty="0"/>
              <a:t> </a:t>
            </a:r>
            <a:r>
              <a:rPr lang="en-US" sz="1100" b="0" i="1" dirty="0"/>
              <a:t>[15 CIDs]</a:t>
            </a:r>
            <a:endParaRPr lang="en-US" sz="1100" b="0" dirty="0"/>
          </a:p>
          <a:p>
            <a:pPr marL="285750" indent="-285750">
              <a:buFont typeface="Arial" panose="020B0604020202020204" pitchFamily="34" charset="0"/>
              <a:buChar char="•"/>
            </a:pPr>
            <a:r>
              <a:rPr lang="en-US" sz="1100" b="0" dirty="0"/>
              <a:t>15050, 15984, 16092, 16093, 17488 in </a:t>
            </a:r>
            <a:r>
              <a:rPr lang="en-US" sz="1100" b="0" dirty="0">
                <a:hlinkClick r:id="rId6"/>
              </a:rPr>
              <a:t>11-23/688r1</a:t>
            </a:r>
            <a:r>
              <a:rPr lang="en-US" sz="1100" b="0" dirty="0"/>
              <a:t> &amp; 15852, 15853, 16083, 16084, 16775, 17916, 18242 in </a:t>
            </a:r>
            <a:r>
              <a:rPr lang="en-US" sz="1100" b="0" dirty="0">
                <a:hlinkClick r:id="rId7"/>
              </a:rPr>
              <a:t>11-23/714r4</a:t>
            </a:r>
            <a:r>
              <a:rPr lang="en-US" sz="1100" b="0" dirty="0"/>
              <a:t> </a:t>
            </a:r>
            <a:r>
              <a:rPr lang="en-US" sz="1100" b="0" i="1" dirty="0"/>
              <a:t>[12 CIDs]</a:t>
            </a:r>
            <a:endParaRPr lang="en-US" sz="1100" b="0" dirty="0"/>
          </a:p>
          <a:p>
            <a:pPr marL="285750" indent="-285750">
              <a:buFont typeface="Arial" panose="020B0604020202020204" pitchFamily="34" charset="0"/>
              <a:buChar char="•"/>
            </a:pPr>
            <a:r>
              <a:rPr lang="en-US" sz="1100" b="0" dirty="0"/>
              <a:t>15065, 16096 in </a:t>
            </a:r>
            <a:r>
              <a:rPr lang="en-US" sz="1100" b="0" dirty="0">
                <a:hlinkClick r:id="rId8"/>
              </a:rPr>
              <a:t>11-23/713r2</a:t>
            </a:r>
            <a:r>
              <a:rPr lang="en-US" sz="1100" b="0" dirty="0"/>
              <a:t> &amp; 15504, 17353 in </a:t>
            </a:r>
            <a:r>
              <a:rPr lang="en-US" sz="1100" b="0" dirty="0">
                <a:hlinkClick r:id="rId9"/>
              </a:rPr>
              <a:t>11-23/752r2</a:t>
            </a:r>
            <a:r>
              <a:rPr lang="en-US" sz="1100" b="0" dirty="0"/>
              <a:t> &amp; 17001, 17002, 17003, 16344 in </a:t>
            </a:r>
            <a:r>
              <a:rPr lang="en-US" sz="1100" b="0" dirty="0">
                <a:hlinkClick r:id="rId10"/>
              </a:rPr>
              <a:t>11-23/753r2</a:t>
            </a:r>
            <a:r>
              <a:rPr lang="en-US" sz="1100" b="0" dirty="0"/>
              <a:t> </a:t>
            </a:r>
            <a:r>
              <a:rPr lang="en-US" sz="1100" b="0" i="1" dirty="0"/>
              <a:t>[8 CIDs]</a:t>
            </a:r>
            <a:endParaRPr lang="en-US" sz="1100" b="0" dirty="0"/>
          </a:p>
          <a:p>
            <a:pPr marL="0" indent="0"/>
            <a:r>
              <a:rPr lang="en-US" altLang="en-US" sz="1600" b="1" dirty="0"/>
              <a:t>and incorporate the text changes into the latest TGbe draft.</a:t>
            </a:r>
          </a:p>
          <a:p>
            <a:pPr marL="0" indent="0"/>
            <a:r>
              <a:rPr lang="en-US" sz="1600" dirty="0"/>
              <a:t>Move: Laurent Cariou			Second: Liwen Chu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6474294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16369, 16739, 17164, 17245, 18188, 17861, 18112, 16370, 15675, 15224, 15225, 15724, 15725, 17862, 16743, 15178, 16371, 15811, 15850, 16372, 16744, 17246, 17247, 16746, 17818, 17979 in </a:t>
            </a:r>
            <a:r>
              <a:rPr lang="en-US" sz="1100" b="0" dirty="0">
                <a:hlinkClick r:id="rId2"/>
              </a:rPr>
              <a:t>11-23/627r3</a:t>
            </a:r>
            <a:r>
              <a:rPr lang="en-US" sz="1100" b="0" dirty="0"/>
              <a:t> </a:t>
            </a:r>
            <a:r>
              <a:rPr lang="en-US" sz="1100" b="0" i="1" dirty="0"/>
              <a:t>[26 CIDs]</a:t>
            </a:r>
          </a:p>
          <a:p>
            <a:pPr marL="285750" indent="-285750">
              <a:buFont typeface="Arial" panose="020B0604020202020204" pitchFamily="34" charset="0"/>
              <a:buChar char="•"/>
            </a:pPr>
            <a:r>
              <a:rPr lang="en-US" sz="1100" b="0" dirty="0"/>
              <a:t>17843, 16193, 15019, 15640, 16844, 17364, 18253, 15488, 16846, 16847, 16848, 16849, 15873, 17366, 16547, 16380, 16609, 16610, 16548, 16611, 15689, 16851, 16549 in </a:t>
            </a:r>
            <a:r>
              <a:rPr lang="en-US" sz="1100" b="0" dirty="0">
                <a:hlinkClick r:id="rId3"/>
              </a:rPr>
              <a:t>11-23/638r2</a:t>
            </a:r>
            <a:r>
              <a:rPr lang="en-US" sz="1100" b="0" dirty="0"/>
              <a:t> </a:t>
            </a:r>
            <a:r>
              <a:rPr lang="en-US" sz="1100" b="0" i="1" dirty="0"/>
              <a:t>[23 CIDs]</a:t>
            </a:r>
          </a:p>
          <a:p>
            <a:pPr marL="0" indent="0"/>
            <a:r>
              <a:rPr lang="en-US" altLang="en-US" sz="1600" b="1" dirty="0"/>
              <a:t>and incorporate the text changes into the latest TGbe draft.</a:t>
            </a:r>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1 PM1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7418147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17517 17518 17519 17520 17521 17522 17523 in </a:t>
            </a:r>
            <a:r>
              <a:rPr lang="en-US" sz="1100" b="0" dirty="0">
                <a:hlinkClick r:id="rId2"/>
              </a:rPr>
              <a:t>11-23/760r1</a:t>
            </a:r>
            <a:r>
              <a:rPr lang="en-US" sz="1100" b="0" dirty="0"/>
              <a:t> </a:t>
            </a:r>
            <a:r>
              <a:rPr lang="en-US" sz="1100" b="0" i="1" dirty="0"/>
              <a:t>[7 CIDs]</a:t>
            </a:r>
          </a:p>
          <a:p>
            <a:pPr marL="285750" indent="-285750">
              <a:buFont typeface="Arial" panose="020B0604020202020204" pitchFamily="34" charset="0"/>
              <a:buChar char="•"/>
            </a:pPr>
            <a:r>
              <a:rPr lang="en-US" sz="1100" b="0" dirty="0"/>
              <a:t>15226, 15644, 15813, 16316, 16318, 16336, 16893 in </a:t>
            </a:r>
            <a:r>
              <a:rPr lang="en-US" sz="1100" b="0" dirty="0">
                <a:hlinkClick r:id="rId3"/>
              </a:rPr>
              <a:t>11-23/694r0</a:t>
            </a:r>
            <a:r>
              <a:rPr lang="en-US" sz="1100" b="0" dirty="0"/>
              <a:t> </a:t>
            </a:r>
            <a:r>
              <a:rPr lang="en-US" sz="1100" b="0" i="1" dirty="0"/>
              <a:t>[7 CIDs]</a:t>
            </a:r>
            <a:endParaRPr lang="en-US" sz="1100" b="0" dirty="0"/>
          </a:p>
          <a:p>
            <a:pPr marL="285750" indent="-285750">
              <a:buFont typeface="Arial" panose="020B0604020202020204" pitchFamily="34" charset="0"/>
              <a:buChar char="•"/>
            </a:pPr>
            <a:r>
              <a:rPr lang="en-US" sz="1100" b="0" dirty="0"/>
              <a:t>15380 17770 17771 17772 15381 17773 in </a:t>
            </a:r>
            <a:r>
              <a:rPr lang="en-US" sz="1100" b="0" dirty="0">
                <a:hlinkClick r:id="rId4"/>
              </a:rPr>
              <a:t>11-23/695r1</a:t>
            </a:r>
            <a:r>
              <a:rPr lang="en-US" sz="1100" b="0" dirty="0"/>
              <a:t> &amp; 16018, 16020, 16510, 18154 in </a:t>
            </a:r>
            <a:r>
              <a:rPr lang="en-US" sz="1100" b="0" dirty="0">
                <a:hlinkClick r:id="rId5"/>
              </a:rPr>
              <a:t>11-23/593r5</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16957, 18169, 16956, 16958, 15227, 15228, 15727, 15728, 15887, 16107, 17359, 15565,15566, 18171, 18243, 15920, 16427, 16959, 16960, 16961, 16962, 18170, 17918, 18061 in </a:t>
            </a:r>
            <a:r>
              <a:rPr lang="en-US" sz="1100" b="0" dirty="0">
                <a:hlinkClick r:id="rId6"/>
              </a:rPr>
              <a:t>11-23/395r3</a:t>
            </a:r>
            <a:r>
              <a:rPr lang="en-US" sz="1100" b="0" dirty="0"/>
              <a:t> </a:t>
            </a:r>
            <a:r>
              <a:rPr lang="en-US" sz="1100" b="0" i="1" dirty="0"/>
              <a:t>[24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Arik Klein			Second: James Yee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AM1 and AM2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996243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17120 17368 17121 17122 17123 16250 17124 17369 17125 in </a:t>
            </a:r>
            <a:r>
              <a:rPr lang="en-US" sz="1100" b="0" dirty="0">
                <a:hlinkClick r:id="rId2"/>
              </a:rPr>
              <a:t>11-23/746r1</a:t>
            </a:r>
            <a:r>
              <a:rPr lang="en-US" sz="1100" b="0" dirty="0"/>
              <a:t> </a:t>
            </a:r>
            <a:r>
              <a:rPr lang="en-US" sz="1100" b="0" i="1" dirty="0"/>
              <a:t>[9 CIDs]</a:t>
            </a:r>
          </a:p>
          <a:p>
            <a:pPr marL="285750" indent="-285750">
              <a:buFont typeface="Arial" panose="020B0604020202020204" pitchFamily="34" charset="0"/>
              <a:buChar char="•"/>
            </a:pPr>
            <a:r>
              <a:rPr lang="en-US" sz="1100" b="0" dirty="0"/>
              <a:t>15126, 15127, 16280, 16301, </a:t>
            </a:r>
            <a:r>
              <a:rPr lang="en-US" sz="1100" b="0" strike="sngStrike" dirty="0">
                <a:solidFill>
                  <a:srgbClr val="FF0000"/>
                </a:solidFill>
              </a:rPr>
              <a:t>16314,</a:t>
            </a:r>
            <a:r>
              <a:rPr lang="en-US" sz="1100" b="0" dirty="0"/>
              <a:t> 16315, 16876, 16877, 16878, 16880, 17875, 18207 in </a:t>
            </a:r>
            <a:r>
              <a:rPr lang="en-US" sz="1100" b="0" dirty="0">
                <a:hlinkClick r:id="rId3"/>
              </a:rPr>
              <a:t>11-23/706r0</a:t>
            </a:r>
            <a:r>
              <a:rPr lang="en-US" sz="1100" b="0" dirty="0"/>
              <a:t> </a:t>
            </a:r>
            <a:r>
              <a:rPr lang="en-US" sz="1100" b="0" i="1" dirty="0"/>
              <a:t>[11 CIDs]</a:t>
            </a:r>
            <a:endParaRPr lang="en-US" sz="1100" b="0" dirty="0"/>
          </a:p>
          <a:p>
            <a:pPr marL="285750" indent="-285750">
              <a:buFont typeface="Arial" panose="020B0604020202020204" pitchFamily="34" charset="0"/>
              <a:buChar char="•"/>
            </a:pPr>
            <a:r>
              <a:rPr lang="en-US" sz="1100" b="0" dirty="0"/>
              <a:t>15167 15387 15962 17785 17786 17787 17788 17789 in </a:t>
            </a:r>
            <a:r>
              <a:rPr lang="en-US" sz="1100" b="0" dirty="0">
                <a:hlinkClick r:id="rId4"/>
              </a:rPr>
              <a:t>11-23/704r1</a:t>
            </a:r>
            <a:r>
              <a:rPr lang="en-US" sz="1100" b="0" dirty="0"/>
              <a:t> </a:t>
            </a:r>
            <a:r>
              <a:rPr lang="en-US" sz="1100" b="0" i="1" dirty="0"/>
              <a:t>[8 CIDs]</a:t>
            </a:r>
          </a:p>
          <a:p>
            <a:pPr marL="285750" indent="-285750">
              <a:buFont typeface="Arial" panose="020B0604020202020204" pitchFamily="34" charset="0"/>
              <a:buChar char="•"/>
            </a:pPr>
            <a:r>
              <a:rPr lang="en-US" sz="1100" b="0" dirty="0"/>
              <a:t>15641, 15905, 17578, 15238, 15737, 15652, 15653, 16169, 16405, 16148, 17170, 15835 in </a:t>
            </a:r>
            <a:r>
              <a:rPr lang="en-US" sz="1100" b="0" dirty="0">
                <a:hlinkClick r:id="rId5"/>
              </a:rPr>
              <a:t>11-23/754r1</a:t>
            </a:r>
            <a:r>
              <a:rPr lang="en-US" sz="1100" b="0" dirty="0"/>
              <a:t> </a:t>
            </a:r>
            <a:r>
              <a:rPr lang="en-US" sz="1100" b="0" i="1" dirty="0"/>
              <a:t>[12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MAC ad-hoc conf calls of Day 2 PM1 and PM2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4725548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January interim: </a:t>
            </a:r>
            <a:r>
              <a:rPr lang="en-US" sz="1800" dirty="0">
                <a:solidFill>
                  <a:srgbClr val="6B9F25"/>
                </a:solidFill>
                <a:hlinkClick r:id="rId2"/>
              </a:rPr>
              <a:t>https://mentor.ieee.org/802.11/dcn/23/11-23-0096-01-00be-tgbe-january-2023-meeting-minutes.docx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Jan-Mar: </a:t>
            </a:r>
            <a:r>
              <a:rPr lang="en-US" sz="1800" dirty="0">
                <a:solidFill>
                  <a:srgbClr val="6B9F25"/>
                </a:solidFill>
                <a:hlinkClick r:id="rId3"/>
              </a:rPr>
              <a:t>https://mentor.ieee.org/802.11/dcn/23/11-23-0327-01-00be-jan-mar-tgbe-teleconference-minutes.docx</a:t>
            </a:r>
            <a:endParaRPr lang="en-US" sz="1800" dirty="0">
              <a:solidFill>
                <a:srgbClr val="6B9F25"/>
              </a:solidFill>
            </a:endParaRPr>
          </a:p>
          <a:p>
            <a:endParaRPr lang="en-US" sz="1800" dirty="0"/>
          </a:p>
          <a:p>
            <a:r>
              <a:rPr lang="en-US" sz="1800" dirty="0"/>
              <a:t>Move: Jason Y. Guo			Second: Srinivas Kandala</a:t>
            </a:r>
          </a:p>
          <a:p>
            <a:r>
              <a:rPr lang="en-US" sz="1800" dirty="0"/>
              <a:t>Discussion: None.</a:t>
            </a:r>
          </a:p>
          <a:p>
            <a:pPr marL="0" indent="0"/>
            <a:r>
              <a:rPr lang="en-US" sz="1800" dirty="0"/>
              <a:t>Result: </a:t>
            </a:r>
            <a:r>
              <a:rPr lang="en-US" sz="1800" dirty="0">
                <a:highlight>
                  <a:srgbClr val="00FF00"/>
                </a:highlight>
              </a:rPr>
              <a:t> 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78406115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17303, 17378, 17377, 17304, 17528, 17905, 18082, 17537, 17536, 18083, 17535, 18084, 17542, 17539, 17543, 17544, 17540, 15131, 17561, 17562, 17564, 18085, 17563, 17565, 17566, 18086, 17568, 17878, 17569, 17570, 17571, 17572, 15907, 17879, 17880, 17573, 15946, 17590, 17591, 18096, 18098, 17348, 17349, 17748, 18101, 18102, 17749, 18103, 18104, 17750, 18109 in </a:t>
            </a:r>
            <a:r>
              <a:rPr lang="en-US" sz="1100" b="0" dirty="0">
                <a:hlinkClick r:id="rId2"/>
              </a:rPr>
              <a:t>11-23/792r2</a:t>
            </a:r>
            <a:r>
              <a:rPr lang="en-US" sz="1100" b="0" dirty="0"/>
              <a:t> </a:t>
            </a:r>
            <a:r>
              <a:rPr lang="en-US" sz="1100" b="0" i="1" dirty="0"/>
              <a:t>[51 CIDs]</a:t>
            </a:r>
          </a:p>
          <a:p>
            <a:pPr>
              <a:buFont typeface="Arial" panose="020B0604020202020204" pitchFamily="34" charset="0"/>
              <a:buChar char="•"/>
            </a:pPr>
            <a:r>
              <a:rPr lang="en-US" sz="1100" b="0" dirty="0"/>
              <a:t>15011, 15012, 15024, 15378, 15807, 15808, 15809, 16079, 16134, 17646, 18014, 18041, 18042, 18043, 18045, 18046, 18047, 18048, 18049 in </a:t>
            </a:r>
            <a:r>
              <a:rPr lang="en-US" sz="1100" b="0" dirty="0">
                <a:hlinkClick r:id="rId3"/>
              </a:rPr>
              <a:t>11-23/722r4</a:t>
            </a:r>
            <a:r>
              <a:rPr lang="en-US" sz="1100" b="0" dirty="0"/>
              <a:t> </a:t>
            </a:r>
            <a:r>
              <a:rPr lang="en-US" sz="1100" b="0" i="1" dirty="0"/>
              <a:t>[19 CIDs]</a:t>
            </a:r>
          </a:p>
          <a:p>
            <a:pPr>
              <a:buFont typeface="Arial" panose="020B0604020202020204" pitchFamily="34" charset="0"/>
              <a:buChar char="•"/>
            </a:pPr>
            <a:r>
              <a:rPr lang="en-US" sz="1100" b="0" dirty="0"/>
              <a:t>15495, 15496, 16257, 16364, 16388, 18073, 18074, 18075, 18076, 18077, 16246, 16320</a:t>
            </a:r>
            <a:r>
              <a:rPr lang="en-US" sz="1100" b="0" i="1" dirty="0"/>
              <a:t> </a:t>
            </a:r>
            <a:r>
              <a:rPr lang="en-US" sz="1100" b="0" dirty="0"/>
              <a:t>in </a:t>
            </a:r>
            <a:r>
              <a:rPr lang="en-US" sz="1100" b="0" dirty="0">
                <a:hlinkClick r:id="rId4"/>
              </a:rPr>
              <a:t>11-23/721r2</a:t>
            </a:r>
            <a:r>
              <a:rPr lang="en-US" sz="1100" b="0" dirty="0"/>
              <a:t> </a:t>
            </a:r>
            <a:r>
              <a:rPr lang="en-US" sz="1100" b="0" i="1" dirty="0"/>
              <a:t>[12 CIDs]</a:t>
            </a:r>
          </a:p>
          <a:p>
            <a:pPr>
              <a:buFont typeface="Arial" panose="020B0604020202020204" pitchFamily="34" charset="0"/>
              <a:buChar char="•"/>
            </a:pPr>
            <a:r>
              <a:rPr lang="en-US" sz="1100" b="0" dirty="0"/>
              <a:t>16520, 17833, 16521, 16815, 18296, 17834, 16522, 18297, 16523, 18298, 16816, 17881, 18251, 18300, 16817, 15406, 15539, 18252, 15407 in </a:t>
            </a:r>
            <a:r>
              <a:rPr lang="en-US" sz="1100" b="0" dirty="0">
                <a:hlinkClick r:id="rId5"/>
              </a:rPr>
              <a:t>11-23/790r2</a:t>
            </a:r>
            <a:r>
              <a:rPr lang="en-US" sz="1100" b="0" dirty="0"/>
              <a:t> </a:t>
            </a:r>
            <a:r>
              <a:rPr lang="en-US" sz="1100" b="0" i="1" dirty="0"/>
              <a:t>[19 CIDs]</a:t>
            </a:r>
          </a:p>
          <a:p>
            <a:pPr>
              <a:buFont typeface="Arial" panose="020B0604020202020204" pitchFamily="34" charset="0"/>
              <a:buChar char="•"/>
            </a:pPr>
            <a:r>
              <a:rPr lang="en-US" sz="1100" b="0" dirty="0"/>
              <a:t>16940, 16941, 16560, 16942, 16561, 16943, 16944, 15915, 16618, 16945 in </a:t>
            </a:r>
            <a:r>
              <a:rPr lang="en-US" sz="1100" b="0" dirty="0">
                <a:hlinkClick r:id="rId6"/>
              </a:rPr>
              <a:t>11-23/366r3</a:t>
            </a:r>
            <a:r>
              <a:rPr lang="en-US" sz="1100" b="0" dirty="0"/>
              <a:t> &amp; 16379 in </a:t>
            </a:r>
            <a:r>
              <a:rPr lang="en-US" sz="1100" b="0" dirty="0">
                <a:hlinkClick r:id="rId7"/>
              </a:rPr>
              <a:t>11-23/300r2</a:t>
            </a:r>
            <a:r>
              <a:rPr lang="en-US" sz="1100" b="0" dirty="0"/>
              <a:t> </a:t>
            </a:r>
            <a:r>
              <a:rPr lang="en-US" sz="1100" b="0" i="1" dirty="0"/>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Yunbo Li</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AM1 of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5593267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15163, 15164, 15165, 15166, 15361, 15364, 15456, 17262, 17530, 17531, 17532, 17574, 17575, 17752, 17753, 17754, 17756, 17757, 17762, 17763, 17971, 17999, 18000 in </a:t>
            </a:r>
            <a:r>
              <a:rPr lang="en-US" sz="1100" b="0" dirty="0">
                <a:hlinkClick r:id="rId2"/>
              </a:rPr>
              <a:t>11-23/733r3</a:t>
            </a:r>
            <a:r>
              <a:rPr lang="en-US" sz="1100" b="0" dirty="0"/>
              <a:t> </a:t>
            </a:r>
            <a:r>
              <a:rPr lang="en-US" sz="1100" b="0" i="1" dirty="0"/>
              <a:t>[23CIDs]</a:t>
            </a:r>
          </a:p>
          <a:p>
            <a:pPr>
              <a:buFont typeface="Arial" panose="020B0604020202020204" pitchFamily="34" charset="0"/>
              <a:buChar char="•"/>
            </a:pPr>
            <a:r>
              <a:rPr lang="en-US" sz="1100" b="0" dirty="0"/>
              <a:t>15108, 16082, 16759, 16777, 16778, 16972, 17662, 18239, 18272 in </a:t>
            </a:r>
            <a:r>
              <a:rPr lang="en-US" sz="1100" b="0" dirty="0">
                <a:hlinkClick r:id="rId3"/>
              </a:rPr>
              <a:t>11-23/661r3</a:t>
            </a:r>
            <a:r>
              <a:rPr lang="en-US" sz="1100" b="0" dirty="0"/>
              <a:t> </a:t>
            </a:r>
            <a:r>
              <a:rPr lang="en-US" sz="1100" b="0" i="1" dirty="0"/>
              <a:t>[9 CIDs]</a:t>
            </a:r>
          </a:p>
          <a:p>
            <a:pPr>
              <a:buFont typeface="Arial" panose="020B0604020202020204" pitchFamily="34" charset="0"/>
              <a:buChar char="•"/>
            </a:pPr>
            <a:r>
              <a:rPr lang="en-US" sz="1100" b="0" dirty="0"/>
              <a:t>17314, 17129, 16203, 17316, 17317, 17130, 17133, 17318, 17132 in </a:t>
            </a:r>
            <a:r>
              <a:rPr lang="en-US" sz="1100" b="0" dirty="0">
                <a:hlinkClick r:id="rId4"/>
              </a:rPr>
              <a:t>11-23/645r2</a:t>
            </a:r>
            <a:r>
              <a:rPr lang="en-US" sz="1100" b="0" dirty="0"/>
              <a:t> </a:t>
            </a:r>
            <a:r>
              <a:rPr lang="en-US" sz="1100" b="0" i="1" dirty="0"/>
              <a:t>[9 CIDs]</a:t>
            </a:r>
            <a:endParaRPr lang="en-US" sz="1100" b="0" dirty="0"/>
          </a:p>
          <a:p>
            <a:pPr>
              <a:buFont typeface="Arial" panose="020B0604020202020204" pitchFamily="34" charset="0"/>
              <a:buChar char="•"/>
            </a:pPr>
            <a:r>
              <a:rPr lang="en-US" sz="1100" b="0" dirty="0"/>
              <a:t>15958, 16041, 17742, 18099, 17739, 15090, 15918, 16425, 17743, 15662, 15377, 15919, 16426, 16468, 15685, 16220, 16384, 16222, 16258, 16438, 15060 in </a:t>
            </a:r>
            <a:r>
              <a:rPr lang="en-US" sz="1100" b="0" dirty="0">
                <a:hlinkClick r:id="rId5"/>
              </a:rPr>
              <a:t>11-23/662r4</a:t>
            </a:r>
            <a:r>
              <a:rPr lang="en-US" sz="1100" b="0" dirty="0"/>
              <a:t> </a:t>
            </a:r>
            <a:r>
              <a:rPr lang="en-US" sz="1100" b="0" i="1" dirty="0"/>
              <a:t>[21 CIDs]</a:t>
            </a:r>
          </a:p>
          <a:p>
            <a:pPr>
              <a:buFont typeface="Arial" panose="020B0604020202020204" pitchFamily="34" charset="0"/>
              <a:buChar char="•"/>
            </a:pPr>
            <a:r>
              <a:rPr lang="en-US" sz="1100" b="0" dirty="0"/>
              <a:t>15453, 16108, 16109, 16619, 18172, </a:t>
            </a:r>
            <a:r>
              <a:rPr lang="en-US" sz="1100" b="0" strike="sngStrike" dirty="0">
                <a:solidFill>
                  <a:srgbClr val="FF0000"/>
                </a:solidFill>
              </a:rPr>
              <a:t>17918, 18061, </a:t>
            </a:r>
            <a:r>
              <a:rPr lang="en-US" sz="1100" b="0" dirty="0"/>
              <a:t>18294, 16964, 16965, 18173, 18294 in </a:t>
            </a:r>
            <a:r>
              <a:rPr lang="en-US" sz="1100" b="0" dirty="0">
                <a:hlinkClick r:id="rId6"/>
              </a:rPr>
              <a:t>11-23/730r2</a:t>
            </a:r>
            <a:r>
              <a:rPr lang="en-US" sz="1100" b="0" dirty="0"/>
              <a:t> </a:t>
            </a:r>
            <a:r>
              <a:rPr lang="en-US" sz="1100" b="0" i="1" dirty="0"/>
              <a:t>[10 CIDs]</a:t>
            </a:r>
            <a:endParaRPr lang="en-US" sz="1100" b="0" dirty="0"/>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conf calls of Day 3 AM2 and PM1 of the MAC ad-hoc.</a:t>
            </a:r>
          </a:p>
          <a:p>
            <a:r>
              <a:rPr lang="en-US" sz="1200" i="1" dirty="0">
                <a:solidFill>
                  <a:srgbClr val="FF0000"/>
                </a:solidFill>
              </a:rPr>
              <a:t>Note: Removed as these CIDs were resolved (same resolution) in two documents (other location is 11-23/359r3).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739440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July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solidFill>
                  <a:schemeClr val="tx1"/>
                </a:solidFill>
              </a:rPr>
              <a:t>Approve a TGbe MAC (mixed mode) ad-hoc meeting on July 6-8, 2023, in Berlin, Germany, for the purpose of TGbe comment resolution and consideration of document submissions</a:t>
            </a:r>
          </a:p>
          <a:p>
            <a:endParaRPr lang="en-US" altLang="en-US" dirty="0"/>
          </a:p>
          <a:p>
            <a:r>
              <a:rPr lang="en-US" dirty="0"/>
              <a:t>Move: Po-Kai Huang			Second: Hongyuan Zhang</a:t>
            </a:r>
          </a:p>
          <a:p>
            <a:r>
              <a:rPr lang="en-US" dirty="0"/>
              <a:t>Discussion: Some discussion (Saturday is included).</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71482762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B7A9EB-5010-503F-2BFC-B2309D3EA4F0}"/>
              </a:ext>
            </a:extLst>
          </p:cNvPr>
          <p:cNvSpPr>
            <a:spLocks noGrp="1"/>
          </p:cNvSpPr>
          <p:nvPr>
            <p:ph type="title"/>
          </p:nvPr>
        </p:nvSpPr>
        <p:spPr/>
        <p:txBody>
          <a:bodyPr/>
          <a:lstStyle/>
          <a:p>
            <a:r>
              <a:rPr lang="en-US" dirty="0"/>
              <a:t>TGbe PAR extension</a:t>
            </a:r>
          </a:p>
        </p:txBody>
      </p:sp>
      <p:sp>
        <p:nvSpPr>
          <p:cNvPr id="3" name="Content Placeholder 2">
            <a:extLst>
              <a:ext uri="{FF2B5EF4-FFF2-40B4-BE49-F238E27FC236}">
                <a16:creationId xmlns:a16="http://schemas.microsoft.com/office/drawing/2014/main" id="{85DECF4E-9B90-90A4-D0F5-A3CD3DCD3003}"/>
              </a:ext>
            </a:extLst>
          </p:cNvPr>
          <p:cNvSpPr>
            <a:spLocks noGrp="1"/>
          </p:cNvSpPr>
          <p:nvPr>
            <p:ph idx="1"/>
          </p:nvPr>
        </p:nvSpPr>
        <p:spPr/>
        <p:txBody>
          <a:bodyPr/>
          <a:lstStyle/>
          <a:p>
            <a:r>
              <a:rPr lang="en-US" sz="1800" dirty="0"/>
              <a:t>Believing that the PAR contained in the document referenced below meets IEEE-SA guidelines,</a:t>
            </a:r>
          </a:p>
          <a:p>
            <a:r>
              <a:rPr lang="en-US" sz="1800" dirty="0"/>
              <a:t>Request that the PAR contained in </a:t>
            </a:r>
            <a:r>
              <a:rPr lang="en-US" sz="1800" dirty="0">
                <a:hlinkClick r:id="rId2"/>
              </a:rPr>
              <a:t>11-23/0654r0</a:t>
            </a:r>
            <a:r>
              <a:rPr lang="en-US" sz="1800" dirty="0"/>
              <a:t> be posted to the IEEE 802 Executive Committee (EC) agenda for WG 802 preview and EC approval to submit to </a:t>
            </a:r>
            <a:r>
              <a:rPr lang="en-US" sz="1800" dirty="0" err="1"/>
              <a:t>NesCom</a:t>
            </a:r>
            <a:r>
              <a:rPr lang="en-US" sz="1800" dirty="0"/>
              <a:t>.</a:t>
            </a:r>
          </a:p>
          <a:p>
            <a:endParaRPr lang="en-US" sz="1800" dirty="0"/>
          </a:p>
          <a:p>
            <a:r>
              <a:rPr lang="en-US" sz="1800" dirty="0"/>
              <a:t>Move: Allan Jones			Second: Brian Hart</a:t>
            </a:r>
          </a:p>
          <a:p>
            <a:r>
              <a:rPr lang="en-US" sz="1800" dirty="0"/>
              <a:t>Discussion: None.</a:t>
            </a:r>
          </a:p>
          <a:p>
            <a:r>
              <a:rPr lang="en-US" sz="1800" dirty="0"/>
              <a:t>Preliminary Result: 74Y, 0N, 6A (passes)</a:t>
            </a:r>
          </a:p>
          <a:p>
            <a:r>
              <a:rPr lang="en-US" sz="1800" dirty="0"/>
              <a:t>Result: </a:t>
            </a:r>
            <a:r>
              <a:rPr lang="en-US" sz="1800" dirty="0">
                <a:highlight>
                  <a:srgbClr val="00FF00"/>
                </a:highlight>
              </a:rPr>
              <a:t>74Y, 0N, 5A (passes).</a:t>
            </a:r>
          </a:p>
          <a:p>
            <a:endParaRPr lang="en-US" sz="1800" dirty="0"/>
          </a:p>
          <a:p>
            <a:endParaRPr lang="en-US" sz="1800" dirty="0"/>
          </a:p>
        </p:txBody>
      </p:sp>
      <p:sp>
        <p:nvSpPr>
          <p:cNvPr id="4" name="Slide Number Placeholder 3">
            <a:extLst>
              <a:ext uri="{FF2B5EF4-FFF2-40B4-BE49-F238E27FC236}">
                <a16:creationId xmlns:a16="http://schemas.microsoft.com/office/drawing/2014/main" id="{A9FED698-28CF-5061-1777-121783AEDFF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D7CEA9F8-804E-F3F5-A7CB-B1D81F788B7D}"/>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79D28AB-E113-CE42-13B7-D8F4D8573AC2}"/>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84245282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May 18</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Tree>
    <p:extLst>
      <p:ext uri="{BB962C8B-B14F-4D97-AF65-F5344CB8AC3E}">
        <p14:creationId xmlns:p14="http://schemas.microsoft.com/office/powerpoint/2010/main" val="32457409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15247, 15420, 15573, 15575, 17006, 17007, 17008, 17009, 17011, 17012,17013, 17015, 17018, 17019, 17022, 17023, 17024, 15252, 17014, 15572, 15574, 15765, 16132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2"/>
              </a:rPr>
              <a:t>11-23/0306r2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[23 CIDs]</a:t>
            </a:r>
          </a:p>
          <a:p>
            <a:pPr marL="285750" indent="-285750">
              <a:buFont typeface="Arial" panose="020B0604020202020204" pitchFamily="34" charset="0"/>
              <a:buChar char="•"/>
            </a:pPr>
            <a:r>
              <a:rPr lang="en-US" sz="1100" b="0" dirty="0">
                <a:solidFill>
                  <a:schemeClr val="tx1"/>
                </a:solidFill>
              </a:rPr>
              <a:t>17446, 17447, 17448, 17449, 17450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3"/>
              </a:rPr>
              <a:t>11-23/0518r0</a:t>
            </a:r>
            <a:r>
              <a:rPr lang="en-US" sz="1100" b="0" dirty="0">
                <a:effectLst/>
                <a:ea typeface="Calibri" panose="020F0502020204030204" pitchFamily="34" charset="0"/>
              </a:rPr>
              <a:t> &amp; </a:t>
            </a:r>
            <a:r>
              <a:rPr lang="en-US" sz="1100" b="0" dirty="0">
                <a:solidFill>
                  <a:schemeClr val="tx1"/>
                </a:solidFill>
              </a:rPr>
              <a:t>15249, 15250, 16124, 16127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4"/>
              </a:rPr>
              <a:t>11-23/0669r1</a:t>
            </a:r>
            <a:r>
              <a:rPr lang="en-US" sz="1100" b="0" i="1" dirty="0">
                <a:solidFill>
                  <a:schemeClr val="tx1"/>
                </a:solidFill>
                <a:effectLst/>
                <a:ea typeface="Calibri" panose="020F0502020204030204" pitchFamily="34" charset="0"/>
                <a:cs typeface="Times New Roman" panose="02020603050405020304" pitchFamily="18" charset="0"/>
              </a:rPr>
              <a:t> [9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15503, 15029, 17460, 15210, 15656, 15712, 17451, 17452, 17453, 17454, 17455, 17456, 17457, 17458, 17459, 17461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5"/>
              </a:rPr>
              <a:t>11-23/0519r1</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[16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solidFill>
                  <a:schemeClr val="tx1"/>
                </a:solidFill>
              </a:rPr>
              <a:t>15248, 15499, 16126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11-23/0492r0</a:t>
            </a:r>
            <a:r>
              <a:rPr lang="en-US" sz="1100" b="0" dirty="0">
                <a:effectLst/>
                <a:ea typeface="Calibri" panose="020F0502020204030204" pitchFamily="34" charset="0"/>
              </a:rPr>
              <a:t> &amp; </a:t>
            </a:r>
            <a:r>
              <a:rPr lang="en-US" sz="1100" b="0" dirty="0">
                <a:solidFill>
                  <a:schemeClr val="tx1"/>
                </a:solidFill>
              </a:rPr>
              <a:t>15055, 15945, 16321, 16322, 16323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7"/>
              </a:rPr>
              <a:t>11-23/0716r2</a:t>
            </a:r>
            <a:r>
              <a:rPr lang="en-US" sz="1100" b="0" dirty="0">
                <a:effectLst/>
                <a:ea typeface="Calibri" panose="020F0502020204030204" pitchFamily="34" charset="0"/>
              </a:rPr>
              <a:t> </a:t>
            </a:r>
            <a:r>
              <a:rPr lang="en-US" sz="1100" b="0" i="1" dirty="0">
                <a:solidFill>
                  <a:schemeClr val="tx1"/>
                </a:solidFill>
                <a:effectLst/>
                <a:ea typeface="Calibri" panose="020F0502020204030204" pitchFamily="34" charset="0"/>
                <a:cs typeface="Times New Roman" panose="02020603050405020304" pitchFamily="18" charset="0"/>
              </a:rPr>
              <a:t>[8 CIDs]</a:t>
            </a:r>
          </a:p>
          <a:p>
            <a:pPr marL="285750" indent="-285750">
              <a:buFont typeface="Arial" panose="020B0604020202020204" pitchFamily="34" charset="0"/>
              <a:buChar char="•"/>
            </a:pPr>
            <a:r>
              <a:rPr lang="en-US" sz="1100" b="0" dirty="0">
                <a:solidFill>
                  <a:schemeClr val="tx1"/>
                </a:solidFill>
              </a:rPr>
              <a:t>15170, 15214, 15373, 17716, 17717, 17718 in </a:t>
            </a:r>
            <a:r>
              <a:rPr lang="en-US" sz="1100" b="0" dirty="0">
                <a:solidFill>
                  <a:schemeClr val="tx1"/>
                </a:solidFill>
                <a:hlinkClick r:id="rId8"/>
              </a:rPr>
              <a:t>11-23/0689r2</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17273, 17046, 17047, 18011, 17981, 17982, 17049, 15576, 17050, 17052, 15577, 17054, 17983, 17984, 17053, 17055 in </a:t>
            </a:r>
            <a:r>
              <a:rPr lang="en-US" sz="1100" b="0" dirty="0">
                <a:solidFill>
                  <a:schemeClr val="tx1"/>
                </a:solidFill>
                <a:hlinkClick r:id="rId9"/>
              </a:rPr>
              <a:t>11-23/0630r1</a:t>
            </a:r>
            <a:r>
              <a:rPr lang="en-US" sz="1100" b="0" dirty="0">
                <a:solidFill>
                  <a:schemeClr val="tx1"/>
                </a:solidFill>
              </a:rPr>
              <a:t> </a:t>
            </a:r>
            <a:r>
              <a:rPr lang="en-US" sz="1100" b="0" i="1" dirty="0">
                <a:solidFill>
                  <a:schemeClr val="tx1"/>
                </a:solidFill>
              </a:rPr>
              <a:t>[16 CIDs]</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Jarkko Kneckt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and Tuesday PM1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3697745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for CID </a:t>
            </a:r>
            <a:r>
              <a:rPr lang="en-US" sz="1600" dirty="0">
                <a:effectLst/>
                <a:ea typeface="Calibri" panose="020F0502020204030204" pitchFamily="34" charset="0"/>
              </a:rPr>
              <a:t>18060 as shown in </a:t>
            </a:r>
            <a:r>
              <a:rPr lang="en-US" sz="1600" u="sng" dirty="0">
                <a:solidFill>
                  <a:srgbClr val="0563C1"/>
                </a:solidFill>
                <a:effectLst/>
                <a:ea typeface="Calibri" panose="020F0502020204030204" pitchFamily="34" charset="0"/>
                <a:cs typeface="Times New Roman" panose="02020603050405020304" pitchFamily="18" charset="0"/>
                <a:hlinkClick r:id="rId2"/>
              </a:rPr>
              <a:t>11-23/0701r0</a:t>
            </a:r>
            <a:r>
              <a:rPr lang="en-US" sz="1600" dirty="0">
                <a:solidFill>
                  <a:schemeClr val="tx1"/>
                </a:solidFill>
              </a:rPr>
              <a:t> </a:t>
            </a:r>
            <a:r>
              <a:rPr lang="en-US" sz="1600" dirty="0">
                <a:effectLst/>
                <a:ea typeface="Calibri" panose="020F0502020204030204" pitchFamily="34" charset="0"/>
                <a:cs typeface="Times New Roman" panose="02020603050405020304" pitchFamily="18" charset="0"/>
              </a:rPr>
              <a:t>and update the reference from IEEE802.11be D2.0 to IEEE802.11be D3.0?</a:t>
            </a:r>
          </a:p>
          <a:p>
            <a:pPr marL="0" indent="0"/>
            <a:endParaRPr lang="en-US" sz="1600" dirty="0"/>
          </a:p>
          <a:p>
            <a:pPr marL="0" indent="0"/>
            <a:r>
              <a:rPr lang="en-US" sz="1600" dirty="0"/>
              <a:t>Move: Stephen McCann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Monday AM2 session.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708958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15068, 15179, 15180, 15181, 15188, 15191, 15192, 15193, 15179, 15198, 15148, 15149, 15199, 18062, 15150, 15025, 15151, 15152, 15200, 15201, 15136, 15153, 15154, 15137, 15202, 15203, 15206, 15207</a:t>
            </a:r>
            <a:r>
              <a:rPr lang="en-US" sz="1100" b="0" u="sng" dirty="0">
                <a:solidFill>
                  <a:srgbClr val="FF0000"/>
                </a:solidFill>
              </a:rPr>
              <a:t>, 18018**</a:t>
            </a:r>
            <a:r>
              <a:rPr lang="en-US" sz="1100" b="0" dirty="0"/>
              <a:t> in </a:t>
            </a:r>
            <a:r>
              <a:rPr lang="en-US" sz="1100" b="0" dirty="0">
                <a:hlinkClick r:id="rId2"/>
              </a:rPr>
              <a:t>11-23/548r3</a:t>
            </a:r>
            <a:r>
              <a:rPr lang="en-US" sz="1100" b="0" dirty="0"/>
              <a:t> </a:t>
            </a:r>
            <a:r>
              <a:rPr lang="en-US" sz="1100" b="0" i="1" dirty="0"/>
              <a:t>[29 CIDs]</a:t>
            </a:r>
          </a:p>
          <a:p>
            <a:pPr>
              <a:buFont typeface="Arial" panose="020B0604020202020204" pitchFamily="34" charset="0"/>
              <a:buChar char="•"/>
            </a:pPr>
            <a:r>
              <a:rPr lang="en-US" sz="1100" b="0" dirty="0"/>
              <a:t>15960, 17764, 18256, 17767, 17768, 17769, 17910 in </a:t>
            </a:r>
            <a:r>
              <a:rPr lang="en-US" sz="1100" b="0" dirty="0">
                <a:hlinkClick r:id="rId3"/>
              </a:rPr>
              <a:t>11-23/693r1</a:t>
            </a:r>
            <a:r>
              <a:rPr lang="en-US" sz="1100" b="0" dirty="0"/>
              <a:t> &amp; 15832, 16064, 16065, 16697, 17268, 16698 in </a:t>
            </a:r>
            <a:r>
              <a:rPr lang="en-US" sz="1100" b="0" dirty="0">
                <a:hlinkClick r:id="rId4"/>
              </a:rPr>
              <a:t>11-23/458r5</a:t>
            </a:r>
            <a:r>
              <a:rPr lang="en-US" sz="1100" b="0" dirty="0"/>
              <a:t> </a:t>
            </a:r>
            <a:r>
              <a:rPr lang="en-US" sz="1100" b="0" i="1" dirty="0"/>
              <a:t>[13 CIDs]</a:t>
            </a:r>
          </a:p>
          <a:p>
            <a:pPr>
              <a:buFont typeface="Arial" panose="020B0604020202020204" pitchFamily="34" charset="0"/>
              <a:buChar char="•"/>
            </a:pPr>
            <a:r>
              <a:rPr lang="en-US" sz="1100" b="0" dirty="0"/>
              <a:t>15910, 15911, 17387, 17388, 17328 in </a:t>
            </a:r>
            <a:r>
              <a:rPr lang="en-US" sz="1100" b="0" dirty="0">
                <a:hlinkClick r:id="rId5"/>
              </a:rPr>
              <a:t>11-23/373r1</a:t>
            </a:r>
            <a:r>
              <a:rPr lang="en-US" sz="1100" b="0" i="1" dirty="0"/>
              <a:t> [5 CIDs]</a:t>
            </a:r>
          </a:p>
          <a:p>
            <a:pPr>
              <a:buFont typeface="Arial" panose="020B0604020202020204" pitchFamily="34" charset="0"/>
              <a:buChar char="•"/>
            </a:pPr>
            <a:r>
              <a:rPr lang="en-US" sz="1100" b="0" dirty="0"/>
              <a:t>15530, 15531, 16022, 16023, 16113, 16191, 16511, 16512, 17815, 18155, 18201 in </a:t>
            </a:r>
            <a:r>
              <a:rPr lang="en-US" sz="1100" b="0" dirty="0">
                <a:hlinkClick r:id="rId6"/>
              </a:rPr>
              <a:t>11-23/738r2</a:t>
            </a:r>
            <a:r>
              <a:rPr lang="en-US" sz="1100" b="0" i="1" dirty="0"/>
              <a:t> [11 CIDs]</a:t>
            </a:r>
          </a:p>
          <a:p>
            <a:pPr>
              <a:buFont typeface="Arial" panose="020B0604020202020204" pitchFamily="34" charset="0"/>
              <a:buChar char="•"/>
            </a:pPr>
            <a:r>
              <a:rPr lang="en-US" sz="1100" b="0" dirty="0"/>
              <a:t>15232, 15732, 15742, 17956, 15704, 15243, 15242, 15741 in </a:t>
            </a:r>
            <a:r>
              <a:rPr lang="en-US" sz="1100" b="0" dirty="0">
                <a:hlinkClick r:id="rId7"/>
              </a:rPr>
              <a:t>11-23/757r2</a:t>
            </a:r>
            <a:r>
              <a:rPr lang="en-US" sz="1100" b="0" dirty="0"/>
              <a:t> </a:t>
            </a:r>
            <a:r>
              <a:rPr lang="en-US" sz="1100" b="0" i="1" dirty="0"/>
              <a:t>[8 CIDs]</a:t>
            </a:r>
          </a:p>
          <a:p>
            <a:pPr>
              <a:buFont typeface="Arial" panose="020B0604020202020204" pitchFamily="34" charset="0"/>
              <a:buChar char="•"/>
            </a:pPr>
            <a:r>
              <a:rPr lang="en-US" sz="1100" b="0" dirty="0"/>
              <a:t>15145, 15697, 16683, 15205, 15208, 15168, 15143, 15144, 15513, 15204, 16329. 16330, 15514, 15532, </a:t>
            </a:r>
            <a:r>
              <a:rPr lang="en-US" sz="1100" b="0" u="sng" dirty="0">
                <a:solidFill>
                  <a:srgbClr val="FF0000"/>
                </a:solidFill>
              </a:rPr>
              <a:t>16332,</a:t>
            </a:r>
            <a:r>
              <a:rPr lang="en-US" sz="1100" b="0" dirty="0"/>
              <a:t> </a:t>
            </a:r>
            <a:r>
              <a:rPr lang="en-US" sz="1100" b="0" strike="sngStrike" dirty="0">
                <a:solidFill>
                  <a:srgbClr val="FF0000"/>
                </a:solidFill>
              </a:rPr>
              <a:t>15515</a:t>
            </a:r>
            <a:r>
              <a:rPr lang="en-US" sz="1100" b="0" dirty="0"/>
              <a:t> in </a:t>
            </a:r>
            <a:r>
              <a:rPr lang="en-US" sz="1100" b="0" dirty="0">
                <a:hlinkClick r:id="rId8"/>
              </a:rPr>
              <a:t>11-23/731r2</a:t>
            </a:r>
            <a:r>
              <a:rPr lang="en-US" sz="1100" b="0" dirty="0"/>
              <a:t> </a:t>
            </a:r>
            <a:r>
              <a:rPr lang="en-US" sz="1100" b="0" i="1" dirty="0"/>
              <a:t>[15 CIDs]</a:t>
            </a:r>
          </a:p>
          <a:p>
            <a:pPr marL="0" indent="0"/>
            <a:r>
              <a:rPr lang="en-US" altLang="en-US" sz="1600" b="1" dirty="0"/>
              <a:t>and incorporate the text changes into the latest TGbe draft.</a:t>
            </a:r>
          </a:p>
          <a:p>
            <a:pPr marL="0" indent="0"/>
            <a:r>
              <a:rPr lang="en-US" sz="1600" dirty="0"/>
              <a:t>Move: Mike Montemurro			Second: Abhishek Patil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Monday PM1, Tuesday AM1, and Tuesday AM2 sessions.</a:t>
            </a:r>
          </a:p>
          <a:p>
            <a:r>
              <a:rPr lang="en-US" sz="1200" i="1" dirty="0">
                <a:solidFill>
                  <a:srgbClr val="FF0000"/>
                </a:solidFill>
              </a:rPr>
              <a:t>*There was a typo in the CID list. Fixed as per suggestion by editor.</a:t>
            </a:r>
          </a:p>
          <a:p>
            <a:r>
              <a:rPr lang="en-US" sz="1200" i="1" dirty="0">
                <a:solidFill>
                  <a:srgbClr val="FF0000"/>
                </a:solidFill>
              </a:rPr>
              <a:t>** CID was discussed and there was no objection, but was forgotten to be included in SP list.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85768726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15269, 16643 in </a:t>
            </a:r>
            <a:r>
              <a:rPr lang="en-US" sz="1100" b="0" dirty="0">
                <a:hlinkClick r:id="rId2"/>
              </a:rPr>
              <a:t>11-23/0533r2</a:t>
            </a:r>
            <a:r>
              <a:rPr lang="en-US" sz="1100" b="0" dirty="0"/>
              <a:t> &amp; 15325, 15326, 17178 in </a:t>
            </a:r>
            <a:r>
              <a:rPr lang="en-US" sz="1100" b="0" dirty="0">
                <a:hlinkClick r:id="rId3"/>
              </a:rPr>
              <a:t>11-23/0652r2</a:t>
            </a:r>
            <a:r>
              <a:rPr lang="en-US" sz="1100" b="0" dirty="0"/>
              <a:t> </a:t>
            </a:r>
            <a:r>
              <a:rPr lang="en-US" sz="1100" b="0" i="1" dirty="0"/>
              <a:t>[5 CIDs]</a:t>
            </a:r>
          </a:p>
          <a:p>
            <a:pPr>
              <a:buFont typeface="Arial" panose="020B0604020202020204" pitchFamily="34" charset="0"/>
              <a:buChar char="•"/>
            </a:pPr>
            <a:r>
              <a:rPr lang="en-US" sz="1100" b="0" dirty="0"/>
              <a:t>16271, 17719, 17720, 17721, 17722, 17723, 17724, 17725, 17726, 17727, 17729 in </a:t>
            </a:r>
            <a:r>
              <a:rPr lang="en-US" sz="1100" b="0" dirty="0">
                <a:hlinkClick r:id="rId4"/>
              </a:rPr>
              <a:t>11-23/0611r1</a:t>
            </a:r>
            <a:r>
              <a:rPr lang="en-US" sz="1100" b="0" dirty="0"/>
              <a:t> </a:t>
            </a:r>
            <a:r>
              <a:rPr lang="en-US" sz="1100" b="0" i="1" dirty="0"/>
              <a:t>[11 CIDs]</a:t>
            </a:r>
            <a:endParaRPr lang="en-US" sz="1100" b="0" dirty="0"/>
          </a:p>
          <a:p>
            <a:pPr>
              <a:buFont typeface="Arial" panose="020B0604020202020204" pitchFamily="34" charset="0"/>
              <a:buChar char="•"/>
            </a:pPr>
            <a:r>
              <a:rPr lang="en-US" sz="1100" b="0" strike="sngStrike" dirty="0">
                <a:solidFill>
                  <a:srgbClr val="FF0000"/>
                </a:solidFill>
              </a:rPr>
              <a:t>17685, 17144, 17145, 17686, 17687, 17688, 16394, 17694, 17695, 17696, 17698, 17699, 17770, 17167, 15294, 15295, 17701, 17702, 15296, 15297, 17703, 15212, 15246, 17706, 15298, 17707, 15299, 17709, 15760, 17710, 16157, 15300, 15761, 15213, 17711, 7712, 17713, 17968, 17714, 17697, 17704, 17708, 17801, 17715, 16158, 16159, 16160 in </a:t>
            </a:r>
            <a:r>
              <a:rPr lang="en-US" sz="1100" b="0" strike="sngStrike" dirty="0">
                <a:solidFill>
                  <a:srgbClr val="FF0000"/>
                </a:solidFill>
                <a:hlinkClick r:id="rId5">
                  <a:extLst>
                    <a:ext uri="{A12FA001-AC4F-418D-AE19-62706E023703}">
                      <ahyp:hlinkClr xmlns:ahyp="http://schemas.microsoft.com/office/drawing/2018/hyperlinkcolor" val="tx"/>
                    </a:ext>
                  </a:extLst>
                </a:hlinkClick>
              </a:rPr>
              <a:t>11-23/0682r1</a:t>
            </a:r>
            <a:r>
              <a:rPr lang="en-US" sz="1100" b="0" strike="sngStrike" dirty="0">
                <a:solidFill>
                  <a:srgbClr val="FF0000"/>
                </a:solidFill>
              </a:rPr>
              <a:t> </a:t>
            </a:r>
            <a:r>
              <a:rPr lang="en-US" sz="1100" b="0" i="1" strike="sngStrike" dirty="0">
                <a:solidFill>
                  <a:srgbClr val="FF0000"/>
                </a:solidFill>
              </a:rPr>
              <a:t>[47 CIDs]</a:t>
            </a:r>
          </a:p>
          <a:p>
            <a:pPr>
              <a:buFont typeface="Arial" panose="020B0604020202020204" pitchFamily="34" charset="0"/>
              <a:buChar char="•"/>
            </a:pPr>
            <a:r>
              <a:rPr lang="en-US" sz="1100" b="0" dirty="0"/>
              <a:t>15768, 15769, 15770, 17929, 17930 in </a:t>
            </a:r>
            <a:r>
              <a:rPr lang="en-US" sz="1100" b="0" dirty="0">
                <a:hlinkClick r:id="rId6"/>
              </a:rPr>
              <a:t>11-23/0687r0</a:t>
            </a:r>
            <a:r>
              <a:rPr lang="en-US" sz="1100" b="0" dirty="0"/>
              <a:t> </a:t>
            </a:r>
            <a:r>
              <a:rPr lang="en-US" sz="1100" b="0" i="1" dirty="0"/>
              <a:t>[5 CIDs]</a:t>
            </a:r>
          </a:p>
          <a:p>
            <a:pPr>
              <a:buFont typeface="Arial" panose="020B0604020202020204" pitchFamily="34" charset="0"/>
              <a:buChar char="•"/>
            </a:pPr>
            <a:r>
              <a:rPr lang="en-US" sz="1100" b="0" dirty="0"/>
              <a:t>15023, 15072, 17182, 17183 in </a:t>
            </a:r>
            <a:r>
              <a:rPr lang="en-US" sz="1100" b="0" dirty="0">
                <a:hlinkClick r:id="rId7"/>
              </a:rPr>
              <a:t>11-23/0686r0</a:t>
            </a:r>
            <a:r>
              <a:rPr lang="en-US" sz="1100" b="0" dirty="0"/>
              <a:t> &amp; 15714, 17180, 17181 in </a:t>
            </a:r>
            <a:r>
              <a:rPr lang="en-US" sz="1100" b="0" dirty="0">
                <a:hlinkClick r:id="rId8"/>
              </a:rPr>
              <a:t>11-23/0685r0</a:t>
            </a:r>
            <a:r>
              <a:rPr lang="en-US" sz="1100" b="0" dirty="0"/>
              <a:t> &amp; 17146 in </a:t>
            </a:r>
            <a:r>
              <a:rPr lang="en-US" sz="1100" b="0" dirty="0">
                <a:hlinkClick r:id="rId9"/>
              </a:rPr>
              <a:t>11-23/0699r1</a:t>
            </a:r>
            <a:r>
              <a:rPr lang="en-US" sz="1100" b="0" dirty="0"/>
              <a:t> </a:t>
            </a:r>
            <a:r>
              <a:rPr lang="en-US" sz="1100" b="0" i="1" dirty="0"/>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Bin Tian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Monday PM1 session.</a:t>
            </a:r>
          </a:p>
          <a:p>
            <a:r>
              <a:rPr lang="en-US" sz="1200" i="1" dirty="0">
                <a:solidFill>
                  <a:srgbClr val="FF0000"/>
                </a:solidFill>
              </a:rPr>
              <a:t>*SP re-ran, hence appearing next motions.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01970837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559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15287, 15350, 15631, 15941, 16120, </a:t>
            </a:r>
            <a:r>
              <a:rPr lang="en-US" sz="1100" b="0" strike="sngStrike" dirty="0">
                <a:solidFill>
                  <a:srgbClr val="FF0000"/>
                </a:solidFill>
              </a:rPr>
              <a:t>16213, 16214**</a:t>
            </a:r>
            <a:r>
              <a:rPr lang="en-US" sz="1100" b="0" dirty="0">
                <a:solidFill>
                  <a:schemeClr val="tx1"/>
                </a:solidFill>
              </a:rPr>
              <a:t>, 16215, 16217, 16719, 16883 in </a:t>
            </a:r>
            <a:r>
              <a:rPr lang="en-US" sz="1100" b="0" dirty="0">
                <a:solidFill>
                  <a:schemeClr val="tx1"/>
                </a:solidFill>
                <a:hlinkClick r:id="rId2"/>
              </a:rPr>
              <a:t>11-23/0670r0</a:t>
            </a:r>
            <a:r>
              <a:rPr lang="en-US" sz="1100" b="0" dirty="0">
                <a:solidFill>
                  <a:schemeClr val="tx1"/>
                </a:solidFill>
              </a:rPr>
              <a:t> </a:t>
            </a:r>
            <a:r>
              <a:rPr lang="en-US" sz="1100" b="0" i="1" dirty="0">
                <a:solidFill>
                  <a:schemeClr val="tx1"/>
                </a:solidFill>
                <a:effectLst/>
                <a:ea typeface="Calibri" panose="020F0502020204030204" pitchFamily="34" charset="0"/>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17229, 17231</a:t>
            </a:r>
            <a:r>
              <a:rPr lang="en-US" sz="1100" b="0" i="1" dirty="0">
                <a:solidFill>
                  <a:schemeClr val="tx1"/>
                </a:solidFill>
                <a:cs typeface="Times New Roman" panose="02020603050405020304" pitchFamily="18" charset="0"/>
              </a:rPr>
              <a:t> </a:t>
            </a:r>
            <a:r>
              <a:rPr lang="en-US" sz="1100" b="0" dirty="0">
                <a:solidFill>
                  <a:schemeClr val="tx1"/>
                </a:solidFill>
                <a:cs typeface="Times New Roman" panose="02020603050405020304" pitchFamily="18" charset="0"/>
              </a:rPr>
              <a:t>in </a:t>
            </a:r>
            <a:r>
              <a:rPr lang="en-US" sz="1100" b="0" dirty="0">
                <a:solidFill>
                  <a:schemeClr val="tx1"/>
                </a:solidFill>
                <a:cs typeface="Times New Roman" panose="02020603050405020304" pitchFamily="18" charset="0"/>
                <a:hlinkClick r:id="rId3"/>
              </a:rPr>
              <a:t>11-23/0826r0</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&amp; </a:t>
            </a:r>
            <a:r>
              <a:rPr lang="en-US" sz="1100" b="0" dirty="0">
                <a:solidFill>
                  <a:schemeClr val="tx1"/>
                </a:solidFill>
              </a:rPr>
              <a:t>17704</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4"/>
              </a:rPr>
              <a:t>11-23/0865r0</a:t>
            </a:r>
            <a:r>
              <a:rPr lang="en-US" sz="1100" b="0" dirty="0">
                <a:solidFill>
                  <a:schemeClr val="tx1"/>
                </a:solidFill>
                <a:cs typeface="Times New Roman" panose="02020603050405020304" pitchFamily="18" charset="0"/>
              </a:rPr>
              <a:t> &amp; 15268, 16641, 16642 in </a:t>
            </a:r>
            <a:r>
              <a:rPr lang="en-US" sz="1100" b="0" dirty="0">
                <a:solidFill>
                  <a:schemeClr val="tx1"/>
                </a:solidFill>
                <a:cs typeface="Times New Roman" panose="02020603050405020304" pitchFamily="18" charset="0"/>
                <a:hlinkClick r:id="rId5"/>
              </a:rPr>
              <a:t>11-23/0542r1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[6 CIDs]</a:t>
            </a:r>
          </a:p>
          <a:p>
            <a:pPr marL="285750" indent="-285750">
              <a:buFont typeface="Arial" panose="020B0604020202020204" pitchFamily="34" charset="0"/>
              <a:buChar char="•"/>
            </a:pPr>
            <a:r>
              <a:rPr lang="en-US" sz="1100" b="0" dirty="0">
                <a:solidFill>
                  <a:schemeClr val="tx1"/>
                </a:solidFill>
              </a:rPr>
              <a:t>15022, 15033, 15256, 15258, 15327, 15328, 15329, 15330, 15331, </a:t>
            </a:r>
            <a:r>
              <a:rPr lang="en-US" sz="1100" b="0" strike="sngStrike" dirty="0">
                <a:solidFill>
                  <a:srgbClr val="FF0000"/>
                </a:solidFill>
              </a:rPr>
              <a:t>15332</a:t>
            </a:r>
            <a:r>
              <a:rPr lang="en-US" sz="1100" b="0" dirty="0">
                <a:solidFill>
                  <a:schemeClr val="tx1"/>
                </a:solidFill>
              </a:rPr>
              <a:t>, 15334, 15335, 15337, 15338, 15339, 15340, 15341, 15342, 15343, 15344, 15345, 17147, 17148, 17153, 17154, 17155, 17156, 17157, 17158, 17159, 17237 in </a:t>
            </a:r>
            <a:r>
              <a:rPr lang="en-US" sz="1100" b="0" dirty="0">
                <a:solidFill>
                  <a:schemeClr val="tx1"/>
                </a:solidFill>
                <a:hlinkClick r:id="rId6"/>
              </a:rPr>
              <a:t>11-23/0741r1</a:t>
            </a:r>
            <a:r>
              <a:rPr lang="en-US" sz="1100" b="0" dirty="0">
                <a:solidFill>
                  <a:schemeClr val="tx1"/>
                </a:solidFill>
              </a:rPr>
              <a:t> </a:t>
            </a:r>
            <a:r>
              <a:rPr lang="en-US" sz="1100" b="0" i="1" dirty="0">
                <a:solidFill>
                  <a:schemeClr val="tx1"/>
                </a:solidFill>
              </a:rPr>
              <a:t>[30 CIDs]</a:t>
            </a:r>
          </a:p>
          <a:p>
            <a:pPr marL="285750" indent="-285750">
              <a:buFont typeface="Arial" panose="020B0604020202020204" pitchFamily="34" charset="0"/>
              <a:buChar char="•"/>
            </a:pPr>
            <a:r>
              <a:rPr lang="en-US" sz="1100" b="0" dirty="0">
                <a:solidFill>
                  <a:schemeClr val="tx1"/>
                </a:solidFill>
              </a:rPr>
              <a:t>16631, 16632, 16633 in </a:t>
            </a:r>
            <a:r>
              <a:rPr lang="en-US" sz="1100" b="0" dirty="0">
                <a:solidFill>
                  <a:schemeClr val="tx1"/>
                </a:solidFill>
                <a:hlinkClick r:id="rId7"/>
              </a:rPr>
              <a:t>11-23/0781r0</a:t>
            </a:r>
            <a:r>
              <a:rPr lang="en-US" sz="1100" b="0" i="1" dirty="0">
                <a:solidFill>
                  <a:schemeClr val="tx1"/>
                </a:solidFill>
                <a:cs typeface="Times New Roman" panose="02020603050405020304" pitchFamily="18" charset="0"/>
              </a:rPr>
              <a:t> &amp; </a:t>
            </a:r>
            <a:r>
              <a:rPr lang="en-US" sz="1100" b="0" dirty="0">
                <a:solidFill>
                  <a:schemeClr val="tx1"/>
                </a:solidFill>
              </a:rPr>
              <a:t>15263, 16261, 16262, 16263, 16264, 16363</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8"/>
              </a:rPr>
              <a:t>11-23/0502r1</a:t>
            </a:r>
            <a:r>
              <a:rPr lang="en-US" sz="1100" b="0" dirty="0">
                <a:solidFill>
                  <a:schemeClr val="tx1"/>
                </a:solidFill>
                <a:cs typeface="Times New Roman" panose="02020603050405020304" pitchFamily="18" charset="0"/>
              </a:rPr>
              <a:t> </a:t>
            </a:r>
            <a:r>
              <a:rPr lang="en-US" sz="1100" b="0" i="1" dirty="0">
                <a:solidFill>
                  <a:schemeClr val="tx1"/>
                </a:solidFill>
                <a:cs typeface="Times New Roman" panose="02020603050405020304" pitchFamily="18" charset="0"/>
              </a:rPr>
              <a:t>[9 CIDs]</a:t>
            </a:r>
          </a:p>
          <a:p>
            <a:pPr marL="285750" indent="-285750">
              <a:buFont typeface="Arial" panose="020B0604020202020204" pitchFamily="34" charset="0"/>
              <a:buChar char="•"/>
            </a:pPr>
            <a:r>
              <a:rPr lang="en-US" sz="1100" b="0" dirty="0">
                <a:solidFill>
                  <a:schemeClr val="tx1"/>
                </a:solidFill>
              </a:rPr>
              <a:t>17685, 17144, 17145, 17686, 17687, 17688, 16394, 17689, 17690, 17691, 17692, 17693, 17694, 17695, 17696, 17698, 17699, 177</a:t>
            </a:r>
            <a:r>
              <a:rPr lang="en-US" sz="1100" u="sng" dirty="0">
                <a:solidFill>
                  <a:srgbClr val="FF0000"/>
                </a:solidFill>
              </a:rPr>
              <a:t>0</a:t>
            </a:r>
            <a:r>
              <a:rPr lang="en-US" sz="1100" b="0" dirty="0">
                <a:solidFill>
                  <a:schemeClr val="tx1"/>
                </a:solidFill>
              </a:rPr>
              <a:t>0, 17167, 15294, 15295, 17701, 17702, 15296, 15297, 17703, 15212, 152</a:t>
            </a:r>
            <a:r>
              <a:rPr lang="en-US" sz="1100" u="sng" dirty="0">
                <a:solidFill>
                  <a:srgbClr val="FF0000"/>
                </a:solidFill>
              </a:rPr>
              <a:t>64</a:t>
            </a:r>
            <a:r>
              <a:rPr lang="en-US" sz="1100" b="0" dirty="0">
                <a:solidFill>
                  <a:schemeClr val="tx1"/>
                </a:solidFill>
              </a:rPr>
              <a:t>, 17706, 15298, 17707, 15299, 17709, 15760, 17710, 16157, 15300, 15761, 15213, 17711, 17712, 17713, 17968, 17714, 17697, 17705, 17708, 17801, 17715, 16158, 16159, 16160</a:t>
            </a:r>
            <a:r>
              <a:rPr lang="en-US" sz="1100" b="0" dirty="0">
                <a:solidFill>
                  <a:schemeClr val="tx1"/>
                </a:solidFill>
                <a:cs typeface="Times New Roman" panose="02020603050405020304" pitchFamily="18" charset="0"/>
              </a:rPr>
              <a:t> in </a:t>
            </a:r>
            <a:r>
              <a:rPr lang="en-US" sz="1100" b="0" dirty="0">
                <a:solidFill>
                  <a:schemeClr val="tx1"/>
                </a:solidFill>
                <a:cs typeface="Times New Roman" panose="02020603050405020304" pitchFamily="18" charset="0"/>
                <a:hlinkClick r:id="rId9"/>
              </a:rPr>
              <a:t>11-23/0682r2</a:t>
            </a:r>
            <a:r>
              <a:rPr lang="en-US" sz="1100" b="0" dirty="0">
                <a:solidFill>
                  <a:schemeClr val="tx1"/>
                </a:solidFill>
                <a:cs typeface="Times New Roman" panose="02020603050405020304" pitchFamily="18" charset="0"/>
              </a:rPr>
              <a:t> [53]</a:t>
            </a:r>
            <a:endParaRPr lang="en-US" sz="1100" b="0" dirty="0">
              <a:solidFill>
                <a:schemeClr val="tx1"/>
              </a:solidFill>
            </a:endParaRPr>
          </a:p>
          <a:p>
            <a:pPr marL="0" indent="0"/>
            <a:r>
              <a:rPr lang="en-US" altLang="en-US" sz="1600" b="1" dirty="0"/>
              <a:t>and incorporate the text changes into the latest TGbe draft.</a:t>
            </a:r>
            <a:endParaRPr lang="en-US" sz="1600" dirty="0"/>
          </a:p>
          <a:p>
            <a:pPr marL="0" indent="0"/>
            <a:r>
              <a:rPr lang="en-US" sz="1600" dirty="0"/>
              <a:t>Move: Youhan Kim 		Second: Allan Jones</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PHY Tuesday AM2 and PM2 sessions.</a:t>
            </a:r>
          </a:p>
          <a:p>
            <a:r>
              <a:rPr lang="en-US" sz="1200" i="1" dirty="0">
                <a:solidFill>
                  <a:srgbClr val="FF0000"/>
                </a:solidFill>
              </a:rPr>
              <a:t>*15332 was already approved by Motion 530. Removed.</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68269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t>Motion 525 (Joint)</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p:txBody>
          <a:bodyPr/>
          <a:lstStyle/>
          <a:p>
            <a:r>
              <a:rPr lang="en-US" sz="1600" dirty="0"/>
              <a:t>Move to approve resolutions to the CIDs:</a:t>
            </a:r>
          </a:p>
          <a:p>
            <a:pPr marL="285750" indent="-285750">
              <a:buFont typeface="Arial" panose="020B0604020202020204" pitchFamily="34" charset="0"/>
              <a:buChar char="•"/>
            </a:pPr>
            <a:r>
              <a:rPr lang="en-US" sz="1200" b="0" dirty="0"/>
              <a:t>18009, 18010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2"/>
              </a:rPr>
              <a:t>11-23/0316r0</a:t>
            </a:r>
            <a:r>
              <a:rPr lang="en-US" sz="1200" b="0" dirty="0">
                <a:effectLst/>
                <a:ea typeface="Calibri" panose="020F0502020204030204" pitchFamily="34" charset="0"/>
              </a:rPr>
              <a:t> &amp; 17117, 15581, 17118, 17119 in </a:t>
            </a:r>
            <a:r>
              <a:rPr lang="en-US" sz="1200" b="0" u="sng" dirty="0">
                <a:solidFill>
                  <a:srgbClr val="0563C1"/>
                </a:solidFill>
                <a:effectLst/>
                <a:ea typeface="Calibri" panose="020F0502020204030204" pitchFamily="34" charset="0"/>
                <a:cs typeface="Times New Roman" panose="02020603050405020304" pitchFamily="18" charset="0"/>
                <a:hlinkClick r:id="rId3"/>
              </a:rPr>
              <a:t>11-23/0309r2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dirty="0">
                <a:effectLst/>
                <a:ea typeface="Calibri" panose="020F0502020204030204" pitchFamily="34" charset="0"/>
              </a:rPr>
              <a:t>17248, 17249, 16125, 17901, 17254, 17255, 17259, 15753, 15754, 15755, 15756, 17422, 17423 in </a:t>
            </a:r>
            <a:r>
              <a:rPr lang="en-US" sz="1200" b="0" u="sng" dirty="0">
                <a:solidFill>
                  <a:srgbClr val="0563C1"/>
                </a:solidFill>
                <a:effectLst/>
                <a:ea typeface="Calibri" panose="020F0502020204030204" pitchFamily="34" charset="0"/>
                <a:cs typeface="Times New Roman" panose="02020603050405020304" pitchFamily="18" charset="0"/>
                <a:hlinkClick r:id="rId4"/>
              </a:rPr>
              <a:t>11-23/0407r1</a:t>
            </a:r>
            <a:r>
              <a:rPr lang="en-US" sz="1200" b="0" dirty="0">
                <a:effectLst/>
                <a:ea typeface="Calibri" panose="020F0502020204030204" pitchFamily="34" charset="0"/>
              </a:rPr>
              <a:t> </a:t>
            </a:r>
            <a:r>
              <a:rPr lang="en-US" sz="1200" b="0" i="1" dirty="0">
                <a:effectLst/>
                <a:ea typeface="Calibri" panose="020F0502020204030204" pitchFamily="34" charset="0"/>
              </a:rPr>
              <a:t>[13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rPr>
              <a:t>17166, 18305</a:t>
            </a:r>
            <a:r>
              <a:rPr lang="en-US" sz="1200" b="0" dirty="0">
                <a:ea typeface="Calibri" panose="020F0502020204030204" pitchFamily="34" charset="0"/>
              </a:rPr>
              <a:t> </a:t>
            </a:r>
            <a:r>
              <a:rPr lang="en-US" sz="1200" b="0" dirty="0">
                <a:effectLst/>
                <a:ea typeface="Calibri" panose="020F0502020204030204" pitchFamily="34" charset="0"/>
              </a:rPr>
              <a:t>in </a:t>
            </a:r>
            <a:r>
              <a:rPr lang="en-US" sz="1200" b="0" u="sng" dirty="0">
                <a:solidFill>
                  <a:srgbClr val="0563C1"/>
                </a:solidFill>
                <a:effectLst/>
                <a:ea typeface="Calibri" panose="020F0502020204030204" pitchFamily="34" charset="0"/>
                <a:cs typeface="Times New Roman" panose="02020603050405020304" pitchFamily="18" charset="0"/>
                <a:hlinkClick r:id="rId5"/>
              </a:rPr>
              <a:t>11-23/0305r0</a:t>
            </a:r>
            <a:r>
              <a:rPr lang="en-US" sz="1200" b="0" dirty="0">
                <a:effectLst/>
                <a:ea typeface="Calibri" panose="020F0502020204030204" pitchFamily="34" charset="0"/>
              </a:rPr>
              <a:t> </a:t>
            </a:r>
            <a:r>
              <a:rPr lang="en-US" sz="1200" b="0" i="1" dirty="0">
                <a:effectLst/>
                <a:ea typeface="Calibri" panose="020F0502020204030204" pitchFamily="34" charset="0"/>
              </a:rPr>
              <a:t>[2 CIDs]</a:t>
            </a:r>
            <a:endParaRPr lang="en-US" sz="1200" b="0" i="1" dirty="0"/>
          </a:p>
          <a:p>
            <a:r>
              <a:rPr lang="en-US" altLang="en-US" sz="1600" dirty="0"/>
              <a:t>and incorporate the text changes into the latest TGbe draft.</a:t>
            </a:r>
          </a:p>
          <a:p>
            <a:endParaRPr lang="en-US" sz="1600" dirty="0"/>
          </a:p>
          <a:p>
            <a:r>
              <a:rPr lang="en-US" sz="1600" dirty="0"/>
              <a:t>Move: Stephen McCann			Second: Vishnu Ratnam</a:t>
            </a:r>
          </a:p>
          <a:p>
            <a:r>
              <a:rPr lang="en-US" sz="1600" dirty="0"/>
              <a:t>Discussion: None.</a:t>
            </a:r>
          </a:p>
          <a:p>
            <a:pPr marL="0" indent="0"/>
            <a:r>
              <a:rPr lang="en-US" sz="1600" dirty="0"/>
              <a:t>Result: </a:t>
            </a:r>
            <a:r>
              <a:rPr lang="en-US" sz="1600" dirty="0">
                <a:highlight>
                  <a:srgbClr val="00FF00"/>
                </a:highlight>
              </a:rPr>
              <a:t> Approved with unanimous consent.</a:t>
            </a:r>
          </a:p>
          <a:p>
            <a:endParaRPr lang="en-US" sz="1600" dirty="0"/>
          </a:p>
          <a:p>
            <a:endParaRPr lang="en-US" sz="1600" dirty="0"/>
          </a:p>
          <a:p>
            <a:r>
              <a:rPr lang="en-US" sz="1600" dirty="0"/>
              <a:t>Note: These are comment resolution documents that obtained ≥ 75% support during the straw poll phase of the first Joint session of Monday.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50221460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a:buFont typeface="Arial" panose="020B0604020202020204" pitchFamily="34" charset="0"/>
              <a:buChar char="•"/>
            </a:pPr>
            <a:r>
              <a:rPr lang="en-US" sz="1100" b="0" dirty="0"/>
              <a:t>15421, 16668 in </a:t>
            </a:r>
            <a:r>
              <a:rPr lang="en-US" sz="1100" b="0" dirty="0">
                <a:hlinkClick r:id="rId2"/>
              </a:rPr>
              <a:t>11-23/754r2</a:t>
            </a:r>
            <a:r>
              <a:rPr lang="en-US" sz="1100" b="0" dirty="0"/>
              <a:t> </a:t>
            </a:r>
            <a:r>
              <a:rPr lang="en-US" sz="1100" b="0" i="1" dirty="0"/>
              <a:t>&amp; </a:t>
            </a:r>
            <a:r>
              <a:rPr lang="en-US" sz="1100" b="0" dirty="0"/>
              <a:t>16564, 15570, 16058, 16991, 17623, 16992 in </a:t>
            </a:r>
            <a:r>
              <a:rPr lang="en-US" sz="1100" b="0" dirty="0">
                <a:hlinkClick r:id="rId3"/>
              </a:rPr>
              <a:t>11-23/791r1</a:t>
            </a:r>
            <a:r>
              <a:rPr lang="en-US" sz="1100" b="0" dirty="0"/>
              <a:t> </a:t>
            </a:r>
            <a:r>
              <a:rPr lang="en-US" sz="1100" b="0" i="1" dirty="0"/>
              <a:t>[8 CIDs]</a:t>
            </a:r>
            <a:endParaRPr lang="en-US" sz="1100" b="0" dirty="0"/>
          </a:p>
          <a:p>
            <a:pPr>
              <a:buFont typeface="Arial" panose="020B0604020202020204" pitchFamily="34" charset="0"/>
              <a:buChar char="•"/>
            </a:pPr>
            <a:r>
              <a:rPr lang="en-US" sz="1100" b="0" dirty="0"/>
              <a:t>15160, 15355, 15494, 16121, 16387, 16690, 18051, 18068, 18069, 18070, 18072 in </a:t>
            </a:r>
            <a:r>
              <a:rPr lang="en-US" sz="1100" b="0" dirty="0">
                <a:hlinkClick r:id="rId4"/>
              </a:rPr>
              <a:t>11-23/720r2</a:t>
            </a:r>
            <a:r>
              <a:rPr lang="en-US" sz="1100" b="0" dirty="0"/>
              <a:t> </a:t>
            </a:r>
            <a:r>
              <a:rPr lang="en-US" sz="1100" b="0" i="1" dirty="0"/>
              <a:t>[11 CIDs]</a:t>
            </a:r>
          </a:p>
          <a:p>
            <a:pPr>
              <a:buFont typeface="Arial" panose="020B0604020202020204" pitchFamily="34" charset="0"/>
              <a:buChar char="•"/>
            </a:pPr>
            <a:r>
              <a:rPr lang="en-US" sz="1100" b="0" strike="sngStrike" dirty="0">
                <a:solidFill>
                  <a:srgbClr val="FF0000"/>
                </a:solidFill>
              </a:rPr>
              <a:t>18141, </a:t>
            </a:r>
            <a:r>
              <a:rPr lang="en-US" sz="1100" b="0" dirty="0"/>
              <a:t>18261, </a:t>
            </a:r>
            <a:r>
              <a:rPr lang="en-US" sz="1100" b="0" strike="sngStrike" dirty="0">
                <a:solidFill>
                  <a:srgbClr val="FF0000"/>
                </a:solidFill>
              </a:rPr>
              <a:t>17827, </a:t>
            </a:r>
            <a:r>
              <a:rPr lang="en-US" sz="1100" b="0" dirty="0"/>
              <a:t>18143 in </a:t>
            </a:r>
            <a:r>
              <a:rPr lang="en-US" sz="1100" b="0" dirty="0">
                <a:hlinkClick r:id="rId5"/>
              </a:rPr>
              <a:t>11-23/803r2</a:t>
            </a:r>
            <a:r>
              <a:rPr lang="en-US" sz="1100" b="0" dirty="0"/>
              <a:t> </a:t>
            </a:r>
            <a:r>
              <a:rPr lang="en-US" sz="1100" b="0" i="1" dirty="0"/>
              <a:t>[2 CIDs]</a:t>
            </a:r>
          </a:p>
          <a:p>
            <a:pPr>
              <a:buFont typeface="Arial" panose="020B0604020202020204" pitchFamily="34" charset="0"/>
              <a:buChar char="•"/>
            </a:pPr>
            <a:r>
              <a:rPr lang="en-US" sz="1100" b="0" dirty="0"/>
              <a:t>15583, 16705, 16706, 16273, 15438, 16274, 15437, 15439, 15635, 15585, 16708, 15634 in </a:t>
            </a:r>
            <a:r>
              <a:rPr lang="en-US" sz="1100" b="0" dirty="0">
                <a:hlinkClick r:id="rId6"/>
              </a:rPr>
              <a:t>11-23/772r5</a:t>
            </a:r>
            <a:r>
              <a:rPr lang="en-US" sz="1100" b="0" dirty="0"/>
              <a:t> </a:t>
            </a:r>
            <a:r>
              <a:rPr lang="en-US" sz="1100" b="0" i="1" dirty="0"/>
              <a:t>[12 CIDs]</a:t>
            </a:r>
          </a:p>
          <a:p>
            <a:pPr>
              <a:buFont typeface="Arial" panose="020B0604020202020204" pitchFamily="34" charset="0"/>
              <a:buChar char="•"/>
            </a:pPr>
            <a:r>
              <a:rPr lang="en-US" sz="1100" b="0" dirty="0"/>
              <a:t>15593 15110 18264 15646 15229 15729 17883 15913 in </a:t>
            </a:r>
            <a:r>
              <a:rPr lang="en-US" sz="1100" b="0" dirty="0">
                <a:hlinkClick r:id="rId7"/>
              </a:rPr>
              <a:t>11-23/572r5</a:t>
            </a:r>
            <a:r>
              <a:rPr lang="en-US" sz="1100" b="0" dirty="0"/>
              <a:t> </a:t>
            </a:r>
            <a:r>
              <a:rPr lang="en-US" sz="1100" b="0" i="1" dirty="0"/>
              <a:t>[8 CIDs]</a:t>
            </a:r>
          </a:p>
          <a:p>
            <a:pPr>
              <a:buFont typeface="Arial" panose="020B0604020202020204" pitchFamily="34" charset="0"/>
              <a:buChar char="•"/>
            </a:pPr>
            <a:r>
              <a:rPr lang="en-US" sz="1100" b="0" dirty="0"/>
              <a:t>15744 15934 16651 15651 17086 in </a:t>
            </a:r>
            <a:r>
              <a:rPr lang="en-US" sz="1100" b="0" dirty="0">
                <a:hlinkClick r:id="rId8"/>
              </a:rPr>
              <a:t>11-23/673r1</a:t>
            </a:r>
            <a:r>
              <a:rPr lang="en-US" sz="1100" b="0" dirty="0"/>
              <a:t> </a:t>
            </a:r>
            <a:r>
              <a:rPr lang="en-US" sz="1100" b="0" i="1" dirty="0"/>
              <a:t>[5 CIDs]</a:t>
            </a:r>
          </a:p>
          <a:p>
            <a:pPr>
              <a:buFont typeface="Arial" panose="020B0604020202020204" pitchFamily="34" charset="0"/>
              <a:buChar char="•"/>
            </a:pPr>
            <a:r>
              <a:rPr lang="en-US" sz="1100" b="0" dirty="0"/>
              <a:t>17350 15497 17307 17392 17552 17553 16192 in </a:t>
            </a:r>
            <a:r>
              <a:rPr lang="en-US" sz="1100" b="0" dirty="0">
                <a:hlinkClick r:id="rId9"/>
              </a:rPr>
              <a:t>11-23/691r3</a:t>
            </a:r>
            <a:r>
              <a:rPr lang="en-US" sz="1100" b="0" dirty="0"/>
              <a:t> </a:t>
            </a:r>
            <a:r>
              <a:rPr lang="en-US" sz="1100" b="0" i="1" dirty="0"/>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Minyoung Park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Tuesday and Wednesday PM2 sessions.</a:t>
            </a:r>
          </a:p>
          <a:p>
            <a:r>
              <a:rPr lang="en-US" sz="1200" i="1" dirty="0">
                <a:solidFill>
                  <a:srgbClr val="FF0000"/>
                </a:solidFill>
              </a:rPr>
              <a:t>*CIDs were deferred but accidentally included in the SP list, and hence in the MAC report.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35113019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17463, 15042, 17464, 17462, 15043, 17465, 15211, 17466, 15670, 17467, 16391, 17468, 17469, 17470, 17471, 15253, 17472, 17473 in </a:t>
            </a:r>
            <a:r>
              <a:rPr lang="en-US" sz="1100" b="0" dirty="0">
                <a:solidFill>
                  <a:schemeClr val="tx1"/>
                </a:solidFill>
                <a:hlinkClick r:id="rId2"/>
              </a:rPr>
              <a:t>11-23/0520r1</a:t>
            </a:r>
            <a:r>
              <a:rPr lang="en-US" sz="1100" b="0" dirty="0">
                <a:solidFill>
                  <a:schemeClr val="tx1"/>
                </a:solidFill>
              </a:rPr>
              <a:t> </a:t>
            </a:r>
            <a:r>
              <a:rPr lang="en-US" sz="1100" b="0" i="1" dirty="0">
                <a:solidFill>
                  <a:schemeClr val="tx1"/>
                </a:solidFill>
              </a:rPr>
              <a:t>[18 CIDs]</a:t>
            </a:r>
          </a:p>
          <a:p>
            <a:pPr marL="285750" indent="-285750">
              <a:buFont typeface="Arial" panose="020B0604020202020204" pitchFamily="34" charset="0"/>
              <a:buChar char="•"/>
            </a:pPr>
            <a:r>
              <a:rPr lang="en-US" sz="1100" b="0" dirty="0">
                <a:solidFill>
                  <a:schemeClr val="tx1"/>
                </a:solidFill>
              </a:rPr>
              <a:t>17134, 17162, 17135, 17136, 16663, 17137, 16665, 16664, 16360, 17138, 16361, 16352 in </a:t>
            </a:r>
            <a:r>
              <a:rPr lang="en-US" sz="1100" b="0" dirty="0">
                <a:solidFill>
                  <a:schemeClr val="tx1"/>
                </a:solidFill>
                <a:hlinkClick r:id="rId3"/>
              </a:rPr>
              <a:t>11-23/0728r1</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17494, 17498 in </a:t>
            </a:r>
            <a:r>
              <a:rPr lang="en-US" sz="1100" b="0" dirty="0">
                <a:solidFill>
                  <a:schemeClr val="tx1"/>
                </a:solidFill>
                <a:hlinkClick r:id="rId4"/>
              </a:rPr>
              <a:t>11-23/0367r3</a:t>
            </a:r>
            <a:r>
              <a:rPr lang="en-US" sz="1100" b="0" dirty="0">
                <a:solidFill>
                  <a:schemeClr val="tx1"/>
                </a:solidFill>
              </a:rPr>
              <a:t> &amp; 17506, 17507, 17508, 17509, 17510, 17511, 17512, 17513 in </a:t>
            </a:r>
            <a:r>
              <a:rPr lang="en-US" sz="1100" b="0" dirty="0">
                <a:solidFill>
                  <a:schemeClr val="tx1"/>
                </a:solidFill>
                <a:hlinkClick r:id="rId5"/>
              </a:rPr>
              <a:t>11-23/672r1</a:t>
            </a:r>
            <a:r>
              <a:rPr lang="en-US" sz="1100" b="0" i="1" dirty="0">
                <a:solidFill>
                  <a:schemeClr val="tx1"/>
                </a:solidFill>
              </a:rPr>
              <a:t> [10 CIDs]</a:t>
            </a:r>
          </a:p>
          <a:p>
            <a:pPr marL="285750" indent="-285750">
              <a:buFont typeface="Arial" panose="020B0604020202020204" pitchFamily="34" charset="0"/>
              <a:buChar char="•"/>
            </a:pPr>
            <a:r>
              <a:rPr lang="en-US" sz="1100" b="0" dirty="0">
                <a:solidFill>
                  <a:schemeClr val="tx1"/>
                </a:solidFill>
              </a:rPr>
              <a:t>17514, 17501, 17502, 17503, 17504, 17505 in </a:t>
            </a:r>
            <a:r>
              <a:rPr lang="en-US" sz="1100" b="0" dirty="0">
                <a:solidFill>
                  <a:schemeClr val="tx1"/>
                </a:solidFill>
                <a:hlinkClick r:id="rId6"/>
              </a:rPr>
              <a:t>11-23/0671r1</a:t>
            </a:r>
            <a:r>
              <a:rPr lang="en-US" sz="1100" b="0" dirty="0">
                <a:solidFill>
                  <a:schemeClr val="tx1"/>
                </a:solidFill>
              </a:rPr>
              <a:t> </a:t>
            </a:r>
            <a:r>
              <a:rPr lang="en-US" sz="1100" b="0" i="1" dirty="0">
                <a:solidFill>
                  <a:schemeClr val="tx1"/>
                </a:solidFill>
              </a:rPr>
              <a:t>[6 CIDs]</a:t>
            </a:r>
          </a:p>
          <a:p>
            <a:pPr marL="285750" indent="-285750">
              <a:buFont typeface="Arial" panose="020B0604020202020204" pitchFamily="34" charset="0"/>
              <a:buChar char="•"/>
            </a:pPr>
            <a:r>
              <a:rPr lang="en-US" sz="1100" b="0" dirty="0">
                <a:solidFill>
                  <a:schemeClr val="tx1"/>
                </a:solidFill>
              </a:rPr>
              <a:t>15103 15104 15106 15107 16154 17250 17251 15914 15649 15916 in </a:t>
            </a:r>
            <a:r>
              <a:rPr lang="en-US" sz="1100" b="0" dirty="0">
                <a:solidFill>
                  <a:schemeClr val="tx1"/>
                </a:solidFill>
                <a:hlinkClick r:id="rId7"/>
              </a:rPr>
              <a:t>11-23/0317r4</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15845, 17677,17678,17679,17680,17681,17682,17683 in </a:t>
            </a:r>
            <a:r>
              <a:rPr lang="en-US" sz="1100" b="0" dirty="0">
                <a:solidFill>
                  <a:schemeClr val="tx1"/>
                </a:solidFill>
                <a:hlinkClick r:id="rId8"/>
              </a:rPr>
              <a:t>11-23/0822r1</a:t>
            </a:r>
            <a:r>
              <a:rPr lang="en-US" sz="1100" b="0" dirty="0">
                <a:solidFill>
                  <a:schemeClr val="tx1"/>
                </a:solidFill>
              </a:rPr>
              <a:t> </a:t>
            </a:r>
            <a:r>
              <a:rPr lang="en-US" sz="1100" b="0" i="1" dirty="0">
                <a:solidFill>
                  <a:schemeClr val="tx1"/>
                </a:solidFill>
              </a:rPr>
              <a:t>[8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16513 in </a:t>
            </a:r>
            <a:r>
              <a:rPr lang="en-US" sz="1100" b="0" dirty="0">
                <a:solidFill>
                  <a:schemeClr val="tx1"/>
                </a:solidFill>
                <a:hlinkClick r:id="rId9"/>
              </a:rPr>
              <a:t>11-23/0738r4</a:t>
            </a:r>
            <a:r>
              <a:rPr lang="en-US" sz="1100" b="0" dirty="0">
                <a:solidFill>
                  <a:schemeClr val="tx1"/>
                </a:solidFill>
              </a:rPr>
              <a:t> </a:t>
            </a:r>
            <a:r>
              <a:rPr lang="en-US" sz="1100" b="0" i="1" dirty="0">
                <a:solidFill>
                  <a:schemeClr val="tx1"/>
                </a:solidFill>
              </a:rPr>
              <a:t>[1 CID]</a:t>
            </a: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Mike Montemurro		Second: Matthew Fischer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Wednesday AM2 and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4038958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15017, 17140, 15443, 17139, 16070, 16071, 16287, 16288, 16149, 15814, 15014, 15815, 17171, 16073, 15587, 15586, 16074, 17796, , 15817, 17172, 16654, 15818, 16075, 16153, 16289, 17555, 15362, 16135, 17774 in 11-23/0609r2 </a:t>
            </a:r>
            <a:r>
              <a:rPr lang="en-US" sz="1100" b="0" i="1" dirty="0">
                <a:solidFill>
                  <a:schemeClr val="tx1"/>
                </a:solidFill>
              </a:rPr>
              <a:t>[29 CIDs]</a:t>
            </a:r>
          </a:p>
          <a:p>
            <a:pPr marL="285750" indent="-285750">
              <a:buFont typeface="Arial" panose="020B0604020202020204" pitchFamily="34" charset="0"/>
              <a:buChar char="•"/>
            </a:pPr>
            <a:r>
              <a:rPr lang="en-US" sz="1100" b="0" dirty="0">
                <a:solidFill>
                  <a:schemeClr val="tx1"/>
                </a:solidFill>
              </a:rPr>
              <a:t>18141, 17945 in 11-23/0803r4 </a:t>
            </a:r>
            <a:r>
              <a:rPr lang="en-US" sz="1100" b="0" i="1" dirty="0">
                <a:solidFill>
                  <a:schemeClr val="tx1"/>
                </a:solidFill>
              </a:rPr>
              <a:t>[2 CIDs]</a:t>
            </a:r>
          </a:p>
          <a:p>
            <a:pPr marL="285750" indent="-285750">
              <a:buFont typeface="Arial" panose="020B0604020202020204" pitchFamily="34" charset="0"/>
              <a:buChar char="•"/>
            </a:pPr>
            <a:r>
              <a:rPr lang="en-US" sz="1100" b="0" dirty="0">
                <a:solidFill>
                  <a:schemeClr val="tx1"/>
                </a:solidFill>
              </a:rPr>
              <a:t>15175, 15157 in 11-23/0568r3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18269, 15009 in 11-23/0643r8 </a:t>
            </a:r>
            <a:r>
              <a:rPr lang="en-US" sz="1100" b="0" i="1" dirty="0">
                <a:solidFill>
                  <a:schemeClr val="tx1"/>
                </a:solidFill>
              </a:rPr>
              <a:t>[2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17266, 17533, 17534, 17755, 17972 in 11-23/0733r4 </a:t>
            </a:r>
            <a:r>
              <a:rPr lang="en-US" sz="1100" b="0" i="1" dirty="0">
                <a:solidFill>
                  <a:schemeClr val="tx1"/>
                </a:solidFill>
              </a:rPr>
              <a:t>[5 CIDs]</a:t>
            </a:r>
            <a:endParaRPr lang="en-US" sz="1100" b="0" dirty="0">
              <a:solidFill>
                <a:schemeClr val="tx1"/>
              </a:solidFill>
            </a:endParaRPr>
          </a:p>
          <a:p>
            <a:pPr marL="285750" indent="-285750">
              <a:buFont typeface="Arial" panose="020B0604020202020204" pitchFamily="34" charset="0"/>
              <a:buChar char="•"/>
            </a:pPr>
            <a:endParaRPr lang="en-US" sz="11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21090594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564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15985, 15028, 15147, 15638, 15844, 15987, 16094, 16116, 16155, 16156, 16172, 16173, 16416, 16478,  17885, 18116, 18117, 18187, 18274, 18322, 16443 in 11-23/765r4 </a:t>
            </a:r>
            <a:r>
              <a:rPr lang="en-US" sz="1100" b="0" i="1" dirty="0">
                <a:solidFill>
                  <a:schemeClr val="tx1"/>
                </a:solidFill>
              </a:rPr>
              <a:t>[21 CIDs]</a:t>
            </a:r>
          </a:p>
          <a:p>
            <a:pPr marL="0" indent="0"/>
            <a:r>
              <a:rPr lang="en-US" altLang="en-US" sz="1600" b="1" dirty="0"/>
              <a:t>and incorporate the text changes into the latest TGbe draft.</a:t>
            </a:r>
          </a:p>
          <a:p>
            <a:pPr marL="0" indent="0"/>
            <a:endParaRPr lang="en-US" sz="1600" dirty="0"/>
          </a:p>
          <a:p>
            <a:pPr marL="0" indent="0"/>
            <a:r>
              <a:rPr lang="en-US" sz="1600" dirty="0"/>
              <a:t>Move: Binita Gupta		Second: Chunyu Hu </a:t>
            </a:r>
          </a:p>
          <a:p>
            <a:pPr marL="0" indent="0"/>
            <a:r>
              <a:rPr lang="en-US" sz="1600" dirty="0"/>
              <a:t>Discussion: Recorded.</a:t>
            </a:r>
            <a:endParaRPr lang="en-US" sz="1600" b="0" dirty="0"/>
          </a:p>
          <a:p>
            <a:r>
              <a:rPr lang="en-US" sz="1600" dirty="0"/>
              <a:t>Preliminary Result: (83Y +3Y), 21N, 11A (passes)</a:t>
            </a:r>
          </a:p>
          <a:p>
            <a:r>
              <a:rPr lang="en-US" sz="1600" dirty="0"/>
              <a:t>Result: </a:t>
            </a:r>
            <a:r>
              <a:rPr lang="en-US" sz="1600" dirty="0">
                <a:highlight>
                  <a:srgbClr val="00FF00"/>
                </a:highlight>
              </a:rPr>
              <a:t>(81+3*Y</a:t>
            </a:r>
            <a:r>
              <a:rPr lang="en-US" sz="1600">
                <a:highlight>
                  <a:srgbClr val="00FF00"/>
                </a:highlight>
              </a:rPr>
              <a:t>), 20N</a:t>
            </a:r>
            <a:r>
              <a:rPr lang="en-US" sz="1600" dirty="0">
                <a:highlight>
                  <a:srgbClr val="00FF00"/>
                </a:highlight>
              </a:rPr>
              <a:t>, 11A (passes)</a:t>
            </a:r>
          </a:p>
          <a:p>
            <a:endParaRPr lang="en-US" sz="1600" i="1" dirty="0"/>
          </a:p>
          <a:p>
            <a:r>
              <a:rPr lang="en-US" sz="1600" i="1" dirty="0"/>
              <a:t>*Note: there were 3 members who voted via the chat, for which we are missing the record (chat data unavailable). Independently of these 3 votes the motion passes. Record for the rest of voting members can be found in the minutes.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1562317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667A9-122D-1581-BB41-85C90C4BEC75}"/>
              </a:ext>
            </a:extLst>
          </p:cNvPr>
          <p:cNvSpPr>
            <a:spLocks noGrp="1"/>
          </p:cNvSpPr>
          <p:nvPr>
            <p:ph type="title"/>
          </p:nvPr>
        </p:nvSpPr>
        <p:spPr/>
        <p:txBody>
          <a:bodyPr/>
          <a:lstStyle/>
          <a:p>
            <a:r>
              <a:rPr lang="en-US" dirty="0"/>
              <a:t>Motion 565</a:t>
            </a:r>
          </a:p>
        </p:txBody>
      </p:sp>
      <p:sp>
        <p:nvSpPr>
          <p:cNvPr id="3" name="Content Placeholder 2">
            <a:extLst>
              <a:ext uri="{FF2B5EF4-FFF2-40B4-BE49-F238E27FC236}">
                <a16:creationId xmlns:a16="http://schemas.microsoft.com/office/drawing/2014/main" id="{B12CAF69-F738-F31F-2732-CEDC12F6713D}"/>
              </a:ext>
            </a:extLst>
          </p:cNvPr>
          <p:cNvSpPr>
            <a:spLocks noGrp="1"/>
          </p:cNvSpPr>
          <p:nvPr>
            <p:ph idx="1"/>
          </p:nvPr>
        </p:nvSpPr>
        <p:spPr/>
        <p:txBody>
          <a:bodyPr/>
          <a:lstStyle/>
          <a:p>
            <a:pPr marL="0" indent="0"/>
            <a:r>
              <a:rPr lang="en-US" sz="2400" dirty="0"/>
              <a:t>Move to instruct the TGbe Editor to create IEEE802.11be D3.2 draft after incorporating the approved changes as specified in </a:t>
            </a:r>
            <a:r>
              <a:rPr lang="en-US" sz="2400" dirty="0">
                <a:solidFill>
                  <a:schemeClr val="tx1"/>
                </a:solidFill>
              </a:rPr>
              <a:t>Motions 538 to 564 (motions with numerical values)</a:t>
            </a:r>
            <a:r>
              <a:rPr lang="en-US" sz="2400" dirty="0"/>
              <a:t>.</a:t>
            </a:r>
          </a:p>
          <a:p>
            <a:pPr marL="0" indent="0"/>
            <a:endParaRPr lang="en-US" sz="2400" dirty="0"/>
          </a:p>
          <a:p>
            <a:pPr marL="0" indent="0"/>
            <a:r>
              <a:rPr lang="en-US" sz="2400" dirty="0"/>
              <a:t>Move: Stephen McCann			Second: Youhan Kim</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sz="2400" dirty="0">
              <a:highlight>
                <a:srgbClr val="00FF00"/>
              </a:highlight>
            </a:endParaRPr>
          </a:p>
        </p:txBody>
      </p:sp>
      <p:sp>
        <p:nvSpPr>
          <p:cNvPr id="4" name="Slide Number Placeholder 3">
            <a:extLst>
              <a:ext uri="{FF2B5EF4-FFF2-40B4-BE49-F238E27FC236}">
                <a16:creationId xmlns:a16="http://schemas.microsoft.com/office/drawing/2014/main" id="{39652C99-1C9C-34A0-2930-038005880E5A}"/>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BE5C4E7-4605-7116-3B2C-DEF41A52A5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9C9E8BC-7DFC-76CE-A4B7-91630036A40F}"/>
              </a:ext>
            </a:extLst>
          </p:cNvPr>
          <p:cNvSpPr>
            <a:spLocks noGrp="1"/>
          </p:cNvSpPr>
          <p:nvPr>
            <p:ph type="dt" idx="15"/>
          </p:nvPr>
        </p:nvSpPr>
        <p:spPr/>
        <p:txBody>
          <a:bodyPr/>
          <a:lstStyle/>
          <a:p>
            <a:r>
              <a:rPr lang="en-US" dirty="0"/>
              <a:t>May 2023</a:t>
            </a:r>
            <a:endParaRPr lang="en-GB" dirty="0"/>
          </a:p>
        </p:txBody>
      </p:sp>
    </p:spTree>
    <p:extLst>
      <p:ext uri="{BB962C8B-B14F-4D97-AF65-F5344CB8AC3E}">
        <p14:creationId xmlns:p14="http://schemas.microsoft.com/office/powerpoint/2010/main" val="215620036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5AE96-D676-F8B3-CFFB-9D152B562B4B}"/>
              </a:ext>
            </a:extLst>
          </p:cNvPr>
          <p:cNvSpPr>
            <a:spLocks noGrp="1"/>
          </p:cNvSpPr>
          <p:nvPr>
            <p:ph type="title"/>
          </p:nvPr>
        </p:nvSpPr>
        <p:spPr/>
        <p:txBody>
          <a:bodyPr/>
          <a:lstStyle/>
          <a:p>
            <a:r>
              <a:rPr lang="en-US" dirty="0"/>
              <a:t>Timeline Update</a:t>
            </a:r>
          </a:p>
        </p:txBody>
      </p:sp>
      <p:sp>
        <p:nvSpPr>
          <p:cNvPr id="3" name="Content Placeholder 2">
            <a:extLst>
              <a:ext uri="{FF2B5EF4-FFF2-40B4-BE49-F238E27FC236}">
                <a16:creationId xmlns:a16="http://schemas.microsoft.com/office/drawing/2014/main" id="{8847D2E2-48D7-7E17-B821-7E7DF059DADE}"/>
              </a:ext>
            </a:extLst>
          </p:cNvPr>
          <p:cNvSpPr>
            <a:spLocks noGrp="1"/>
          </p:cNvSpPr>
          <p:nvPr>
            <p:ph idx="1"/>
          </p:nvPr>
        </p:nvSpPr>
        <p:spPr>
          <a:xfrm>
            <a:off x="685800" y="1751013"/>
            <a:ext cx="7770813" cy="4724399"/>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dirty="0">
                <a:solidFill>
                  <a:schemeClr val="tx1"/>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a:t>
            </a:r>
            <a:r>
              <a:rPr lang="en-US" altLang="en-US" sz="1400" strike="sngStrike" dirty="0">
                <a:solidFill>
                  <a:srgbClr val="FF0000"/>
                </a:solidFill>
              </a:rPr>
              <a:t>(D4.0)	</a:t>
            </a:r>
            <a:r>
              <a:rPr lang="en-US" altLang="en-US" sz="1400" dirty="0"/>
              <a:t>								</a:t>
            </a:r>
            <a:r>
              <a:rPr lang="en-US" altLang="en-US" sz="1400" strike="sngStrike" dirty="0">
                <a:solidFill>
                  <a:srgbClr val="FF0000"/>
                </a:solidFill>
              </a:rPr>
              <a:t>May</a:t>
            </a:r>
            <a:r>
              <a:rPr lang="en-US" altLang="en-US" sz="1400" u="sng" dirty="0">
                <a:solidFill>
                  <a:srgbClr val="FF0000"/>
                </a:solidFill>
              </a:rPr>
              <a:t> Nov </a:t>
            </a:r>
            <a:r>
              <a:rPr lang="en-US" altLang="en-US" sz="1400" dirty="0"/>
              <a:t>2023</a:t>
            </a:r>
          </a:p>
          <a:p>
            <a:pPr>
              <a:buFont typeface="Arial" panose="020B0604020202020204" pitchFamily="34" charset="0"/>
              <a:buChar char="•"/>
            </a:pPr>
            <a:r>
              <a:rPr lang="en-US" altLang="en-US" sz="1400" dirty="0"/>
              <a:t>Final 802.11 WG approval								</a:t>
            </a:r>
            <a:r>
              <a:rPr lang="en-US" altLang="en-US" sz="1400" strike="sngStrike" dirty="0">
                <a:solidFill>
                  <a:srgbClr val="FF0000"/>
                </a:solidFill>
              </a:rPr>
              <a:t>Mar</a:t>
            </a:r>
            <a:r>
              <a:rPr lang="en-US" altLang="en-US" sz="1400" dirty="0"/>
              <a:t> </a:t>
            </a:r>
            <a:r>
              <a:rPr lang="en-US" altLang="en-US" sz="1400" u="sng" dirty="0">
                <a:solidFill>
                  <a:srgbClr val="FF0000"/>
                </a:solidFill>
              </a:rPr>
              <a:t>Sept </a:t>
            </a:r>
            <a:r>
              <a:rPr lang="en-US" altLang="en-US" sz="1400" dirty="0"/>
              <a:t>2024</a:t>
            </a:r>
          </a:p>
          <a:p>
            <a:pPr>
              <a:buFont typeface="Arial" panose="020B0604020202020204" pitchFamily="34" charset="0"/>
              <a:buChar char="•"/>
            </a:pPr>
            <a:r>
              <a:rPr lang="en-US" altLang="en-US" sz="1400" dirty="0"/>
              <a:t>802 EC approval										</a:t>
            </a:r>
            <a:r>
              <a:rPr lang="en-US" altLang="en-US" sz="1400" strike="sngStrike" dirty="0">
                <a:solidFill>
                  <a:srgbClr val="FF0000"/>
                </a:solidFill>
              </a:rPr>
              <a:t>Mar</a:t>
            </a:r>
            <a:r>
              <a:rPr lang="en-US" altLang="en-US" sz="1400" dirty="0">
                <a:solidFill>
                  <a:srgbClr val="FF0000"/>
                </a:solidFill>
              </a:rPr>
              <a:t> </a:t>
            </a:r>
            <a:r>
              <a:rPr lang="en-US" altLang="en-US" sz="1400" u="sng" dirty="0">
                <a:solidFill>
                  <a:srgbClr val="FF0000"/>
                </a:solidFill>
              </a:rPr>
              <a:t>Oct</a:t>
            </a:r>
            <a:r>
              <a:rPr lang="en-US" altLang="en-US" sz="1400" dirty="0"/>
              <a:t> 2024</a:t>
            </a:r>
          </a:p>
          <a:p>
            <a:pPr>
              <a:buFont typeface="Arial" panose="020B0604020202020204" pitchFamily="34" charset="0"/>
              <a:buChar char="•"/>
            </a:pPr>
            <a:r>
              <a:rPr lang="en-US" altLang="en-US" sz="1400" dirty="0"/>
              <a:t>RevCom and SASB approval								</a:t>
            </a:r>
            <a:r>
              <a:rPr lang="en-US" altLang="en-US" sz="1400" strike="sngStrike" dirty="0">
                <a:solidFill>
                  <a:srgbClr val="FF0000"/>
                </a:solidFill>
              </a:rPr>
              <a:t>May</a:t>
            </a:r>
            <a:r>
              <a:rPr lang="en-US" altLang="en-US" sz="1400" dirty="0"/>
              <a:t> </a:t>
            </a:r>
            <a:r>
              <a:rPr lang="en-US" altLang="en-US" sz="1400" u="sng" dirty="0">
                <a:solidFill>
                  <a:srgbClr val="FF0000"/>
                </a:solidFill>
              </a:rPr>
              <a:t>Dec</a:t>
            </a:r>
            <a:r>
              <a:rPr lang="en-US" altLang="en-US" sz="1400" dirty="0"/>
              <a:t> 2024</a:t>
            </a:r>
          </a:p>
          <a:p>
            <a:pPr marL="0" indent="0"/>
            <a:endParaRPr lang="en-US" altLang="en-US" sz="1400" dirty="0"/>
          </a:p>
          <a:p>
            <a:pPr marL="0" indent="0"/>
            <a:r>
              <a:rPr lang="en-US" sz="1400" dirty="0"/>
              <a:t>Move: Abhishek Patil			Second: Brian Hart</a:t>
            </a:r>
          </a:p>
          <a:p>
            <a:pPr marL="0" indent="0"/>
            <a:r>
              <a:rPr lang="en-US" sz="1400" dirty="0"/>
              <a:t>Discussion: None.</a:t>
            </a:r>
          </a:p>
          <a:p>
            <a:r>
              <a:rPr lang="en-US" sz="1400" dirty="0"/>
              <a:t>Result: </a:t>
            </a:r>
            <a:r>
              <a:rPr lang="en-US" sz="1400" dirty="0">
                <a:highlight>
                  <a:srgbClr val="00FF00"/>
                </a:highlight>
              </a:rPr>
              <a:t>Approved with unanimous consent.</a:t>
            </a:r>
          </a:p>
          <a:p>
            <a:endParaRPr lang="en-US" sz="140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0B7B2CBB-DDA3-8AA4-D57E-FD382B1CB576}"/>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6E3554A0-52BD-C6E4-7CB2-AC61F8CC538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3F125D6-DE83-9A3B-EE95-8FD00988AF0A}"/>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5465903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June 21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June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Tree>
    <p:extLst>
      <p:ext uri="{BB962C8B-B14F-4D97-AF65-F5344CB8AC3E}">
        <p14:creationId xmlns:p14="http://schemas.microsoft.com/office/powerpoint/2010/main" val="121549845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15018, 18130, 15020 in </a:t>
            </a:r>
            <a:r>
              <a:rPr lang="en-US" sz="1200" b="0" dirty="0">
                <a:solidFill>
                  <a:schemeClr val="tx1"/>
                </a:solidFill>
                <a:hlinkClick r:id="rId2"/>
              </a:rPr>
              <a:t>11-23/588r5</a:t>
            </a:r>
            <a:r>
              <a:rPr lang="en-US" sz="1200" b="0" dirty="0">
                <a:solidFill>
                  <a:schemeClr val="tx1"/>
                </a:solidFill>
              </a:rPr>
              <a:t> &amp; </a:t>
            </a:r>
            <a:r>
              <a:rPr lang="en-US" sz="1200" b="0" dirty="0">
                <a:solidFill>
                  <a:srgbClr val="FF0000"/>
                </a:solidFill>
              </a:rPr>
              <a:t>17336</a:t>
            </a:r>
            <a:r>
              <a:rPr lang="en-US" sz="1200" b="0" dirty="0">
                <a:solidFill>
                  <a:schemeClr val="tx1"/>
                </a:solidFill>
              </a:rPr>
              <a:t>, 18260, 16006 in </a:t>
            </a:r>
            <a:r>
              <a:rPr lang="en-US" sz="1200" b="0" dirty="0">
                <a:solidFill>
                  <a:schemeClr val="tx1"/>
                </a:solidFill>
                <a:hlinkClick r:id="rId3"/>
              </a:rPr>
              <a:t>11-23/0590r5</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16742, 18279, 15177 in </a:t>
            </a:r>
            <a:r>
              <a:rPr lang="en-US" sz="1200" b="0" dirty="0">
                <a:solidFill>
                  <a:schemeClr val="tx1"/>
                </a:solidFill>
                <a:hlinkClick r:id="rId4"/>
              </a:rPr>
              <a:t>11-23/627r7</a:t>
            </a:r>
            <a:r>
              <a:rPr lang="en-US" sz="1200" b="0" dirty="0">
                <a:solidFill>
                  <a:schemeClr val="tx1"/>
                </a:solidFill>
              </a:rPr>
              <a:t> &amp; 17593, 17649, 17657, 17626, 17663, 17666, 15541 in </a:t>
            </a:r>
            <a:r>
              <a:rPr lang="en-US" sz="1200" b="0" dirty="0">
                <a:solidFill>
                  <a:schemeClr val="tx1"/>
                </a:solidFill>
                <a:hlinkClick r:id="rId5"/>
              </a:rPr>
              <a:t>11-23/743r0</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17474, 17475, 17476, 17477, 17478, 17479, 17481 in </a:t>
            </a:r>
            <a:r>
              <a:rPr lang="en-US" sz="1200" b="0" dirty="0">
                <a:solidFill>
                  <a:schemeClr val="tx1"/>
                </a:solidFill>
                <a:hlinkClick r:id="rId6"/>
              </a:rPr>
              <a:t>11-23/466r1</a:t>
            </a:r>
            <a:r>
              <a:rPr lang="en-US" sz="1200" b="0" dirty="0">
                <a:solidFill>
                  <a:schemeClr val="tx1"/>
                </a:solidFill>
              </a:rPr>
              <a:t> &amp; 17559 in </a:t>
            </a:r>
            <a:r>
              <a:rPr lang="en-US" sz="1200" b="0" dirty="0">
                <a:solidFill>
                  <a:schemeClr val="tx1"/>
                </a:solidFill>
                <a:hlinkClick r:id="rId7"/>
              </a:rPr>
              <a:t>11-23/947r1</a:t>
            </a:r>
            <a:r>
              <a:rPr lang="en-US" sz="1200" b="0" dirty="0">
                <a:solidFill>
                  <a:schemeClr val="tx1"/>
                </a:solidFill>
              </a:rPr>
              <a:t> </a:t>
            </a:r>
            <a:r>
              <a:rPr lang="en-US" sz="1200" b="0" i="1" dirty="0">
                <a:solidFill>
                  <a:schemeClr val="tx1"/>
                </a:solidFill>
              </a:rPr>
              <a:t>[8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Mike Montemurro</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May 31</a:t>
            </a:r>
            <a:r>
              <a:rPr lang="en-US" sz="1200" i="1" baseline="30000" dirty="0"/>
              <a:t>st</a:t>
            </a:r>
            <a:r>
              <a:rPr lang="en-US" sz="1200" i="1" dirty="0"/>
              <a:t> and June 8</a:t>
            </a:r>
            <a:r>
              <a:rPr lang="en-US" sz="1200" i="1" baseline="30000" dirty="0"/>
              <a:t>th</a:t>
            </a:r>
            <a:r>
              <a:rPr lang="en-US" sz="1200" i="1" dirty="0"/>
              <a:t>.</a:t>
            </a:r>
          </a:p>
          <a:p>
            <a:r>
              <a:rPr lang="en-US" sz="1200" i="1" dirty="0">
                <a:solidFill>
                  <a:srgbClr val="FF0000"/>
                </a:solidFill>
              </a:rPr>
              <a:t>Typo in SP text. CID is 17336 as opposed to 17366.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15453777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17048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11-23/0630r2</a:t>
            </a:r>
            <a:r>
              <a:rPr lang="en-US" sz="1200" b="0" dirty="0">
                <a:effectLst/>
                <a:ea typeface="Calibri" panose="020F0502020204030204" pitchFamily="34" charset="0"/>
              </a:rPr>
              <a:t> under option 2 </a:t>
            </a:r>
            <a:r>
              <a:rPr lang="en-US" sz="1200" b="0" i="1" dirty="0">
                <a:effectLst/>
                <a:ea typeface="Calibri" panose="020F0502020204030204" pitchFamily="34" charset="0"/>
              </a:rPr>
              <a:t>[1 CID]</a:t>
            </a:r>
            <a:endParaRPr lang="en-US" sz="1200" b="0" i="1" dirty="0">
              <a:solidFill>
                <a:schemeClr val="tx1"/>
              </a:solidFill>
            </a:endParaRPr>
          </a:p>
          <a:p>
            <a:pPr marL="285750" indent="-285750">
              <a:buFont typeface="Arial" panose="020B0604020202020204" pitchFamily="34" charset="0"/>
              <a:buChar char="•"/>
            </a:pPr>
            <a:r>
              <a:rPr lang="en-US" sz="1200" b="0" dirty="0">
                <a:effectLst/>
                <a:ea typeface="Calibri" panose="020F0502020204030204" pitchFamily="34" charset="0"/>
              </a:rPr>
              <a:t>17057, 17058, 17059, 17256, 17257, 16670, 17060, 17062, 15578, 17061, 17063, 17985, 17986, 17064, 17065, 17066, 17274, 17067, 17258, 17068 in </a:t>
            </a:r>
            <a:r>
              <a:rPr lang="en-US" sz="1200" b="0" dirty="0">
                <a:effectLst/>
                <a:ea typeface="Calibri" panose="020F0502020204030204" pitchFamily="34" charset="0"/>
                <a:hlinkClick r:id="rId3"/>
              </a:rPr>
              <a:t>11-23/0823r1</a:t>
            </a:r>
            <a:r>
              <a:rPr lang="en-US" sz="1200" b="0" dirty="0">
                <a:effectLst/>
                <a:ea typeface="Calibri" panose="020F0502020204030204" pitchFamily="34" charset="0"/>
              </a:rPr>
              <a:t> </a:t>
            </a:r>
            <a:r>
              <a:rPr lang="en-US" sz="1200" b="0" i="1" dirty="0">
                <a:effectLst/>
                <a:ea typeface="Calibri" panose="020F0502020204030204" pitchFamily="34" charset="0"/>
              </a:rPr>
              <a:t>[20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15721, 17016, 15759, 15901, 16128, 15902, 15502, 15657, 17325, 15663, 15002, 17812, 16735, 17813, 16737, 17814, 18301, 17816, 17817, 16738, 18007, 17234, 18008, 17025, 17026 in </a:t>
            </a:r>
            <a:r>
              <a:rPr lang="en-US" sz="1200" b="0" dirty="0">
                <a:effectLst/>
                <a:ea typeface="Calibri" panose="020F0502020204030204" pitchFamily="34" charset="0"/>
                <a:hlinkClick r:id="rId4"/>
              </a:rPr>
              <a:t>11-23/0969r1</a:t>
            </a:r>
            <a:r>
              <a:rPr lang="en-US" sz="1200" b="0" dirty="0">
                <a:effectLst/>
                <a:ea typeface="Calibri" panose="020F0502020204030204" pitchFamily="34" charset="0"/>
              </a:rPr>
              <a:t> </a:t>
            </a:r>
            <a:r>
              <a:rPr lang="en-US" sz="1200" b="0" i="1" dirty="0">
                <a:effectLst/>
                <a:ea typeface="Calibri" panose="020F0502020204030204" pitchFamily="34" charset="0"/>
              </a:rPr>
              <a:t>[25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conf call of June 07.</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June 2023</a:t>
            </a:r>
            <a:endParaRPr lang="en-GB" dirty="0"/>
          </a:p>
        </p:txBody>
      </p:sp>
    </p:spTree>
    <p:extLst>
      <p:ext uri="{BB962C8B-B14F-4D97-AF65-F5344CB8AC3E}">
        <p14:creationId xmlns:p14="http://schemas.microsoft.com/office/powerpoint/2010/main" val="55026057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Tree>
    <p:extLst>
      <p:ext uri="{BB962C8B-B14F-4D97-AF65-F5344CB8AC3E}">
        <p14:creationId xmlns:p14="http://schemas.microsoft.com/office/powerpoint/2010/main" val="458682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15388, 15389, 15690, 15390, 15391, 15393, 17912 in </a:t>
            </a:r>
            <a:r>
              <a:rPr lang="en-US" sz="1100" b="0" dirty="0">
                <a:solidFill>
                  <a:schemeClr val="tx1"/>
                </a:solidFill>
                <a:hlinkClick r:id="rId2"/>
              </a:rPr>
              <a:t>11-23/287r1</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15038, 15158, 15159, 15183, 15184, 15347, 15348, 17486, 15358, 15484, 15507, 15511, 15520, 16477, 15548, 15549, 16608, 17964, 16327,  16607, 16331, 16835, 16836, 16838, 16839, 16840, 15628, 15636, 15692, 15861, 16131, 16324, 16326, 16688, 16749, 16750, 17000, 17098, 17099, 17545, 17547, 17548, 17549, 17556, 18004, 17558, 17911, 17917 in </a:t>
            </a:r>
            <a:r>
              <a:rPr lang="en-US" sz="1100" b="0" dirty="0">
                <a:solidFill>
                  <a:schemeClr val="tx1"/>
                </a:solidFill>
                <a:hlinkClick r:id="rId3"/>
              </a:rPr>
              <a:t>11-23/289r2</a:t>
            </a:r>
            <a:r>
              <a:rPr lang="en-US" sz="1100" b="0" dirty="0">
                <a:solidFill>
                  <a:schemeClr val="tx1"/>
                </a:solidFill>
              </a:rPr>
              <a:t> </a:t>
            </a:r>
            <a:r>
              <a:rPr lang="en-US" sz="1100" b="0" i="1" dirty="0">
                <a:solidFill>
                  <a:schemeClr val="tx1"/>
                </a:solidFill>
              </a:rPr>
              <a:t>[48 CIDs]</a:t>
            </a:r>
          </a:p>
          <a:p>
            <a:pPr marL="285750" indent="-285750">
              <a:buFont typeface="Arial" panose="020B0604020202020204" pitchFamily="34" charset="0"/>
              <a:buChar char="•"/>
            </a:pPr>
            <a:r>
              <a:rPr lang="en-US" sz="1100" b="0" dirty="0">
                <a:solidFill>
                  <a:schemeClr val="tx1"/>
                </a:solidFill>
              </a:rPr>
              <a:t>16390, 17277, 17096, 17097, 17346, 17987, 15363, 15906, 17557, 17595, 17596, 17489 in </a:t>
            </a:r>
            <a:r>
              <a:rPr lang="en-US" sz="1100" b="0" dirty="0">
                <a:solidFill>
                  <a:schemeClr val="tx1"/>
                </a:solidFill>
                <a:hlinkClick r:id="rId4"/>
              </a:rPr>
              <a:t>11-23/299r1</a:t>
            </a:r>
            <a:r>
              <a:rPr lang="en-US" sz="1100" b="0" dirty="0">
                <a:solidFill>
                  <a:schemeClr val="tx1"/>
                </a:solidFill>
              </a:rPr>
              <a:t> </a:t>
            </a:r>
            <a:r>
              <a:rPr lang="en-US" sz="1100" b="0" i="1" dirty="0">
                <a:solidFill>
                  <a:schemeClr val="tx1"/>
                </a:solidFill>
              </a:rPr>
              <a:t>[12 CIDs]</a:t>
            </a:r>
          </a:p>
          <a:p>
            <a:pPr marL="0" indent="0"/>
            <a:r>
              <a:rPr lang="en-US" altLang="en-US" sz="1600" b="1" dirty="0"/>
              <a:t>and incorporate the text changes into the latest TGbe draft.</a:t>
            </a:r>
          </a:p>
          <a:p>
            <a:pPr marL="0" indent="0"/>
            <a:endParaRPr lang="en-US" sz="1600" dirty="0"/>
          </a:p>
          <a:p>
            <a:pPr marL="0" indent="0"/>
            <a:r>
              <a:rPr lang="en-US" sz="1600" dirty="0"/>
              <a:t>Move: Po-Kai Huang			Second: Srinivas Kandala</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endParaRPr lang="en-US" sz="1200" i="1" dirty="0"/>
          </a:p>
          <a:p>
            <a:r>
              <a:rPr lang="en-US" sz="1200" i="1" dirty="0"/>
              <a:t>Note: These are comment resolution documents that obtained ≥ 75% support during the straw poll phase of the first MAC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5858183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solidFill>
                  <a:schemeClr val="tx1"/>
                </a:solidFill>
              </a:rPr>
              <a:t>May interim: </a:t>
            </a:r>
            <a:r>
              <a:rPr lang="en-US" sz="1800" dirty="0">
                <a:solidFill>
                  <a:srgbClr val="6B9F25"/>
                </a:solidFill>
                <a:hlinkClick r:id="rId2"/>
              </a:rPr>
              <a:t>https://mentor.ieee.org/802.11/dcn/23/11-23-0849-03-00be-tgbe-may-2023-meeting-minutes.docx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May-July: </a:t>
            </a:r>
            <a:r>
              <a:rPr lang="en-US" sz="1800" dirty="0">
                <a:solidFill>
                  <a:srgbClr val="6B9F25"/>
                </a:solidFill>
                <a:hlinkClick r:id="rId3"/>
              </a:rPr>
              <a:t>https://mentor.ieee.org/802.11/dcn/23/11-23-0992-02-00be-tgbe-may-july-teleconference-minutes.docx</a:t>
            </a:r>
            <a:endParaRPr lang="en-US" sz="1800" dirty="0">
              <a:solidFill>
                <a:srgbClr val="6B9F25"/>
              </a:solidFill>
            </a:endParaRPr>
          </a:p>
          <a:p>
            <a:endParaRPr lang="en-US" sz="1800" dirty="0"/>
          </a:p>
          <a:p>
            <a:r>
              <a:rPr lang="en-US" sz="1800" dirty="0"/>
              <a:t>Move: Allan Jones			Second: Jason Y. Guo</a:t>
            </a:r>
          </a:p>
          <a:p>
            <a:r>
              <a:rPr lang="en-US" sz="1800" dirty="0"/>
              <a:t>Discussion: None.</a:t>
            </a:r>
          </a:p>
          <a:p>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dirty="0"/>
              <a:t>Alfred Asterjadhi, Qualcomm Technologies, Inc.</a:t>
            </a:r>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478196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15626 in </a:t>
            </a:r>
            <a:r>
              <a:rPr lang="en-US" sz="1200" b="0" dirty="0">
                <a:solidFill>
                  <a:schemeClr val="tx1"/>
                </a:solidFill>
                <a:hlinkClick r:id="rId2"/>
              </a:rPr>
              <a:t>11-23/395r4</a:t>
            </a:r>
            <a:r>
              <a:rPr lang="en-US" sz="1200" b="0" dirty="0">
                <a:solidFill>
                  <a:schemeClr val="tx1"/>
                </a:solidFill>
              </a:rPr>
              <a:t> &amp; 16559 in </a:t>
            </a:r>
            <a:r>
              <a:rPr lang="en-US" sz="1200" b="0" dirty="0">
                <a:solidFill>
                  <a:schemeClr val="tx1"/>
                </a:solidFill>
                <a:hlinkClick r:id="rId3"/>
              </a:rPr>
              <a:t>11-23/366r7</a:t>
            </a:r>
            <a:r>
              <a:rPr lang="en-US" sz="1200" b="0" dirty="0">
                <a:solidFill>
                  <a:schemeClr val="tx1"/>
                </a:solidFill>
              </a:rPr>
              <a:t> &amp; 16333 in </a:t>
            </a:r>
            <a:r>
              <a:rPr lang="en-US" sz="1200" b="0" dirty="0">
                <a:solidFill>
                  <a:schemeClr val="tx1"/>
                </a:solidFill>
                <a:hlinkClick r:id="rId4"/>
              </a:rPr>
              <a:t>11-23/788r0</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15412, 17363, 15413, 16845 in </a:t>
            </a:r>
            <a:r>
              <a:rPr lang="en-US" sz="1200" b="0" dirty="0">
                <a:solidFill>
                  <a:schemeClr val="tx1"/>
                </a:solidFill>
                <a:hlinkClick r:id="rId5"/>
              </a:rPr>
              <a:t>11-23/638r4</a:t>
            </a:r>
            <a:r>
              <a:rPr lang="en-US" sz="1200" b="0" dirty="0">
                <a:solidFill>
                  <a:schemeClr val="tx1"/>
                </a:solidFill>
              </a:rPr>
              <a:t> &amp; </a:t>
            </a:r>
            <a:r>
              <a:rPr lang="en-US" sz="1200" b="0" u="none" strike="noStrike" dirty="0">
                <a:solidFill>
                  <a:srgbClr val="000000"/>
                </a:solidFill>
                <a:effectLst/>
              </a:rPr>
              <a:t>16021</a:t>
            </a:r>
            <a:r>
              <a:rPr lang="en-US" sz="1200" b="0" u="none" strike="noStrike" dirty="0">
                <a:solidFill>
                  <a:schemeClr val="tx1"/>
                </a:solidFill>
                <a:effectLst/>
              </a:rPr>
              <a:t> in </a:t>
            </a:r>
            <a:r>
              <a:rPr lang="en-US" sz="1200" b="0" u="none" strike="noStrike" dirty="0">
                <a:solidFill>
                  <a:srgbClr val="000000"/>
                </a:solidFill>
                <a:effectLst/>
                <a:hlinkClick r:id="rId6"/>
              </a:rPr>
              <a:t>11-23/738r6</a:t>
            </a:r>
            <a:r>
              <a:rPr lang="en-US" sz="1200" b="0" u="none" strike="noStrike" dirty="0">
                <a:solidFill>
                  <a:schemeClr val="tx1"/>
                </a:solidFill>
                <a:effectLst/>
              </a:rPr>
              <a:t> &amp; </a:t>
            </a:r>
            <a:r>
              <a:rPr lang="en-US" sz="1200" b="0" u="none" strike="noStrike" dirty="0">
                <a:solidFill>
                  <a:srgbClr val="000000"/>
                </a:solidFill>
                <a:effectLst/>
              </a:rPr>
              <a:t>16504 in </a:t>
            </a:r>
            <a:r>
              <a:rPr lang="en-US" sz="1200" b="0" u="none" strike="noStrike" dirty="0">
                <a:solidFill>
                  <a:srgbClr val="000000"/>
                </a:solidFill>
                <a:effectLst/>
                <a:hlinkClick r:id="rId7"/>
              </a:rPr>
              <a:t>11-23/813r2</a:t>
            </a:r>
            <a:r>
              <a:rPr lang="en-US" sz="1200" b="0" u="none" strike="noStrike" dirty="0">
                <a:solidFill>
                  <a:srgbClr val="000000"/>
                </a:solidFill>
                <a:effectLst/>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u="none" strike="noStrike" dirty="0">
                <a:solidFill>
                  <a:srgbClr val="000000"/>
                </a:solidFill>
                <a:effectLst/>
              </a:rPr>
              <a:t>15233, 16176, 16699, 17085, 16068, 17087, 17088, 15607, 17089, 16069, 16119, 15236, 15237, 15736, 17091, 16622, in </a:t>
            </a:r>
            <a:r>
              <a:rPr lang="en-US" sz="1200" b="0" u="none" strike="noStrike" dirty="0">
                <a:solidFill>
                  <a:srgbClr val="000000"/>
                </a:solidFill>
                <a:effectLst/>
                <a:hlinkClick r:id="rId8"/>
              </a:rPr>
              <a:t>11-23/847r1</a:t>
            </a:r>
            <a:r>
              <a:rPr lang="en-US" sz="1200" b="0" u="none" strike="noStrike" dirty="0">
                <a:solidFill>
                  <a:srgbClr val="000000"/>
                </a:solidFill>
                <a:effectLst/>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16421, 16002, 15516 in </a:t>
            </a:r>
            <a:r>
              <a:rPr lang="en-US" sz="1200" b="0" dirty="0">
                <a:solidFill>
                  <a:schemeClr val="tx1"/>
                </a:solidFill>
                <a:hlinkClick r:id="rId9"/>
              </a:rPr>
              <a:t>11-23/678r7</a:t>
            </a:r>
            <a:r>
              <a:rPr lang="en-US" sz="1200" b="0" dirty="0">
                <a:solidFill>
                  <a:schemeClr val="tx1"/>
                </a:solidFill>
              </a:rPr>
              <a:t> &amp; 15491, 16242 in </a:t>
            </a:r>
            <a:r>
              <a:rPr lang="en-US" sz="1200" b="0" dirty="0">
                <a:solidFill>
                  <a:schemeClr val="tx1"/>
                </a:solidFill>
                <a:hlinkClick r:id="rId10"/>
              </a:rPr>
              <a:t>11-23/1055r0</a:t>
            </a:r>
            <a:r>
              <a:rPr lang="en-US" sz="1200" b="0" dirty="0">
                <a:solidFill>
                  <a:schemeClr val="tx1"/>
                </a:solidFill>
              </a:rPr>
              <a:t> &amp; 16733 in </a:t>
            </a:r>
            <a:r>
              <a:rPr lang="en-US" sz="1200" b="0" dirty="0">
                <a:solidFill>
                  <a:schemeClr val="tx1"/>
                </a:solidFill>
                <a:hlinkClick r:id="rId11"/>
              </a:rPr>
              <a:t>11-23/1061r1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18114, 17551, 15161 in </a:t>
            </a:r>
            <a:r>
              <a:rPr lang="en-US" sz="1200" b="0" dirty="0">
                <a:solidFill>
                  <a:schemeClr val="tx1"/>
                </a:solidFill>
                <a:hlinkClick r:id="rId12"/>
              </a:rPr>
              <a:t>11-23/296r10</a:t>
            </a:r>
            <a:r>
              <a:rPr lang="en-US" sz="1200" b="0" dirty="0">
                <a:solidFill>
                  <a:schemeClr val="tx1"/>
                </a:solidFill>
              </a:rPr>
              <a:t> &amp; 15425, 15426, 15427, 15429, 15442 in </a:t>
            </a:r>
            <a:r>
              <a:rPr lang="en-US" sz="1200" b="0" dirty="0">
                <a:solidFill>
                  <a:schemeClr val="tx1"/>
                </a:solidFill>
                <a:hlinkClick r:id="rId13"/>
              </a:rPr>
              <a:t>11-23/330r6</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16039, 17959, 17960, 15542, 18162, 15085, 15632, 15088, 18165, 16449, 16044, 17994, 16045, 16536, 16827, 18166, in </a:t>
            </a:r>
            <a:r>
              <a:rPr lang="en-US" sz="1200" b="0" dirty="0">
                <a:solidFill>
                  <a:schemeClr val="tx1"/>
                </a:solidFill>
                <a:hlinkClick r:id="rId14"/>
              </a:rPr>
              <a:t>11-23/793r1</a:t>
            </a:r>
            <a:r>
              <a:rPr lang="en-US" sz="1200" b="0" dirty="0">
                <a:solidFill>
                  <a:schemeClr val="tx1"/>
                </a:solidFill>
              </a:rPr>
              <a:t> </a:t>
            </a:r>
            <a:r>
              <a:rPr lang="en-US" sz="1200" b="0" i="1" dirty="0">
                <a:solidFill>
                  <a:schemeClr val="tx1"/>
                </a:solidFill>
              </a:rPr>
              <a:t>[16 CIDs]</a:t>
            </a:r>
          </a:p>
          <a:p>
            <a:pPr marL="285750" indent="-285750">
              <a:buFont typeface="Arial" panose="020B0604020202020204" pitchFamily="34" charset="0"/>
              <a:buChar char="•"/>
            </a:pPr>
            <a:r>
              <a:rPr lang="en-US" sz="1200" b="0" dirty="0">
                <a:solidFill>
                  <a:schemeClr val="tx1"/>
                </a:solidFill>
              </a:rPr>
              <a:t>16054 in </a:t>
            </a:r>
            <a:r>
              <a:rPr lang="en-US" sz="1200" b="0" dirty="0">
                <a:solidFill>
                  <a:schemeClr val="tx1"/>
                </a:solidFill>
                <a:hlinkClick r:id="rId15"/>
              </a:rPr>
              <a:t>11-23/747r0</a:t>
            </a:r>
            <a:r>
              <a:rPr lang="en-US" sz="1200" b="0" dirty="0">
                <a:solidFill>
                  <a:schemeClr val="tx1"/>
                </a:solidFill>
              </a:rPr>
              <a:t> &amp; 16317, 16335, 15827, 16881, 16712, 18312, 16884, 16885 in </a:t>
            </a:r>
            <a:r>
              <a:rPr lang="en-US" sz="1200" b="0" dirty="0">
                <a:solidFill>
                  <a:schemeClr val="tx1"/>
                </a:solidFill>
                <a:hlinkClick r:id="rId16"/>
              </a:rPr>
              <a:t>11-23/824r0</a:t>
            </a:r>
            <a:r>
              <a:rPr lang="en-US" sz="1200" b="0" dirty="0">
                <a:solidFill>
                  <a:schemeClr val="tx1"/>
                </a:solidFill>
              </a:rPr>
              <a:t> </a:t>
            </a:r>
            <a:r>
              <a:rPr lang="en-US" sz="1200" b="0" i="1" dirty="0">
                <a:solidFill>
                  <a:schemeClr val="tx1"/>
                </a:solidFill>
              </a:rPr>
              <a:t>[9 CIDs]</a:t>
            </a:r>
            <a:endParaRPr lang="en-US" sz="1200" b="0" dirty="0">
              <a:solidFill>
                <a:schemeClr val="tx1"/>
              </a:solidFill>
            </a:endParaRPr>
          </a:p>
          <a:p>
            <a:pPr marL="0" indent="0"/>
            <a:r>
              <a:rPr lang="en-US" altLang="en-US" sz="1600" b="1" dirty="0"/>
              <a:t>and incorporate the text changes into the latest TGbe draft.</a:t>
            </a:r>
          </a:p>
          <a:p>
            <a:pPr marL="0" indent="0"/>
            <a:r>
              <a:rPr lang="en-US" sz="1600" dirty="0"/>
              <a:t>Move: Abhishek Patil 			Second: John Wullert</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telco of June 12</a:t>
            </a:r>
            <a:r>
              <a:rPr lang="en-US" sz="1200" i="1" baseline="30000" dirty="0"/>
              <a:t>th</a:t>
            </a:r>
            <a:r>
              <a:rPr lang="en-US" sz="1200" i="1" dirty="0"/>
              <a:t> and June 14</a:t>
            </a:r>
            <a:r>
              <a:rPr lang="en-US" sz="1200" i="1" baseline="30000" dirty="0"/>
              <a:t>th</a:t>
            </a:r>
            <a:r>
              <a:rPr lang="en-US" sz="1200" i="1" dirty="0"/>
              <a:t>, June 26</a:t>
            </a:r>
            <a:r>
              <a:rPr lang="en-US" sz="1200" i="1" baseline="30000" dirty="0"/>
              <a:t>th</a:t>
            </a:r>
            <a:r>
              <a:rPr lang="en-US" sz="1200" i="1" dirty="0"/>
              <a:t>, June 28</a:t>
            </a:r>
            <a:r>
              <a:rPr lang="en-US" sz="1200" i="1" baseline="30000" dirty="0"/>
              <a:t>th</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5367812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569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2058987"/>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15465, 15466, 17923 in </a:t>
            </a:r>
            <a:r>
              <a:rPr lang="en-US" sz="1200" b="0" dirty="0">
                <a:solidFill>
                  <a:schemeClr val="tx1"/>
                </a:solidFill>
                <a:hlinkClick r:id="rId2"/>
              </a:rPr>
              <a:t>11-23/1024r0</a:t>
            </a:r>
            <a:r>
              <a:rPr lang="en-US" sz="1200" b="0" dirty="0">
                <a:solidFill>
                  <a:schemeClr val="tx1"/>
                </a:solidFill>
              </a:rPr>
              <a:t> &amp; 15467 in </a:t>
            </a:r>
            <a:r>
              <a:rPr lang="en-US" sz="1200" b="0" dirty="0">
                <a:solidFill>
                  <a:schemeClr val="tx1"/>
                </a:solidFill>
                <a:hlinkClick r:id="rId3"/>
              </a:rPr>
              <a:t>11-23/1025r1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15034, 15176, 15218, 15219, 15257, 15275, 15276, 15277, 15283, 17192, 17193, 17238, 17921, 17922 in </a:t>
            </a:r>
            <a:r>
              <a:rPr lang="en-US" sz="1200" b="0" dirty="0">
                <a:solidFill>
                  <a:schemeClr val="tx1"/>
                </a:solidFill>
                <a:hlinkClick r:id="rId4"/>
              </a:rPr>
              <a:t>11-23/1026r3</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15457, 15458, 15459, 15460, 15461, 15462, 15463, 15464, 18328, 18329, 18330, 18331 in </a:t>
            </a:r>
            <a:r>
              <a:rPr lang="en-US" sz="1200" b="0" dirty="0">
                <a:solidFill>
                  <a:schemeClr val="tx1"/>
                </a:solidFill>
                <a:hlinkClick r:id="rId5"/>
              </a:rPr>
              <a:t>11-23/1027r0</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0" indent="0"/>
            <a:r>
              <a:rPr lang="en-US" altLang="en-US" sz="1600" b="1" dirty="0"/>
              <a:t>and incorporate the text changes into the latest TGbe draft.</a:t>
            </a:r>
            <a:endParaRPr lang="en-US" sz="1600" dirty="0"/>
          </a:p>
          <a:p>
            <a:pPr marL="0" indent="0"/>
            <a:endParaRPr lang="en-US" sz="1600" dirty="0"/>
          </a:p>
          <a:p>
            <a:pPr marL="0" indent="0"/>
            <a:r>
              <a:rPr lang="en-US" sz="1600" dirty="0"/>
              <a:t>Move: Ming Gan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200" i="1" dirty="0"/>
              <a:t>Note: These are comment resolution documents that obtained ≥ 75% support during the straw poll phase of the PHY ad-hoc telco of June 26</a:t>
            </a:r>
            <a:r>
              <a:rPr lang="en-US" sz="1200" i="1" baseline="30000" dirty="0"/>
              <a:t>th</a:t>
            </a:r>
            <a:r>
              <a:rPr lang="en-US" sz="1200" i="1" dirty="0"/>
              <a:t>.</a:t>
            </a:r>
          </a:p>
          <a:p>
            <a:endParaRPr lang="en-US" sz="1200" i="1" dirty="0">
              <a:solidFill>
                <a:srgbClr val="FF0000"/>
              </a:solidFill>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5589291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16720, 16726, 16761, 16800, 16837, 16865, 16870, 16813, 17017, 17110, 17567, 16887, 17131, 16873, 15506, 16792, 18186, 15096, 17576 in </a:t>
            </a:r>
            <a:r>
              <a:rPr lang="en-US" sz="1200" b="0" dirty="0">
                <a:solidFill>
                  <a:schemeClr val="tx1"/>
                </a:solidFill>
                <a:hlinkClick r:id="rId2"/>
              </a:rPr>
              <a:t>11-23/1009r0</a:t>
            </a:r>
            <a:r>
              <a:rPr lang="en-US" sz="1200" b="0" dirty="0">
                <a:solidFill>
                  <a:schemeClr val="tx1"/>
                </a:solidFill>
              </a:rPr>
              <a:t> </a:t>
            </a:r>
            <a:r>
              <a:rPr lang="en-US" sz="1200" b="0" i="1" dirty="0">
                <a:effectLst/>
                <a:ea typeface="Calibri" panose="020F0502020204030204" pitchFamily="34" charset="0"/>
              </a:rPr>
              <a:t>[19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15040, 15894, 16219, 15349, 16216, 15943, 18039, 18050, 15114, 16575, 18185, 15041, 15895, 17408, 17309, 17482, 15505, 18110, 18111, 16908 in </a:t>
            </a:r>
            <a:r>
              <a:rPr lang="en-US" sz="1200" b="0" dirty="0">
                <a:solidFill>
                  <a:schemeClr val="tx1"/>
                </a:solidFill>
                <a:hlinkClick r:id="rId3"/>
              </a:rPr>
              <a:t>11-23/1008r1</a:t>
            </a:r>
            <a:r>
              <a:rPr lang="en-US" sz="1200" b="0" dirty="0">
                <a:solidFill>
                  <a:schemeClr val="tx1"/>
                </a:solidFill>
              </a:rPr>
              <a:t> </a:t>
            </a:r>
            <a:r>
              <a:rPr lang="en-US" sz="1200" b="0" i="1" dirty="0">
                <a:effectLst/>
                <a:ea typeface="Calibri" panose="020F0502020204030204" pitchFamily="34" charset="0"/>
              </a:rPr>
              <a:t>[20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17069, 17070, 15766, 15767, 17073, 15579, 15580, 17074 in </a:t>
            </a:r>
            <a:r>
              <a:rPr lang="en-US" sz="1200" b="0" dirty="0">
                <a:solidFill>
                  <a:schemeClr val="tx1"/>
                </a:solidFill>
                <a:hlinkClick r:id="rId4"/>
              </a:rPr>
              <a:t>11-23/916r1</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17409, 17410 in </a:t>
            </a:r>
            <a:r>
              <a:rPr lang="en-US" sz="1200" b="0" dirty="0">
                <a:solidFill>
                  <a:schemeClr val="tx1"/>
                </a:solidFill>
                <a:hlinkClick r:id="rId5"/>
              </a:rPr>
              <a:t>11-23/602r2</a:t>
            </a:r>
            <a:r>
              <a:rPr lang="en-US" sz="1200" b="0" dirty="0">
                <a:solidFill>
                  <a:schemeClr val="tx1"/>
                </a:solidFill>
              </a:rPr>
              <a:t> </a:t>
            </a:r>
            <a:r>
              <a:rPr lang="en-US" sz="1200" b="0" i="1" dirty="0">
                <a:effectLst/>
                <a:ea typeface="Calibri" panose="020F0502020204030204" pitchFamily="34" charset="0"/>
              </a:rPr>
              <a:t>[2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16168, 17092, 17093, 16167, 17094, 15834, 17090, 16700 in </a:t>
            </a:r>
            <a:r>
              <a:rPr lang="en-US" sz="1200" b="0" dirty="0">
                <a:solidFill>
                  <a:schemeClr val="tx1"/>
                </a:solidFill>
                <a:hlinkClick r:id="rId6"/>
              </a:rPr>
              <a:t>11-23/847r3</a:t>
            </a:r>
            <a:r>
              <a:rPr lang="en-US" sz="1200" b="0" dirty="0">
                <a:solidFill>
                  <a:schemeClr val="tx1"/>
                </a:solidFill>
              </a:rPr>
              <a:t> </a:t>
            </a:r>
            <a:r>
              <a:rPr lang="en-US" sz="1200" b="0" i="1" dirty="0">
                <a:effectLst/>
                <a:ea typeface="Calibri" panose="020F0502020204030204" pitchFamily="34" charset="0"/>
              </a:rPr>
              <a:t>[8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Bin Tian		Second:  Jason Y. Guo</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Joint conf call of June 21.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2018527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571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15246, 18275, 16440, 15138, 15171 </a:t>
            </a:r>
            <a:r>
              <a:rPr lang="en-US" sz="1200" b="0" i="1" dirty="0">
                <a:solidFill>
                  <a:schemeClr val="tx1"/>
                </a:solidFill>
              </a:rPr>
              <a:t>[5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Laurent Cariou				Second: Po-Kai Huang</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56120295"/>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16304, 16946, 15922, 16429, 16947, 16562, 15452, 15917, 16948, 17858, 17859, 16949, 16563, 16951, 17866, 17884, 15155, 16952, 16953, 16954, 15921, 16428, 15129 in </a:t>
            </a:r>
            <a:r>
              <a:rPr lang="en-US" sz="1200" b="0" dirty="0">
                <a:solidFill>
                  <a:schemeClr val="tx1"/>
                </a:solidFill>
                <a:hlinkClick r:id="rId2"/>
              </a:rPr>
              <a:t>11-23/745r1</a:t>
            </a:r>
            <a:r>
              <a:rPr lang="en-US" sz="1200" b="0" dirty="0">
                <a:solidFill>
                  <a:schemeClr val="tx1"/>
                </a:solidFill>
              </a:rPr>
              <a:t> </a:t>
            </a:r>
            <a:r>
              <a:rPr lang="en-US" sz="1200" b="0" i="1" dirty="0">
                <a:solidFill>
                  <a:schemeClr val="tx1"/>
                </a:solidFill>
              </a:rPr>
              <a:t>[23 CIDs]</a:t>
            </a:r>
          </a:p>
          <a:p>
            <a:pPr marL="285750" indent="-285750">
              <a:buFont typeface="Arial" panose="020B0604020202020204" pitchFamily="34" charset="0"/>
              <a:buChar char="•"/>
            </a:pPr>
            <a:r>
              <a:rPr lang="en-US" sz="1200" b="0" dirty="0">
                <a:solidFill>
                  <a:schemeClr val="tx1"/>
                </a:solidFill>
              </a:rPr>
              <a:t>15688, 16234, 17621, 17637, 16170, 18022, 17669, 17672, 17674, 16785 in </a:t>
            </a:r>
            <a:r>
              <a:rPr lang="en-US" sz="1200" b="0" dirty="0">
                <a:solidFill>
                  <a:schemeClr val="tx1"/>
                </a:solidFill>
                <a:hlinkClick r:id="rId3"/>
              </a:rPr>
              <a:t>11-23/859r1</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16137, 17034, 17039 in </a:t>
            </a:r>
            <a:r>
              <a:rPr lang="en-US" sz="1200" b="0" dirty="0">
                <a:solidFill>
                  <a:schemeClr val="tx1"/>
                </a:solidFill>
                <a:hlinkClick r:id="rId4"/>
              </a:rPr>
              <a:t>11-23/1070r0</a:t>
            </a:r>
            <a:r>
              <a:rPr lang="en-US" sz="1200" b="0" dirty="0">
                <a:solidFill>
                  <a:schemeClr val="tx1"/>
                </a:solidFill>
              </a:rPr>
              <a:t> &amp; 15669 in </a:t>
            </a:r>
            <a:r>
              <a:rPr lang="en-US" sz="1200" b="0" dirty="0">
                <a:solidFill>
                  <a:schemeClr val="tx1"/>
                </a:solidFill>
                <a:hlinkClick r:id="rId5"/>
              </a:rPr>
              <a:t>11-23/1083r1</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17035, 17036, 17037, 17038, 17040, 17362 in </a:t>
            </a:r>
            <a:r>
              <a:rPr lang="en-US" sz="1200" b="0" dirty="0">
                <a:solidFill>
                  <a:schemeClr val="tx1"/>
                </a:solidFill>
                <a:hlinkClick r:id="rId6"/>
              </a:rPr>
              <a:t>11-23/1069r0</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15824, 15867, 16024, 16025, 16026, 16114, 16514 in </a:t>
            </a:r>
            <a:r>
              <a:rPr lang="en-US" sz="1200" b="0" dirty="0">
                <a:solidFill>
                  <a:schemeClr val="tx1"/>
                </a:solidFill>
                <a:hlinkClick r:id="rId7"/>
              </a:rPr>
              <a:t>11-23/1019r1</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18158, 15537, 18038 in </a:t>
            </a:r>
            <a:r>
              <a:rPr lang="en-US" sz="1200" b="0" dirty="0">
                <a:solidFill>
                  <a:schemeClr val="tx1"/>
                </a:solidFill>
                <a:hlinkClick r:id="rId8"/>
              </a:rPr>
              <a:t>11-23/302r0</a:t>
            </a:r>
            <a:r>
              <a:rPr lang="en-US" sz="1200" b="0" dirty="0">
                <a:solidFill>
                  <a:schemeClr val="tx1"/>
                </a:solidFill>
              </a:rPr>
              <a:t> &amp; 16183 in </a:t>
            </a:r>
            <a:r>
              <a:rPr lang="en-US" sz="1200" b="0" dirty="0">
                <a:solidFill>
                  <a:schemeClr val="tx1"/>
                </a:solidFill>
                <a:hlinkClick r:id="rId9"/>
              </a:rPr>
              <a:t>11-23/1088r0</a:t>
            </a:r>
            <a:r>
              <a:rPr lang="en-US" sz="1200" b="0" dirty="0">
                <a:solidFill>
                  <a:schemeClr val="tx1"/>
                </a:solidFill>
              </a:rPr>
              <a:t> &amp; 16293 in </a:t>
            </a:r>
            <a:r>
              <a:rPr lang="en-US" sz="1200" b="0" dirty="0">
                <a:solidFill>
                  <a:schemeClr val="tx1"/>
                </a:solidFill>
                <a:hlinkClick r:id="rId10"/>
              </a:rPr>
              <a:t>11-23/1050r0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8729795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15128, 15924, 16431, 16439, 18214, 18216, 18217, 18232, in </a:t>
            </a:r>
            <a:r>
              <a:rPr lang="en-US" sz="1200" b="0" dirty="0">
                <a:solidFill>
                  <a:schemeClr val="tx1"/>
                </a:solidFill>
                <a:hlinkClick r:id="rId2"/>
              </a:rPr>
              <a:t>11-23/1101r0</a:t>
            </a:r>
            <a:r>
              <a:rPr lang="en-US" sz="1200" b="0" i="1" dirty="0">
                <a:solidFill>
                  <a:schemeClr val="tx1"/>
                </a:solidFill>
              </a:rPr>
              <a:t> [8 CIDs]</a:t>
            </a:r>
          </a:p>
          <a:p>
            <a:pPr marL="285750" indent="-285750">
              <a:buFont typeface="Arial" panose="020B0604020202020204" pitchFamily="34" charset="0"/>
              <a:buChar char="•"/>
            </a:pPr>
            <a:r>
              <a:rPr lang="en-US" sz="1200" b="0" dirty="0">
                <a:solidFill>
                  <a:schemeClr val="tx1"/>
                </a:solidFill>
              </a:rPr>
              <a:t>18028, 18029, 18030, 18031, 18032, 18033, 18034, 18035, 18036, 18037 in </a:t>
            </a:r>
            <a:r>
              <a:rPr lang="en-US" sz="1200" b="0" dirty="0">
                <a:solidFill>
                  <a:schemeClr val="tx1"/>
                </a:solidFill>
                <a:hlinkClick r:id="rId3"/>
              </a:rPr>
              <a:t>11-23/644r1</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16721, 16723, 17260, 17808, 18245, 18246 in </a:t>
            </a:r>
            <a:r>
              <a:rPr lang="en-US" sz="1200" b="0" dirty="0">
                <a:solidFill>
                  <a:schemeClr val="tx1"/>
                </a:solidFill>
                <a:hlinkClick r:id="rId4"/>
              </a:rPr>
              <a:t>11-23/1045r0</a:t>
            </a:r>
            <a:r>
              <a:rPr lang="en-US" sz="1200" b="0" dirty="0">
                <a:solidFill>
                  <a:schemeClr val="tx1"/>
                </a:solidFill>
              </a:rPr>
              <a:t> &amp; 16218 in </a:t>
            </a:r>
            <a:r>
              <a:rPr lang="en-US" sz="1200" b="0" dirty="0">
                <a:solidFill>
                  <a:schemeClr val="tx1"/>
                </a:solidFill>
                <a:hlinkClick r:id="rId5"/>
              </a:rPr>
              <a:t>11-23/1105r0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16718, 17805, 17913, 18006, 18285 in </a:t>
            </a:r>
            <a:r>
              <a:rPr lang="en-US" sz="1200" b="0" dirty="0">
                <a:solidFill>
                  <a:schemeClr val="tx1"/>
                </a:solidFill>
                <a:hlinkClick r:id="rId6"/>
              </a:rPr>
              <a:t>11-23/732r2</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15474, 17352, 15880, 15881, 18179, 18180, 18181 in </a:t>
            </a:r>
            <a:r>
              <a:rPr lang="en-US" sz="1200" b="0" dirty="0">
                <a:solidFill>
                  <a:schemeClr val="tx1"/>
                </a:solidFill>
                <a:hlinkClick r:id="rId7"/>
              </a:rPr>
              <a:t>11-23/1051r2</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17344, 17550, 18321 in </a:t>
            </a:r>
            <a:r>
              <a:rPr lang="en-US" sz="1200" b="0" dirty="0">
                <a:solidFill>
                  <a:schemeClr val="tx1"/>
                </a:solidFill>
                <a:hlinkClick r:id="rId8"/>
              </a:rPr>
              <a:t>11-23/1118r0</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James Yee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PM1, PM2 of Day 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0184564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15046, 15047, 15352, 16386, 17341, 17342, 17343, 18064, 18066 in </a:t>
            </a:r>
            <a:r>
              <a:rPr lang="en-US" sz="1200" b="0" dirty="0">
                <a:solidFill>
                  <a:schemeClr val="tx1"/>
                </a:solidFill>
                <a:hlinkClick r:id="rId2"/>
              </a:rPr>
              <a:t>11-23/1077r2</a:t>
            </a:r>
            <a:r>
              <a:rPr lang="en-US" sz="1200" b="0" dirty="0">
                <a:solidFill>
                  <a:schemeClr val="tx1"/>
                </a:solidFill>
              </a:rPr>
              <a:t> &amp;</a:t>
            </a:r>
            <a:r>
              <a:rPr lang="en-US" sz="1200" b="0" i="1" dirty="0">
                <a:solidFill>
                  <a:schemeClr val="tx1"/>
                </a:solidFill>
              </a:rPr>
              <a:t> </a:t>
            </a:r>
            <a:r>
              <a:rPr lang="en-US" sz="1200" b="0" dirty="0">
                <a:solidFill>
                  <a:schemeClr val="tx1"/>
                </a:solidFill>
              </a:rPr>
              <a:t>18240</a:t>
            </a:r>
            <a:r>
              <a:rPr lang="en-US" sz="1200" b="0" i="1" dirty="0">
                <a:solidFill>
                  <a:schemeClr val="tx1"/>
                </a:solidFill>
              </a:rPr>
              <a:t> in </a:t>
            </a:r>
            <a:r>
              <a:rPr lang="en-US" sz="1200" b="0" dirty="0">
                <a:solidFill>
                  <a:schemeClr val="tx1"/>
                </a:solidFill>
                <a:hlinkClick r:id="rId3"/>
              </a:rPr>
              <a:t>11-23/661r4</a:t>
            </a:r>
            <a:r>
              <a:rPr lang="en-US" sz="1200" b="0" i="1" dirty="0">
                <a:solidFill>
                  <a:schemeClr val="tx1"/>
                </a:solidFill>
              </a:rPr>
              <a:t> [10 CIDs]</a:t>
            </a:r>
          </a:p>
          <a:p>
            <a:pPr marL="285750" indent="-285750">
              <a:buFont typeface="Arial" panose="020B0604020202020204" pitchFamily="34" charset="0"/>
              <a:buChar char="•"/>
            </a:pPr>
            <a:r>
              <a:rPr lang="en-US" sz="1200" b="0" dirty="0">
                <a:solidFill>
                  <a:schemeClr val="tx1"/>
                </a:solidFill>
              </a:rPr>
              <a:t>15475, 15476, 16049, 16444, 17870, 16052</a:t>
            </a:r>
            <a:r>
              <a:rPr lang="en-US" sz="1200" b="0" i="1" dirty="0">
                <a:solidFill>
                  <a:schemeClr val="tx1"/>
                </a:solidFill>
              </a:rPr>
              <a:t> </a:t>
            </a:r>
            <a:r>
              <a:rPr lang="en-US" sz="1200" b="0" dirty="0">
                <a:solidFill>
                  <a:schemeClr val="tx1"/>
                </a:solidFill>
              </a:rPr>
              <a:t>in </a:t>
            </a:r>
            <a:r>
              <a:rPr lang="en-US" sz="1200" b="0" dirty="0">
                <a:solidFill>
                  <a:schemeClr val="tx1"/>
                </a:solidFill>
                <a:hlinkClick r:id="rId4"/>
              </a:rPr>
              <a:t>11-23/560r6</a:t>
            </a:r>
            <a:r>
              <a:rPr lang="en-US" sz="1200" b="0" dirty="0">
                <a:solidFill>
                  <a:schemeClr val="tx1"/>
                </a:solidFill>
              </a:rPr>
              <a:t> &amp;</a:t>
            </a:r>
            <a:r>
              <a:rPr lang="en-US" sz="1200" b="0" i="1" dirty="0">
                <a:solidFill>
                  <a:schemeClr val="tx1"/>
                </a:solidFill>
              </a:rPr>
              <a:t> </a:t>
            </a:r>
            <a:r>
              <a:rPr lang="en-US" sz="1200" b="0" dirty="0">
                <a:solidFill>
                  <a:schemeClr val="tx1"/>
                </a:solidFill>
              </a:rPr>
              <a:t>18265 in </a:t>
            </a:r>
            <a:r>
              <a:rPr lang="en-US" sz="1200" b="0" dirty="0">
                <a:solidFill>
                  <a:schemeClr val="tx1"/>
                </a:solidFill>
                <a:hlinkClick r:id="rId5"/>
              </a:rPr>
              <a:t>11-23/1123r1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16059, 18182, 15819, 17354, 16998, 17355, 15627, 15571, 17357, 17281, 18057</a:t>
            </a:r>
            <a:r>
              <a:rPr lang="en-US" sz="1200" b="0" i="1" dirty="0">
                <a:solidFill>
                  <a:schemeClr val="tx1"/>
                </a:solidFill>
              </a:rPr>
              <a:t> </a:t>
            </a:r>
            <a:r>
              <a:rPr lang="en-US" sz="1200" b="0" dirty="0">
                <a:solidFill>
                  <a:schemeClr val="tx1"/>
                </a:solidFill>
              </a:rPr>
              <a:t>in </a:t>
            </a:r>
            <a:r>
              <a:rPr lang="en-US" sz="1200" b="0" dirty="0">
                <a:solidFill>
                  <a:schemeClr val="tx1"/>
                </a:solidFill>
                <a:hlinkClick r:id="rId6"/>
              </a:rPr>
              <a:t>11-23/1057r2</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18019, 15140, 16368, 15194, 15067, 15142, 15195, 15196, 15197, 15512, 18283</a:t>
            </a:r>
            <a:r>
              <a:rPr lang="en-US" sz="1200" b="0" i="1" dirty="0">
                <a:solidFill>
                  <a:schemeClr val="tx1"/>
                </a:solidFill>
              </a:rPr>
              <a:t> </a:t>
            </a:r>
            <a:r>
              <a:rPr lang="en-US" sz="1200" b="0" dirty="0">
                <a:solidFill>
                  <a:schemeClr val="tx1"/>
                </a:solidFill>
              </a:rPr>
              <a:t>in </a:t>
            </a:r>
            <a:r>
              <a:rPr lang="en-US" sz="1200" b="0" dirty="0">
                <a:solidFill>
                  <a:schemeClr val="tx1"/>
                </a:solidFill>
                <a:hlinkClick r:id="rId7"/>
              </a:rPr>
              <a:t>11-23/548r5</a:t>
            </a:r>
            <a:r>
              <a:rPr lang="en-US" sz="1200" b="0" dirty="0">
                <a:solidFill>
                  <a:schemeClr val="tx1"/>
                </a:solidFill>
              </a:rPr>
              <a:t> </a:t>
            </a:r>
            <a:r>
              <a:rPr lang="en-US" sz="1200" b="0" i="1" dirty="0">
                <a:solidFill>
                  <a:schemeClr val="tx1"/>
                </a:solidFill>
              </a:rPr>
              <a:t>[11C]</a:t>
            </a:r>
          </a:p>
          <a:p>
            <a:pPr marL="285750" indent="-285750">
              <a:buFont typeface="Arial" panose="020B0604020202020204" pitchFamily="34" charset="0"/>
              <a:buChar char="•"/>
            </a:pPr>
            <a:r>
              <a:rPr lang="en-US" sz="1200" b="0" dirty="0">
                <a:solidFill>
                  <a:schemeClr val="tx1"/>
                </a:solidFill>
              </a:rPr>
              <a:t>17580 in </a:t>
            </a:r>
            <a:r>
              <a:rPr lang="en-US" sz="1200" b="0" dirty="0">
                <a:solidFill>
                  <a:schemeClr val="tx1"/>
                </a:solidFill>
                <a:hlinkClick r:id="rId8"/>
              </a:rPr>
              <a:t>11-23/1149r1</a:t>
            </a:r>
            <a:r>
              <a:rPr lang="en-US" sz="1200" b="0" dirty="0">
                <a:solidFill>
                  <a:schemeClr val="tx1"/>
                </a:solidFill>
              </a:rPr>
              <a:t> &amp; 15950, 15951, 15952, 15953, 15956 in </a:t>
            </a:r>
            <a:r>
              <a:rPr lang="en-US" sz="1200" b="0" dirty="0">
                <a:solidFill>
                  <a:schemeClr val="tx1"/>
                </a:solidFill>
                <a:hlinkClick r:id="rId9"/>
              </a:rPr>
              <a:t>11-23/361r4</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16012, 16445, 15525 16501 in </a:t>
            </a:r>
            <a:r>
              <a:rPr lang="en-US" sz="1200" b="0" dirty="0">
                <a:solidFill>
                  <a:schemeClr val="tx1"/>
                </a:solidFill>
                <a:hlinkClick r:id="rId10"/>
              </a:rPr>
              <a:t>11-23/296r12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PM1, and PM2 of Day 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9305256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15610, 15849, 15866, 15990, 15992, 15993, 15997, 15998,  16189, 16441, 16442, 16482, 16483, 16694, 17941, 18021, 18023, 18024, 18026, 18027, 18094, 18124, 18125, 18126, 18266, 18309, 16586, 17871 in </a:t>
            </a:r>
            <a:r>
              <a:rPr lang="en-US" sz="1200" b="0" dirty="0">
                <a:solidFill>
                  <a:schemeClr val="tx1"/>
                </a:solidFill>
                <a:hlinkClick r:id="rId2"/>
              </a:rPr>
              <a:t>11-23/995r3</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15134, 17105, 17107, 18310, 17102, 16346, 17103, 17370, 17108, 17109, 16272, 16714, 17106, 17104, 17920 in </a:t>
            </a:r>
            <a:r>
              <a:rPr lang="en-US" sz="1200" b="0" dirty="0">
                <a:solidFill>
                  <a:schemeClr val="tx1"/>
                </a:solidFill>
                <a:hlinkClick r:id="rId3"/>
              </a:rPr>
              <a:t>11-23/1144r0</a:t>
            </a:r>
            <a:r>
              <a:rPr lang="en-US" sz="1200" b="0" dirty="0">
                <a:solidFill>
                  <a:schemeClr val="tx1"/>
                </a:solidFill>
              </a:rPr>
              <a:t> &amp; 16882, 15828 in </a:t>
            </a:r>
            <a:r>
              <a:rPr lang="en-US" sz="1200" b="0" dirty="0">
                <a:solidFill>
                  <a:schemeClr val="tx1"/>
                </a:solidFill>
                <a:hlinkClick r:id="rId4"/>
              </a:rPr>
              <a:t>11-23/824r2</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15957, 16011, 17825, 17730, 16462, 17731, 17732, 17733, 17734, 17735, 17736, 17947, 15821, 15822, 15374, 15609, 17738, 15375, 17737, 16398, 15382, 17776, 17777, 16399, 17778, 17779, 18106, 18107, 17780, 18108, 16095, 15115, 16587, 15596, 18133 in </a:t>
            </a:r>
            <a:r>
              <a:rPr lang="en-US" sz="1200" b="0" dirty="0">
                <a:solidFill>
                  <a:schemeClr val="tx1"/>
                </a:solidFill>
                <a:hlinkClick r:id="rId5"/>
              </a:rPr>
              <a:t>11-23/825r1</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17095, 18220, 15239, 15738, 15673, 16291, 16406, 16407, 16459, 16460, 16300, 16418, 15805 in </a:t>
            </a:r>
            <a:r>
              <a:rPr lang="en-US" sz="1200" b="0" dirty="0">
                <a:solidFill>
                  <a:schemeClr val="tx1"/>
                </a:solidFill>
                <a:hlinkClick r:id="rId6"/>
              </a:rPr>
              <a:t>11-23/1120r2</a:t>
            </a:r>
            <a:r>
              <a:rPr lang="en-US" sz="1200" b="0" dirty="0">
                <a:solidFill>
                  <a:schemeClr val="tx1"/>
                </a:solidFill>
              </a:rPr>
              <a:t> </a:t>
            </a:r>
            <a:r>
              <a:rPr lang="en-US" sz="1200" b="0" i="1" dirty="0">
                <a:solidFill>
                  <a:schemeClr val="tx1"/>
                </a:solidFill>
              </a:rPr>
              <a:t>[13 CIDs]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AM1, AM2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07916607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17577, 16472, 15929, 16646, 18215, 18314 in </a:t>
            </a:r>
            <a:r>
              <a:rPr lang="en-US" sz="1200" b="0" dirty="0">
                <a:solidFill>
                  <a:schemeClr val="tx1"/>
                </a:solidFill>
                <a:hlinkClick r:id="rId2"/>
              </a:rPr>
              <a:t>11-23/1125r1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 15173, 15174, 16345, 17628, 18299, 18236, 18237, 17837, 15674, 15970, 15971, 17793, 15519, 15972, 16186, 16187, 16377, 16378, 16275, 17332, 17333, 15053, 15404, 16484, </a:t>
            </a:r>
            <a:r>
              <a:rPr lang="en-US" sz="1200" b="0" strike="sngStrike" dirty="0">
                <a:solidFill>
                  <a:srgbClr val="FF0000"/>
                </a:solidFill>
              </a:rPr>
              <a:t>18128,</a:t>
            </a:r>
            <a:r>
              <a:rPr lang="en-US" sz="1200" b="0" dirty="0">
                <a:solidFill>
                  <a:schemeClr val="tx1"/>
                </a:solidFill>
              </a:rPr>
              <a:t> </a:t>
            </a:r>
            <a:r>
              <a:rPr lang="en-US" sz="1200" b="0" strike="sngStrike" dirty="0">
                <a:solidFill>
                  <a:srgbClr val="FF0000"/>
                </a:solidFill>
              </a:rPr>
              <a:t>16485, 17239, </a:t>
            </a:r>
            <a:r>
              <a:rPr lang="en-US" sz="1200" b="0" dirty="0">
                <a:solidFill>
                  <a:schemeClr val="tx1"/>
                </a:solidFill>
              </a:rPr>
              <a:t>17296, 18132, 17361, 17887, 18150, 17541 in </a:t>
            </a:r>
            <a:r>
              <a:rPr lang="en-US" sz="1200" b="0" dirty="0">
                <a:solidFill>
                  <a:schemeClr val="tx1"/>
                </a:solidFill>
                <a:hlinkClick r:id="rId3"/>
              </a:rPr>
              <a:t>11-23/1145r2</a:t>
            </a:r>
            <a:r>
              <a:rPr lang="en-US" sz="1200" b="0" dirty="0">
                <a:solidFill>
                  <a:schemeClr val="tx1"/>
                </a:solidFill>
              </a:rPr>
              <a:t> </a:t>
            </a:r>
            <a:r>
              <a:rPr lang="en-US" sz="1200" b="0" i="1" dirty="0">
                <a:solidFill>
                  <a:schemeClr val="tx1"/>
                </a:solidFill>
              </a:rPr>
              <a:t>[30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16212, 17851 in </a:t>
            </a:r>
            <a:r>
              <a:rPr lang="en-US" sz="1200" b="0" dirty="0">
                <a:solidFill>
                  <a:schemeClr val="tx1"/>
                </a:solidFill>
                <a:hlinkClick r:id="rId4"/>
              </a:rPr>
              <a:t>11-23/1132r1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Laurent Cariou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ad-hoc PM1 of Day 3.</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04049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527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17802, 17803 in </a:t>
            </a:r>
            <a:r>
              <a:rPr lang="en-US" sz="1100" b="0" dirty="0">
                <a:solidFill>
                  <a:schemeClr val="tx1"/>
                </a:solidFill>
                <a:hlinkClick r:id="rId2"/>
              </a:rPr>
              <a:t>11-23/0321r1</a:t>
            </a:r>
            <a:r>
              <a:rPr lang="en-US" sz="1100" b="0" dirty="0">
                <a:solidFill>
                  <a:schemeClr val="tx1"/>
                </a:solidFill>
              </a:rPr>
              <a:t> [2 CIDs]</a:t>
            </a:r>
          </a:p>
          <a:p>
            <a:pPr marL="285750" indent="-285750">
              <a:buFont typeface="Arial" panose="020B0604020202020204" pitchFamily="34" charset="0"/>
              <a:buChar char="•"/>
            </a:pPr>
            <a:r>
              <a:rPr lang="en-US" sz="1100" b="0" dirty="0">
                <a:solidFill>
                  <a:schemeClr val="tx1"/>
                </a:solidFill>
              </a:rPr>
              <a:t>15222, 15223, 15254, 15255, 15713, 16268, 16269, 16270, 17211, 17212, 17240, 17241, 17242, 17243, 17244, 17926 in </a:t>
            </a:r>
            <a:r>
              <a:rPr lang="en-US" sz="1100" b="0" dirty="0">
                <a:solidFill>
                  <a:schemeClr val="tx1"/>
                </a:solidFill>
                <a:hlinkClick r:id="rId3"/>
              </a:rPr>
              <a:t>11-23/0319r1</a:t>
            </a:r>
            <a:r>
              <a:rPr lang="en-US" sz="1100" b="0" dirty="0">
                <a:solidFill>
                  <a:schemeClr val="tx1"/>
                </a:solidFill>
              </a:rPr>
              <a:t> [16 CIDs]</a:t>
            </a:r>
          </a:p>
          <a:p>
            <a:pPr marL="285750" indent="-285750">
              <a:buFont typeface="Arial" panose="020B0604020202020204" pitchFamily="34" charset="0"/>
              <a:buChar char="•"/>
            </a:pPr>
            <a:r>
              <a:rPr lang="en-US" sz="1100" b="0" dirty="0">
                <a:solidFill>
                  <a:schemeClr val="tx1"/>
                </a:solidFill>
              </a:rPr>
              <a:t>15000 in </a:t>
            </a:r>
            <a:r>
              <a:rPr lang="en-US" sz="1100" b="0" dirty="0">
                <a:solidFill>
                  <a:schemeClr val="tx1"/>
                </a:solidFill>
                <a:hlinkClick r:id="rId4"/>
              </a:rPr>
              <a:t>11-23/0318r0</a:t>
            </a:r>
            <a:r>
              <a:rPr lang="en-US" sz="1100" b="0" dirty="0">
                <a:solidFill>
                  <a:schemeClr val="tx1"/>
                </a:solidFill>
              </a:rPr>
              <a:t> &amp; 15261, 16265, 16358 in </a:t>
            </a:r>
            <a:r>
              <a:rPr lang="en-US" sz="1100" b="0" dirty="0">
                <a:solidFill>
                  <a:schemeClr val="tx1"/>
                </a:solidFill>
                <a:hlinkClick r:id="rId5"/>
              </a:rPr>
              <a:t>11-23/0311r0</a:t>
            </a:r>
            <a:r>
              <a:rPr lang="en-US" sz="1100" b="0" dirty="0">
                <a:solidFill>
                  <a:schemeClr val="tx1"/>
                </a:solidFill>
              </a:rPr>
              <a:t> &amp; 15719, 17213 in </a:t>
            </a:r>
            <a:r>
              <a:rPr lang="en-US" sz="1100" b="0" dirty="0">
                <a:solidFill>
                  <a:schemeClr val="tx1"/>
                </a:solidFill>
                <a:hlinkClick r:id="rId6"/>
              </a:rPr>
              <a:t>11-23/0320r0</a:t>
            </a:r>
            <a:r>
              <a:rPr lang="en-US" sz="1100" b="0" dirty="0">
                <a:solidFill>
                  <a:schemeClr val="tx1"/>
                </a:solidFill>
              </a:rPr>
              <a:t> [6 CIDs] </a:t>
            </a:r>
          </a:p>
          <a:p>
            <a:pPr marL="285750" indent="-285750">
              <a:buFont typeface="Arial" panose="020B0604020202020204" pitchFamily="34" charset="0"/>
              <a:buChar char="•"/>
            </a:pPr>
            <a:r>
              <a:rPr lang="en-US" sz="1100" b="0" dirty="0">
                <a:solidFill>
                  <a:schemeClr val="tx1"/>
                </a:solidFill>
              </a:rPr>
              <a:t>17202 in </a:t>
            </a:r>
            <a:r>
              <a:rPr lang="en-US" sz="1100" b="0" dirty="0">
                <a:solidFill>
                  <a:schemeClr val="tx1"/>
                </a:solidFill>
                <a:hlinkClick r:id="rId7"/>
              </a:rPr>
              <a:t>11-23/0339r0</a:t>
            </a:r>
            <a:r>
              <a:rPr lang="en-US" sz="1100" b="0" dirty="0">
                <a:solidFill>
                  <a:schemeClr val="tx1"/>
                </a:solidFill>
              </a:rPr>
              <a:t> &amp; 15324 in </a:t>
            </a:r>
            <a:r>
              <a:rPr lang="en-US" sz="1100" b="0" dirty="0">
                <a:solidFill>
                  <a:schemeClr val="tx1"/>
                </a:solidFill>
                <a:hlinkClick r:id="rId8"/>
              </a:rPr>
              <a:t>11-23/0345r0</a:t>
            </a:r>
            <a:r>
              <a:rPr lang="en-US" sz="1100" b="0" dirty="0">
                <a:solidFill>
                  <a:schemeClr val="tx1"/>
                </a:solidFill>
              </a:rPr>
              <a:t> &amp; 15718, 17924, 17925, 15723 in </a:t>
            </a:r>
            <a:r>
              <a:rPr lang="en-US" sz="1100" b="0" dirty="0">
                <a:solidFill>
                  <a:schemeClr val="tx1"/>
                </a:solidFill>
                <a:hlinkClick r:id="rId9"/>
              </a:rPr>
              <a:t>11-23/0326r0</a:t>
            </a:r>
            <a:r>
              <a:rPr lang="en-US" sz="1100" b="0" dirty="0">
                <a:solidFill>
                  <a:schemeClr val="tx1"/>
                </a:solidFill>
              </a:rPr>
              <a:t> [6 CIDs]</a:t>
            </a:r>
          </a:p>
          <a:p>
            <a:pPr marL="285750" indent="-285750">
              <a:buFont typeface="Arial" panose="020B0604020202020204" pitchFamily="34" charset="0"/>
              <a:buChar char="•"/>
            </a:pPr>
            <a:r>
              <a:rPr lang="en-US" sz="1100" b="0" dirty="0">
                <a:solidFill>
                  <a:schemeClr val="tx1"/>
                </a:solidFill>
              </a:rPr>
              <a:t>16356, 16357, 17208, 17209, 17210 in </a:t>
            </a:r>
            <a:r>
              <a:rPr lang="en-US" sz="1100" b="0" dirty="0">
                <a:solidFill>
                  <a:schemeClr val="tx1"/>
                </a:solidFill>
                <a:hlinkClick r:id="rId10"/>
              </a:rPr>
              <a:t>11-23/0338r1</a:t>
            </a:r>
            <a:r>
              <a:rPr lang="en-US" sz="1100" b="0" dirty="0">
                <a:solidFill>
                  <a:schemeClr val="tx1"/>
                </a:solidFill>
              </a:rPr>
              <a:t> &amp; 17931, 17932, 15262 in </a:t>
            </a:r>
            <a:r>
              <a:rPr lang="en-US" sz="1100" b="0" dirty="0">
                <a:solidFill>
                  <a:schemeClr val="tx1"/>
                </a:solidFill>
                <a:hlinkClick r:id="rId11"/>
              </a:rPr>
              <a:t>11-23/0341r0</a:t>
            </a:r>
            <a:r>
              <a:rPr lang="en-US" sz="1100" b="0" dirty="0">
                <a:solidFill>
                  <a:schemeClr val="tx1"/>
                </a:solidFill>
              </a:rPr>
              <a:t> [8 CIDs]</a:t>
            </a:r>
          </a:p>
          <a:p>
            <a:pPr marL="285750" indent="-285750">
              <a:buFont typeface="Arial" panose="020B0604020202020204" pitchFamily="34" charset="0"/>
              <a:buChar char="•"/>
            </a:pPr>
            <a:r>
              <a:rPr lang="en-US" sz="1100" b="0" dirty="0">
                <a:solidFill>
                  <a:schemeClr val="tx1"/>
                </a:solidFill>
              </a:rPr>
              <a:t>15715, 16267 in </a:t>
            </a:r>
            <a:r>
              <a:rPr lang="en-US" sz="1100" b="0" dirty="0">
                <a:solidFill>
                  <a:schemeClr val="tx1"/>
                </a:solidFill>
                <a:hlinkClick r:id="rId12"/>
              </a:rPr>
              <a:t>11-23/0342r0</a:t>
            </a:r>
            <a:r>
              <a:rPr lang="en-US" sz="1100" b="0" dirty="0">
                <a:solidFill>
                  <a:schemeClr val="tx1"/>
                </a:solidFill>
              </a:rPr>
              <a:t> &amp; 15278, 15772, 16349, 16355, 17203, 17204, 17933 in </a:t>
            </a:r>
            <a:r>
              <a:rPr lang="en-US" sz="1100" b="0" dirty="0">
                <a:solidFill>
                  <a:schemeClr val="tx1"/>
                </a:solidFill>
                <a:hlinkClick r:id="rId13"/>
              </a:rPr>
              <a:t>11-23/0349r1</a:t>
            </a:r>
            <a:r>
              <a:rPr lang="en-US" sz="1100" b="0" dirty="0">
                <a:solidFill>
                  <a:schemeClr val="tx1"/>
                </a:solidFill>
              </a:rPr>
              <a:t> [9 CIDs]</a:t>
            </a:r>
          </a:p>
          <a:p>
            <a:pPr marL="285750" indent="-285750">
              <a:buFont typeface="Arial" panose="020B0604020202020204" pitchFamily="34" charset="0"/>
              <a:buChar char="•"/>
            </a:pPr>
            <a:r>
              <a:rPr lang="en-US" sz="1100" b="0" dirty="0">
                <a:solidFill>
                  <a:schemeClr val="tx1"/>
                </a:solidFill>
              </a:rPr>
              <a:t>16359 in </a:t>
            </a:r>
            <a:r>
              <a:rPr lang="en-US" sz="1100" b="0" dirty="0">
                <a:solidFill>
                  <a:schemeClr val="tx1"/>
                </a:solidFill>
                <a:hlinkClick r:id="rId14"/>
              </a:rPr>
              <a:t>11-23/0332r0</a:t>
            </a:r>
            <a:r>
              <a:rPr lang="en-US" sz="1100" b="0" dirty="0">
                <a:solidFill>
                  <a:schemeClr val="tx1"/>
                </a:solidFill>
              </a:rPr>
              <a:t> &amp; 18327, 17928, 16634 in </a:t>
            </a:r>
            <a:r>
              <a:rPr lang="en-US" sz="1100" b="0" dirty="0">
                <a:solidFill>
                  <a:schemeClr val="tx1"/>
                </a:solidFill>
                <a:hlinkClick r:id="rId15"/>
              </a:rPr>
              <a:t>11-23/0333r2</a:t>
            </a:r>
            <a:r>
              <a:rPr lang="en-US" sz="1100" b="0" dirty="0">
                <a:solidFill>
                  <a:schemeClr val="tx1"/>
                </a:solidFill>
              </a:rPr>
              <a:t> &amp; 15469, 17149, 17152 in </a:t>
            </a:r>
            <a:r>
              <a:rPr lang="en-US" sz="1100" b="0" dirty="0">
                <a:solidFill>
                  <a:schemeClr val="tx1"/>
                </a:solidFill>
                <a:hlinkClick r:id="rId16"/>
              </a:rPr>
              <a:t>11-23/0331r1</a:t>
            </a:r>
            <a:r>
              <a:rPr lang="en-US" sz="1100" b="0" dirty="0">
                <a:solidFill>
                  <a:schemeClr val="tx1"/>
                </a:solidFill>
              </a:rPr>
              <a:t> [7 CIDs]</a:t>
            </a:r>
          </a:p>
          <a:p>
            <a:pPr marL="685800" lvl="1">
              <a:buFont typeface="Arial" panose="020B0604020202020204" pitchFamily="34" charset="0"/>
              <a:buChar char="•"/>
            </a:pPr>
            <a:r>
              <a:rPr lang="en-US" sz="1000" u="sng" dirty="0">
                <a:solidFill>
                  <a:schemeClr val="tx1"/>
                </a:solidFill>
              </a:rPr>
              <a:t>Wherein the instructions to the editor for 11-23/331r1 point to the most recent revision of the document which is 11-23/331r1</a:t>
            </a:r>
            <a:endParaRPr lang="en-US" sz="1000" b="0" u="sng"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Dongguk Lim			Second: Alice Chen</a:t>
            </a:r>
          </a:p>
          <a:p>
            <a:pPr marL="0" indent="0"/>
            <a:r>
              <a:rPr lang="en-US" sz="1600" dirty="0"/>
              <a:t>Discussion: None.</a:t>
            </a:r>
            <a:endParaRPr lang="en-US" sz="1600" b="0" dirty="0"/>
          </a:p>
          <a:p>
            <a:r>
              <a:rPr lang="en-US" sz="1600" dirty="0"/>
              <a:t>Result: </a:t>
            </a:r>
            <a:r>
              <a:rPr lang="en-US" sz="1600" dirty="0">
                <a:highlight>
                  <a:srgbClr val="00FF00"/>
                </a:highlight>
              </a:rPr>
              <a:t> Approved with unanimous consent.</a:t>
            </a:r>
          </a:p>
          <a:p>
            <a:r>
              <a:rPr lang="en-US" sz="1200" i="1" dirty="0"/>
              <a:t>Note: These are comment resolution documents that obtained ≥ 75% support during the straw poll phase of the first PHY sessions of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50446591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577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15284, 17952 in </a:t>
            </a:r>
            <a:r>
              <a:rPr lang="en-US" sz="1200" b="0" dirty="0">
                <a:solidFill>
                  <a:schemeClr val="tx1"/>
                </a:solidFill>
                <a:hlinkClick r:id="rId2"/>
              </a:rPr>
              <a:t>11-23/1114r0</a:t>
            </a:r>
            <a:r>
              <a:rPr lang="en-US" sz="1200" b="0" dirty="0">
                <a:solidFill>
                  <a:schemeClr val="tx1"/>
                </a:solidFill>
              </a:rPr>
              <a:t> </a:t>
            </a:r>
            <a:r>
              <a:rPr lang="en-US" sz="1200" b="0" i="1" dirty="0">
                <a:solidFill>
                  <a:schemeClr val="tx1"/>
                </a:solidFill>
              </a:rPr>
              <a:t>&amp; </a:t>
            </a:r>
            <a:r>
              <a:rPr lang="en-US" sz="1200" b="0" dirty="0">
                <a:solidFill>
                  <a:schemeClr val="tx1"/>
                </a:solidFill>
              </a:rPr>
              <a:t>15139, 17751, 17758, 17759 in </a:t>
            </a:r>
            <a:r>
              <a:rPr lang="en-US" sz="1200" b="0" dirty="0">
                <a:solidFill>
                  <a:schemeClr val="tx1"/>
                </a:solidFill>
                <a:hlinkClick r:id="rId3"/>
              </a:rPr>
              <a:t>11-23/1161r1</a:t>
            </a:r>
            <a:r>
              <a:rPr lang="en-US" sz="1200" b="0" dirty="0">
                <a:solidFill>
                  <a:schemeClr val="tx1"/>
                </a:solidFill>
              </a:rPr>
              <a:t> &amp; 16455 in </a:t>
            </a:r>
            <a:r>
              <a:rPr lang="en-US" sz="1200" b="0" dirty="0">
                <a:solidFill>
                  <a:schemeClr val="tx1"/>
                </a:solidFill>
                <a:hlinkClick r:id="rId4"/>
              </a:rPr>
              <a:t>11-23/1130r0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17638, 18015, 17640, 17642, 17641, 18016, 17643, 16297, 16298, 17644, 17647, 17639 in </a:t>
            </a:r>
            <a:r>
              <a:rPr lang="en-US" sz="1200" b="0" dirty="0">
                <a:solidFill>
                  <a:schemeClr val="tx1"/>
                </a:solidFill>
                <a:hlinkClick r:id="rId5"/>
              </a:rPr>
              <a:t>11-23/801r3</a:t>
            </a:r>
            <a:r>
              <a:rPr lang="en-US" sz="1200" b="0" dirty="0">
                <a:solidFill>
                  <a:schemeClr val="tx1"/>
                </a:solidFill>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15445, 15446, 15487, 15588, 15589, 17376 in </a:t>
            </a:r>
            <a:r>
              <a:rPr lang="en-US" sz="1200" b="0" dirty="0">
                <a:solidFill>
                  <a:schemeClr val="tx1"/>
                </a:solidFill>
                <a:hlinkClick r:id="rId6"/>
              </a:rPr>
              <a:t>11-23/1021r2</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15896, 16238, 17308, 17380, 17393, 17394, 17395, 17396, 17397, 17398, 17399, 17400, 17401, 17402, 17403, 17404, 17405, 17406, 17407, 17684 in </a:t>
            </a:r>
            <a:r>
              <a:rPr lang="en-US" sz="1200" b="0" dirty="0">
                <a:solidFill>
                  <a:schemeClr val="tx1"/>
                </a:solidFill>
                <a:hlinkClick r:id="rId7"/>
              </a:rPr>
              <a:t>11-23/1022r2</a:t>
            </a:r>
            <a:r>
              <a:rPr lang="en-US" sz="1200" b="0" dirty="0">
                <a:solidFill>
                  <a:schemeClr val="tx1"/>
                </a:solidFill>
              </a:rPr>
              <a:t> </a:t>
            </a:r>
            <a:r>
              <a:rPr lang="en-US" sz="1200" b="0" i="1" dirty="0">
                <a:solidFill>
                  <a:schemeClr val="tx1"/>
                </a:solidFill>
              </a:rPr>
              <a:t>[20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15680, 15749, 16243, 16244, 16305, 16306, 16311, 16889, 16890, 16891, 16892, 15226, 15726, 18012 in </a:t>
            </a:r>
            <a:r>
              <a:rPr lang="en-US" sz="1200" b="0" dirty="0">
                <a:solidFill>
                  <a:srgbClr val="6B9F25"/>
                </a:solidFill>
                <a:hlinkClick r:id="rId8">
                  <a:extLst>
                    <a:ext uri="{A12FA001-AC4F-418D-AE19-62706E023703}">
                      <ahyp:hlinkClr xmlns:ahyp="http://schemas.microsoft.com/office/drawing/2018/hyperlinkcolor" val="tx"/>
                    </a:ext>
                  </a:extLst>
                </a:hlinkClick>
              </a:rPr>
              <a:t>11-23/1151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15967, 15969, 15988, 17636, 17654, 16989, 15750, 17855, 16077, 16660, 18268, 18089, 15869, 15851 in </a:t>
            </a:r>
            <a:r>
              <a:rPr lang="en-US" sz="1200" b="0" dirty="0">
                <a:solidFill>
                  <a:schemeClr val="tx1"/>
                </a:solidFill>
                <a:hlinkClick r:id="rId9"/>
              </a:rPr>
              <a:t>11-23/770r1</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Duncan Ho			Second: Bo Gong</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MAC AM1 and Joint PM1 of Monday sessions. </a:t>
            </a:r>
            <a:r>
              <a:rPr lang="en-US" sz="1200" i="1" dirty="0">
                <a:solidFill>
                  <a:srgbClr val="FF0000"/>
                </a:solidFill>
              </a:rPr>
              <a:t>Fixed instruction to editor in r5</a:t>
            </a:r>
            <a:r>
              <a:rPr lang="en-US" sz="1200" i="1" dirty="0"/>
              <a: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85370503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AM1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Tree>
    <p:extLst>
      <p:ext uri="{BB962C8B-B14F-4D97-AF65-F5344CB8AC3E}">
        <p14:creationId xmlns:p14="http://schemas.microsoft.com/office/powerpoint/2010/main" val="112586472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17071, 17072, 17630 in </a:t>
            </a:r>
            <a:r>
              <a:rPr lang="en-US" sz="1200" b="0" dirty="0">
                <a:effectLst/>
                <a:ea typeface="Calibri" panose="020F0502020204030204" pitchFamily="34" charset="0"/>
                <a:cs typeface="Times New Roman" panose="02020603050405020304" pitchFamily="18" charset="0"/>
                <a:hlinkClick r:id="rId2"/>
              </a:rPr>
              <a:t>11-23/1034r3</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18025 in </a:t>
            </a:r>
            <a:r>
              <a:rPr lang="en-US" sz="1200" b="0" dirty="0">
                <a:effectLst/>
                <a:ea typeface="Calibri" panose="020F0502020204030204" pitchFamily="34" charset="0"/>
                <a:cs typeface="Times New Roman" panose="02020603050405020304" pitchFamily="18" charset="0"/>
                <a:hlinkClick r:id="rId3"/>
              </a:rPr>
              <a:t>11-23/1239r0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[1C]</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17416, 18333, 17150, 17151,17418, 17419, 15757, 17420, 17421, 18003 in </a:t>
            </a:r>
            <a:r>
              <a:rPr lang="en-US" sz="1200" b="0" dirty="0">
                <a:effectLst/>
                <a:ea typeface="Calibri" panose="020F0502020204030204" pitchFamily="34" charset="0"/>
                <a:cs typeface="Times New Roman" panose="02020603050405020304" pitchFamily="18" charset="0"/>
                <a:hlinkClick r:id="rId4"/>
              </a:rPr>
              <a:t>11-23/1268r1</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[10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16900, 16950, 17056, 17078, 17101 in </a:t>
            </a:r>
            <a:r>
              <a:rPr lang="en-US" sz="1200" b="0" dirty="0">
                <a:ea typeface="Calibri" panose="020F0502020204030204" pitchFamily="34" charset="0"/>
                <a:cs typeface="Times New Roman" panose="02020603050405020304" pitchFamily="18" charset="0"/>
                <a:hlinkClick r:id="rId5"/>
              </a:rPr>
              <a:t>1255r1</a:t>
            </a:r>
            <a:r>
              <a:rPr lang="en-US" sz="1200" b="0" dirty="0">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[5 CIDs]</a:t>
            </a:r>
          </a:p>
          <a:p>
            <a:pPr marL="285750" indent="-285750">
              <a:buFont typeface="Arial" panose="020B0604020202020204" pitchFamily="34" charset="0"/>
              <a:buChar char="•"/>
            </a:pPr>
            <a:r>
              <a:rPr lang="en-US" sz="1200" b="0" dirty="0">
                <a:ea typeface="Calibri" panose="020F0502020204030204" pitchFamily="34" charset="0"/>
                <a:cs typeface="Times New Roman" panose="02020603050405020304" pitchFamily="18" charset="0"/>
              </a:rPr>
              <a:t>16105, 16035, 16302 in </a:t>
            </a:r>
            <a:r>
              <a:rPr lang="en-US" sz="1200" b="0" dirty="0">
                <a:ea typeface="Calibri" panose="020F0502020204030204" pitchFamily="34" charset="0"/>
                <a:cs typeface="Times New Roman" panose="02020603050405020304" pitchFamily="18" charset="0"/>
                <a:hlinkClick r:id="rId6"/>
              </a:rPr>
              <a:t>11-23/646r0</a:t>
            </a:r>
            <a:r>
              <a:rPr lang="en-US" sz="1200" b="0" i="1" dirty="0">
                <a:ea typeface="Calibri" panose="020F0502020204030204" pitchFamily="34" charset="0"/>
                <a:cs typeface="Times New Roman" panose="02020603050405020304" pitchFamily="18" charset="0"/>
              </a:rPr>
              <a:t> [3 CIDs]</a:t>
            </a:r>
            <a:endParaRPr lang="en-US" sz="1200" b="0" i="1"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Zinan Lin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AM1.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69183761"/>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579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15444, 17142, 15489, 18308, 15940, 16290, 16409, 16411, 16458, 16717, 16729, 17232, 17978, 16730, 16731, 17143, 17899, 17977 in </a:t>
            </a:r>
            <a:r>
              <a:rPr lang="en-US" sz="1200" b="0" dirty="0">
                <a:solidFill>
                  <a:schemeClr val="tx1"/>
                </a:solidFill>
                <a:hlinkClick r:id="rId2"/>
              </a:rPr>
              <a:t>11-23/1202r1</a:t>
            </a:r>
            <a:r>
              <a:rPr lang="en-US" sz="1200" b="0" dirty="0">
                <a:solidFill>
                  <a:schemeClr val="tx1"/>
                </a:solidFill>
              </a:rPr>
              <a:t> </a:t>
            </a:r>
            <a:r>
              <a:rPr lang="en-US" sz="1200" b="0" i="1" dirty="0">
                <a:solidFill>
                  <a:schemeClr val="tx1"/>
                </a:solidFill>
              </a:rPr>
              <a:t>[18 CIDs]</a:t>
            </a:r>
          </a:p>
          <a:p>
            <a:pPr marL="285750" indent="-285750">
              <a:buFont typeface="Arial" panose="020B0604020202020204" pitchFamily="34" charset="0"/>
              <a:buChar char="•"/>
            </a:pPr>
            <a:r>
              <a:rPr lang="en-US" sz="1200" b="0" dirty="0">
                <a:solidFill>
                  <a:schemeClr val="tx1"/>
                </a:solidFill>
              </a:rPr>
              <a:t>16282, 16403 in </a:t>
            </a:r>
            <a:r>
              <a:rPr lang="en-US" sz="1200" b="0" dirty="0">
                <a:solidFill>
                  <a:schemeClr val="tx1"/>
                </a:solidFill>
                <a:hlinkClick r:id="rId3"/>
              </a:rPr>
              <a:t>11-23/1054r1</a:t>
            </a:r>
            <a:r>
              <a:rPr lang="en-US" sz="1200" b="0" dirty="0">
                <a:solidFill>
                  <a:schemeClr val="tx1"/>
                </a:solidFill>
              </a:rPr>
              <a:t> &amp; 5888, 18293, 16966 in </a:t>
            </a:r>
            <a:r>
              <a:rPr lang="en-US" sz="1200" b="0" dirty="0">
                <a:solidFill>
                  <a:schemeClr val="tx1"/>
                </a:solidFill>
                <a:hlinkClick r:id="rId4"/>
              </a:rPr>
              <a:t>11-23/730r3</a:t>
            </a:r>
            <a:r>
              <a:rPr lang="en-US" sz="1200" b="0" dirty="0">
                <a:solidFill>
                  <a:schemeClr val="tx1"/>
                </a:solidFill>
              </a:rPr>
              <a:t> </a:t>
            </a:r>
            <a:r>
              <a:rPr lang="en-US" sz="1200" b="0" i="1" dirty="0">
                <a:solidFill>
                  <a:schemeClr val="tx1"/>
                </a:solidFill>
              </a:rPr>
              <a:t>[5 CIDs] </a:t>
            </a:r>
          </a:p>
          <a:p>
            <a:pPr marL="285750" indent="-285750">
              <a:buFont typeface="Arial" panose="020B0604020202020204" pitchFamily="34" charset="0"/>
              <a:buChar char="•"/>
            </a:pPr>
            <a:r>
              <a:rPr lang="en-US" sz="1200" b="0" dirty="0">
                <a:solidFill>
                  <a:schemeClr val="tx1"/>
                </a:solidFill>
              </a:rPr>
              <a:t>15094, 15121, 15351, 16385, 16574, 16713, 17856 in </a:t>
            </a:r>
            <a:r>
              <a:rPr lang="en-US" sz="1200" b="0" dirty="0">
                <a:solidFill>
                  <a:schemeClr val="tx1"/>
                </a:solidFill>
                <a:hlinkClick r:id="rId5"/>
              </a:rPr>
              <a:t>11-23/1121r1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15547, 15409, 16834, 16833 in </a:t>
            </a:r>
            <a:r>
              <a:rPr lang="en-US" sz="1200" b="0" dirty="0">
                <a:solidFill>
                  <a:schemeClr val="tx1"/>
                </a:solidFill>
                <a:hlinkClick r:id="rId6"/>
              </a:rPr>
              <a:t>11-23/540r5</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0" indent="0"/>
            <a:r>
              <a:rPr lang="en-US" altLang="en-US" sz="1600" b="1" dirty="0"/>
              <a:t>and incorporate the text changes into the latest TGbe draft.</a:t>
            </a:r>
          </a:p>
          <a:p>
            <a:pPr marL="0" indent="0"/>
            <a:endParaRPr lang="en-US" sz="1600" dirty="0"/>
          </a:p>
          <a:p>
            <a:pPr marL="0" indent="0"/>
            <a:r>
              <a:rPr lang="en-US" sz="1600" dirty="0"/>
              <a:t>Move:  James Yee			Second: George Cherian</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AM1 &amp;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099930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580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17184, 17185, 17186, 17187, 17188, 17189, 17190, 17191 in </a:t>
            </a:r>
            <a:r>
              <a:rPr lang="en-US" sz="1200" b="0" dirty="0">
                <a:solidFill>
                  <a:schemeClr val="tx1"/>
                </a:solidFill>
                <a:hlinkClick r:id="rId2"/>
              </a:rPr>
              <a:t>11-23/1028r2</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17196, 17197 in </a:t>
            </a:r>
            <a:r>
              <a:rPr lang="en-US" sz="1200" b="0" dirty="0">
                <a:solidFill>
                  <a:schemeClr val="tx1"/>
                </a:solidFill>
                <a:hlinkClick r:id="rId3"/>
              </a:rPr>
              <a:t>11-23/1029r1</a:t>
            </a:r>
            <a:r>
              <a:rPr lang="en-US" sz="1200" b="0" dirty="0">
                <a:solidFill>
                  <a:schemeClr val="tx1"/>
                </a:solidFill>
              </a:rPr>
              <a:t> &amp; 15220 in </a:t>
            </a:r>
            <a:r>
              <a:rPr lang="en-US" sz="1200" b="0" dirty="0">
                <a:solidFill>
                  <a:schemeClr val="tx1"/>
                </a:solidFill>
                <a:hlinkClick r:id="rId4"/>
              </a:rPr>
              <a:t>11-23/1031r0</a:t>
            </a:r>
            <a:r>
              <a:rPr lang="en-US" sz="1200" b="0" dirty="0">
                <a:solidFill>
                  <a:schemeClr val="tx1"/>
                </a:solidFill>
              </a:rPr>
              <a:t> &amp; 15333, 15336 in </a:t>
            </a:r>
            <a:r>
              <a:rPr lang="en-US" sz="1200" b="0" dirty="0">
                <a:solidFill>
                  <a:schemeClr val="tx1"/>
                </a:solidFill>
                <a:hlinkClick r:id="rId5"/>
              </a:rPr>
              <a:t>11-23/0741r2</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17179 in </a:t>
            </a:r>
            <a:r>
              <a:rPr lang="en-US" sz="1200" b="0" dirty="0">
                <a:solidFill>
                  <a:schemeClr val="tx1"/>
                </a:solidFill>
                <a:hlinkClick r:id="rId6"/>
              </a:rPr>
              <a:t>11-23/0742r2</a:t>
            </a:r>
            <a:r>
              <a:rPr lang="en-US" sz="1200" b="0" dirty="0">
                <a:solidFill>
                  <a:schemeClr val="tx1"/>
                </a:solidFill>
              </a:rPr>
              <a:t> &amp; 17631 in </a:t>
            </a:r>
            <a:r>
              <a:rPr lang="en-US" sz="1200" b="0" dirty="0">
                <a:solidFill>
                  <a:schemeClr val="tx1"/>
                </a:solidFill>
                <a:hlinkClick r:id="rId7"/>
              </a:rPr>
              <a:t>11-23/0911r1</a:t>
            </a:r>
            <a:r>
              <a:rPr lang="en-US" sz="1200" b="0" dirty="0">
                <a:solidFill>
                  <a:schemeClr val="tx1"/>
                </a:solidFill>
              </a:rPr>
              <a:t> &amp; 17728, 15272 in </a:t>
            </a:r>
            <a:r>
              <a:rPr lang="en-US" sz="1200" b="0" dirty="0">
                <a:solidFill>
                  <a:schemeClr val="tx1"/>
                </a:solidFill>
                <a:hlinkClick r:id="rId8"/>
              </a:rPr>
              <a:t>11-23/1015r0</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endParaRPr lang="en-US" sz="1600" dirty="0"/>
          </a:p>
          <a:p>
            <a:pPr marL="0" indent="0"/>
            <a:r>
              <a:rPr lang="en-US" sz="1600" dirty="0"/>
              <a:t>Move: Ross J. Yu 			Second: Youhan Kim</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PHY ad-hoc session of AM2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07178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15015, 16151, 16072, 16150, 16152, 16292, 16074, 17796, 16408, 17775 in </a:t>
            </a:r>
            <a:r>
              <a:rPr lang="en-US" sz="1200" b="0" dirty="0">
                <a:solidFill>
                  <a:schemeClr val="tx1"/>
                </a:solidFill>
                <a:hlinkClick r:id="rId2"/>
              </a:rPr>
              <a:t>11-23/609r2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16734 15878 in </a:t>
            </a:r>
            <a:r>
              <a:rPr lang="en-US" sz="1200" b="0" dirty="0">
                <a:solidFill>
                  <a:schemeClr val="tx1"/>
                </a:solidFill>
                <a:hlinkClick r:id="rId3"/>
              </a:rPr>
              <a:t>11-23/1244r1</a:t>
            </a:r>
            <a:r>
              <a:rPr lang="en-US" sz="1200" b="0" dirty="0">
                <a:solidFill>
                  <a:schemeClr val="tx1"/>
                </a:solidFill>
              </a:rPr>
              <a:t> &amp; 18224, 18210, 18211 in </a:t>
            </a:r>
            <a:r>
              <a:rPr lang="en-US" sz="1200" b="0" dirty="0">
                <a:solidFill>
                  <a:schemeClr val="tx1"/>
                </a:solidFill>
                <a:hlinkClick r:id="rId4"/>
              </a:rPr>
              <a:t>11-23/1124r1</a:t>
            </a:r>
            <a:r>
              <a:rPr lang="en-US" sz="1200" b="0" dirty="0">
                <a:solidFill>
                  <a:schemeClr val="tx1"/>
                </a:solidFill>
              </a:rPr>
              <a:t> &amp; 16309, 16340 in </a:t>
            </a:r>
            <a:r>
              <a:rPr lang="en-US" sz="1200" b="0" dirty="0">
                <a:solidFill>
                  <a:schemeClr val="tx1"/>
                </a:solidFill>
                <a:hlinkClick r:id="rId5"/>
              </a:rPr>
              <a:t>11-23/1251r0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16141, 16570, 16571, 16143, 16144, 15848, 15841, 16066, 18255, 16669,15842, 16067, 16142, 16115, 17083, 15933, 16650, 15947 in </a:t>
            </a:r>
            <a:r>
              <a:rPr lang="en-US" sz="1200" b="0" dirty="0">
                <a:solidFill>
                  <a:schemeClr val="tx1"/>
                </a:solidFill>
                <a:hlinkClick r:id="rId6"/>
              </a:rPr>
              <a:t>11-23/458r13</a:t>
            </a:r>
            <a:r>
              <a:rPr lang="en-US" sz="1200" b="0" i="1" dirty="0">
                <a:solidFill>
                  <a:schemeClr val="tx1"/>
                </a:solidFill>
              </a:rPr>
              <a:t> [18 CIDs]</a:t>
            </a:r>
          </a:p>
          <a:p>
            <a:pPr marL="285750" indent="-285750">
              <a:buFont typeface="Arial" panose="020B0604020202020204" pitchFamily="34" charset="0"/>
              <a:buChar char="•"/>
            </a:pPr>
            <a:r>
              <a:rPr lang="en-US" sz="1200" b="0" dirty="0">
                <a:solidFill>
                  <a:schemeClr val="tx1"/>
                </a:solidFill>
              </a:rPr>
              <a:t>15700 15063 17635 15999 in </a:t>
            </a:r>
            <a:r>
              <a:rPr lang="en-US" sz="1200" b="0" dirty="0">
                <a:solidFill>
                  <a:schemeClr val="tx1"/>
                </a:solidFill>
                <a:hlinkClick r:id="rId7"/>
              </a:rPr>
              <a:t>11-23/736r0</a:t>
            </a:r>
            <a:r>
              <a:rPr lang="en-US" sz="1200" b="0" dirty="0">
                <a:solidFill>
                  <a:schemeClr val="tx1"/>
                </a:solidFill>
              </a:rPr>
              <a:t> &amp; 15031, 15702, 17860, 17627, 16235, 17633 in </a:t>
            </a:r>
            <a:r>
              <a:rPr lang="en-US" sz="1200" b="0" dirty="0">
                <a:solidFill>
                  <a:schemeClr val="tx1"/>
                </a:solidFill>
                <a:hlinkClick r:id="rId8"/>
              </a:rPr>
              <a:t>11-23/1162r1</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17315 in </a:t>
            </a:r>
            <a:r>
              <a:rPr lang="en-US" sz="1200" b="0" dirty="0">
                <a:solidFill>
                  <a:schemeClr val="tx1"/>
                </a:solidFill>
                <a:hlinkClick r:id="rId9"/>
              </a:rPr>
              <a:t>11-23/1188r0</a:t>
            </a:r>
            <a:r>
              <a:rPr lang="en-US" sz="1200" b="0" dirty="0">
                <a:solidFill>
                  <a:schemeClr val="tx1"/>
                </a:solidFill>
              </a:rPr>
              <a:t> &amp; 16118 in </a:t>
            </a:r>
            <a:r>
              <a:rPr lang="en-US" sz="1200" b="0" dirty="0">
                <a:solidFill>
                  <a:schemeClr val="tx1"/>
                </a:solidFill>
                <a:hlinkClick r:id="rId10"/>
              </a:rPr>
              <a:t>11-23/1060r3</a:t>
            </a:r>
            <a:r>
              <a:rPr lang="en-US" sz="1200" b="0" dirty="0">
                <a:solidFill>
                  <a:schemeClr val="tx1"/>
                </a:solidFill>
              </a:rPr>
              <a:t> &amp; 16286 in </a:t>
            </a:r>
            <a:r>
              <a:rPr lang="en-US" sz="1200" b="0" dirty="0">
                <a:solidFill>
                  <a:schemeClr val="tx1"/>
                </a:solidFill>
                <a:hlinkClick r:id="rId11"/>
              </a:rPr>
              <a:t>11-23/1120r2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Subir Das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Tuesday.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62996847"/>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15762, 16736, 16748, 16774, 16871, 17141 </a:t>
            </a:r>
            <a:r>
              <a:rPr lang="en-US" sz="1200" b="0" dirty="0">
                <a:effectLst/>
                <a:ea typeface="Calibri" panose="020F0502020204030204" pitchFamily="34" charset="0"/>
              </a:rPr>
              <a:t>in </a:t>
            </a:r>
            <a:r>
              <a:rPr lang="en-US" sz="1200" b="0" dirty="0">
                <a:effectLst/>
                <a:ea typeface="Calibri" panose="020F0502020204030204" pitchFamily="34" charset="0"/>
                <a:hlinkClick r:id="rId2"/>
              </a:rPr>
              <a:t>11-23/1116r0</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15925, 16432, 15032, 16106 </a:t>
            </a:r>
            <a:r>
              <a:rPr lang="en-US" sz="1200" b="0" dirty="0">
                <a:effectLst/>
                <a:ea typeface="Calibri" panose="020F0502020204030204" pitchFamily="34" charset="0"/>
              </a:rPr>
              <a:t>in </a:t>
            </a:r>
            <a:r>
              <a:rPr lang="en-US" sz="1200" b="0" dirty="0">
                <a:effectLst/>
                <a:ea typeface="Calibri" panose="020F0502020204030204" pitchFamily="34" charset="0"/>
                <a:hlinkClick r:id="rId3"/>
              </a:rPr>
              <a:t>11-23/0366r8</a:t>
            </a:r>
            <a:r>
              <a:rPr lang="en-US" sz="1200" b="0" dirty="0">
                <a:effectLst/>
                <a:ea typeface="Calibri" panose="020F0502020204030204" pitchFamily="34" charset="0"/>
              </a:rPr>
              <a:t> </a:t>
            </a:r>
            <a:r>
              <a:rPr lang="en-US" sz="1200" b="0" i="1" dirty="0">
                <a:effectLst/>
                <a:ea typeface="Calibri" panose="020F0502020204030204" pitchFamily="34" charset="0"/>
              </a:rPr>
              <a:t>[10 CIDs]</a:t>
            </a:r>
          </a:p>
          <a:p>
            <a:pPr marL="285750" indent="-285750">
              <a:buFont typeface="Arial" panose="020B0604020202020204" pitchFamily="34" charset="0"/>
              <a:buChar char="•"/>
            </a:pPr>
            <a:r>
              <a:rPr lang="en-US" sz="1200" b="0" dirty="0">
                <a:effectLst/>
                <a:ea typeface="Calibri" panose="020F0502020204030204" pitchFamily="34" charset="0"/>
              </a:rPr>
              <a:t>16671, 16716, 18284, 17975, 17976</a:t>
            </a:r>
            <a:r>
              <a:rPr lang="en-US" sz="1200" b="0" dirty="0">
                <a:ea typeface="Calibri" panose="020F0502020204030204" pitchFamily="34" charset="0"/>
              </a:rPr>
              <a:t> i</a:t>
            </a:r>
            <a:r>
              <a:rPr lang="en-US" sz="1200" b="0" dirty="0">
                <a:effectLst/>
                <a:ea typeface="Calibri" panose="020F0502020204030204" pitchFamily="34" charset="0"/>
              </a:rPr>
              <a:t>n </a:t>
            </a:r>
            <a:r>
              <a:rPr lang="en-US" sz="1200" b="0" dirty="0">
                <a:effectLst/>
                <a:ea typeface="Calibri" panose="020F0502020204030204" pitchFamily="34" charset="0"/>
                <a:hlinkClick r:id="rId4"/>
              </a:rPr>
              <a:t>11-23/0732r2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18247 </a:t>
            </a:r>
            <a:r>
              <a:rPr lang="en-US" sz="1200" b="0" dirty="0">
                <a:effectLst/>
                <a:ea typeface="Calibri" panose="020F0502020204030204" pitchFamily="34" charset="0"/>
              </a:rPr>
              <a:t>in </a:t>
            </a:r>
            <a:r>
              <a:rPr lang="en-US" sz="1200" b="0" dirty="0">
                <a:effectLst/>
                <a:ea typeface="Calibri" panose="020F0502020204030204" pitchFamily="34" charset="0"/>
                <a:hlinkClick r:id="rId5"/>
              </a:rPr>
              <a:t>11-23/0958r2</a:t>
            </a:r>
            <a:r>
              <a:rPr lang="en-US" sz="1200" b="0" dirty="0">
                <a:effectLst/>
                <a:ea typeface="Calibri" panose="020F0502020204030204" pitchFamily="34" charset="0"/>
              </a:rPr>
              <a:t> </a:t>
            </a:r>
            <a:r>
              <a:rPr lang="en-US" sz="1200" b="0" i="1" dirty="0">
                <a:effectLst/>
                <a:ea typeface="Calibri" panose="020F0502020204030204" pitchFamily="34" charset="0"/>
              </a:rPr>
              <a:t>[6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15681, 17319, 17320 in </a:t>
            </a:r>
            <a:r>
              <a:rPr lang="en-US" sz="1200" b="0" dirty="0">
                <a:effectLst/>
                <a:ea typeface="Calibri" panose="020F0502020204030204" pitchFamily="34" charset="0"/>
                <a:hlinkClick r:id="rId6"/>
              </a:rPr>
              <a:t>11-23/1047r2</a:t>
            </a:r>
            <a:r>
              <a:rPr lang="en-US" sz="1200" b="0" dirty="0">
                <a:effectLst/>
                <a:ea typeface="Calibri" panose="020F0502020204030204" pitchFamily="34" charset="0"/>
              </a:rPr>
              <a:t> &amp; </a:t>
            </a:r>
            <a:r>
              <a:rPr lang="en-US" sz="1200" b="0" dirty="0">
                <a:effectLst/>
                <a:ea typeface="Calibri" panose="020F0502020204030204" pitchFamily="34" charset="0"/>
                <a:cs typeface="Times New Roman" panose="02020603050405020304" pitchFamily="18" charset="0"/>
              </a:rPr>
              <a:t>18337, 15423, 15097, 16711, 18339, 18340 </a:t>
            </a:r>
            <a:r>
              <a:rPr lang="en-US" sz="1200" b="0" dirty="0">
                <a:effectLst/>
                <a:ea typeface="Calibri" panose="020F0502020204030204" pitchFamily="34" charset="0"/>
              </a:rPr>
              <a:t>in </a:t>
            </a:r>
            <a:r>
              <a:rPr lang="en-US" sz="1200" b="0" dirty="0">
                <a:effectLst/>
                <a:ea typeface="Calibri" panose="020F0502020204030204" pitchFamily="34" charset="0"/>
                <a:hlinkClick r:id="rId7"/>
              </a:rPr>
              <a:t>11-23/0915r1</a:t>
            </a:r>
            <a:r>
              <a:rPr lang="en-US" sz="1200" b="0" dirty="0">
                <a:effectLst/>
                <a:ea typeface="Calibri" panose="020F0502020204030204" pitchFamily="34" charset="0"/>
              </a:rPr>
              <a:t> </a:t>
            </a:r>
            <a:r>
              <a:rPr lang="en-US" sz="1200" b="0" i="1" dirty="0">
                <a:effectLst/>
                <a:ea typeface="Calibri" panose="020F0502020204030204" pitchFamily="34" charset="0"/>
              </a:rPr>
              <a:t>[9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17973, 18119, 15988, 16986, 16978, 16988 </a:t>
            </a:r>
            <a:r>
              <a:rPr lang="en-US" sz="1200" b="0" dirty="0">
                <a:effectLst/>
                <a:ea typeface="Calibri" panose="020F0502020204030204" pitchFamily="34" charset="0"/>
              </a:rPr>
              <a:t>in </a:t>
            </a:r>
            <a:r>
              <a:rPr lang="en-US" sz="1200" b="0" dirty="0">
                <a:effectLst/>
                <a:ea typeface="Calibri" panose="020F0502020204030204" pitchFamily="34" charset="0"/>
                <a:hlinkClick r:id="rId8"/>
              </a:rPr>
              <a:t>11-23/0770r2</a:t>
            </a:r>
            <a:r>
              <a:rPr lang="en-US" sz="1200" b="0" dirty="0">
                <a:effectLst/>
                <a:ea typeface="Calibri" panose="020F0502020204030204" pitchFamily="34" charset="0"/>
              </a:rPr>
              <a:t> </a:t>
            </a:r>
            <a:r>
              <a:rPr lang="en-US" sz="1200" b="0" i="1" dirty="0">
                <a:effectLst/>
                <a:ea typeface="Calibri" panose="020F0502020204030204" pitchFamily="34" charset="0"/>
              </a:rPr>
              <a:t>[6 CIDs]</a:t>
            </a:r>
          </a:p>
          <a:p>
            <a:pPr marL="285750" indent="-285750">
              <a:buFont typeface="Arial" panose="020B0604020202020204" pitchFamily="34" charset="0"/>
              <a:buChar char="•"/>
            </a:pPr>
            <a:r>
              <a:rPr lang="en-US" sz="1200" b="0" strike="sngStrike" dirty="0">
                <a:solidFill>
                  <a:srgbClr val="FF0000"/>
                </a:solidFill>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en-US" sz="1200" b="0" strike="sngStrike" dirty="0">
                <a:solidFill>
                  <a:srgbClr val="FF0000"/>
                </a:solidFill>
                <a:effectLst/>
                <a:ea typeface="Calibri" panose="020F0502020204030204" pitchFamily="34" charset="0"/>
                <a:cs typeface="Times New Roman" panose="02020603050405020304" pitchFamily="18" charset="0"/>
                <a:hlinkClick r:id="rId9">
                  <a:extLst>
                    <a:ext uri="{A12FA001-AC4F-418D-AE19-62706E023703}">
                      <ahyp:hlinkClr xmlns:ahyp="http://schemas.microsoft.com/office/drawing/2018/hyperlinkcolor" val="tx"/>
                    </a:ext>
                  </a:extLst>
                </a:hlinkClick>
              </a:rPr>
              <a:t>11-23/272r33</a:t>
            </a:r>
            <a:r>
              <a:rPr lang="en-US" sz="1200" b="0" strike="sngStrike" dirty="0">
                <a:solidFill>
                  <a:srgbClr val="FF0000"/>
                </a:solidFill>
                <a:effectLst/>
                <a:ea typeface="Calibri" panose="020F0502020204030204" pitchFamily="34" charset="0"/>
                <a:cs typeface="Times New Roman" panose="02020603050405020304" pitchFamily="18" charset="0"/>
              </a:rPr>
              <a:t> </a:t>
            </a:r>
            <a:r>
              <a:rPr lang="en-US" sz="1200" b="0" i="1" strike="sngStrike" dirty="0">
                <a:solidFill>
                  <a:srgbClr val="FF0000"/>
                </a:solidFill>
                <a:effectLst/>
                <a:ea typeface="Calibri" panose="020F0502020204030204" pitchFamily="34" charset="0"/>
                <a:cs typeface="Times New Roman" panose="02020603050405020304" pitchFamily="18" charset="0"/>
              </a:rPr>
              <a:t>[16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17051, 17100 in </a:t>
            </a:r>
            <a:r>
              <a:rPr lang="en-US" sz="1200" b="0" dirty="0">
                <a:effectLst/>
                <a:ea typeface="Calibri" panose="020F0502020204030204" pitchFamily="34" charset="0"/>
                <a:cs typeface="Times New Roman" panose="02020603050405020304" pitchFamily="18" charset="0"/>
                <a:hlinkClick r:id="rId10"/>
              </a:rPr>
              <a:t>11-23/1256r0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Ming Gan </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obtained ≥ 75% support during the straw poll phase of the Joint PM1 of Tuesday and Wednesday AM1 sessions.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7876184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15708, 16197, 16198, 17845, 17954, 17287, 15711, 17356 in </a:t>
            </a:r>
            <a:r>
              <a:rPr lang="en-US" sz="1200" b="0" dirty="0">
                <a:solidFill>
                  <a:schemeClr val="tx1"/>
                </a:solidFill>
                <a:hlinkClick r:id="rId2"/>
              </a:rPr>
              <a:t>11-23/842r1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17347, 18100, 17329, 18306, 18307, 15411, 15550, 15553, 15554, 16546, 18238 in </a:t>
            </a:r>
            <a:r>
              <a:rPr lang="en-US" sz="1200" b="0" dirty="0">
                <a:solidFill>
                  <a:schemeClr val="tx1"/>
                </a:solidFill>
                <a:hlinkClick r:id="rId3"/>
              </a:rPr>
              <a:t>11-23/541r8</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15156 in </a:t>
            </a:r>
            <a:r>
              <a:rPr lang="en-US" sz="1200" b="0" dirty="0">
                <a:solidFill>
                  <a:schemeClr val="tx1"/>
                </a:solidFill>
                <a:hlinkClick r:id="rId4"/>
              </a:rPr>
              <a:t>11-23/696r2</a:t>
            </a:r>
            <a:r>
              <a:rPr lang="en-US" sz="1200" b="0" dirty="0">
                <a:solidFill>
                  <a:schemeClr val="tx1"/>
                </a:solidFill>
              </a:rPr>
              <a:t> &amp; 17301, 17299, 17300, 17601 in </a:t>
            </a:r>
            <a:r>
              <a:rPr lang="en-US" sz="1200" b="0" dirty="0">
                <a:solidFill>
                  <a:schemeClr val="tx1"/>
                </a:solidFill>
                <a:hlinkClick r:id="rId5"/>
              </a:rPr>
              <a:t>11-23/692r3</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18146, 17853, 16013, 18144, 16506, 18145, 16210, 17946 in </a:t>
            </a:r>
            <a:r>
              <a:rPr lang="en-US" sz="1200" b="0" dirty="0">
                <a:solidFill>
                  <a:schemeClr val="tx1"/>
                </a:solidFill>
                <a:hlinkClick r:id="rId6"/>
              </a:rPr>
              <a:t>11-23/813r5</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16936 in </a:t>
            </a:r>
            <a:r>
              <a:rPr lang="en-US" sz="1200" b="0" dirty="0">
                <a:solidFill>
                  <a:schemeClr val="tx1"/>
                </a:solidFill>
                <a:hlinkClick r:id="rId7"/>
              </a:rPr>
              <a:t>11-23/310r5</a:t>
            </a:r>
            <a:r>
              <a:rPr lang="en-US" sz="1200" b="0" dirty="0">
                <a:solidFill>
                  <a:schemeClr val="tx1"/>
                </a:solidFill>
              </a:rPr>
              <a:t> &amp; 16057, 16000 in </a:t>
            </a:r>
            <a:r>
              <a:rPr lang="en-US" sz="1200" b="0" dirty="0">
                <a:solidFill>
                  <a:srgbClr val="6B9F25"/>
                </a:solidFill>
                <a:hlinkClick r:id="rId8">
                  <a:extLst>
                    <a:ext uri="{A12FA001-AC4F-418D-AE19-62706E023703}">
                      <ahyp:hlinkClr xmlns:ahyp="http://schemas.microsoft.com/office/drawing/2018/hyperlinkcolor" val="tx"/>
                    </a:ext>
                  </a:extLst>
                </a:hlinkClick>
              </a:rPr>
              <a:t>11-23/1101</a:t>
            </a:r>
            <a:r>
              <a:rPr lang="en-US" sz="1200" b="0" dirty="0">
                <a:solidFill>
                  <a:srgbClr val="FF0000"/>
                </a:solidFill>
                <a:hlinkClick r:id="rId8">
                  <a:extLst>
                    <a:ext uri="{A12FA001-AC4F-418D-AE19-62706E023703}">
                      <ahyp:hlinkClr xmlns:ahyp="http://schemas.microsoft.com/office/drawing/2018/hyperlinkcolor" val="tx"/>
                    </a:ext>
                  </a:extLst>
                </a:hlinkClick>
              </a:rPr>
              <a:t>r5</a:t>
            </a:r>
            <a:r>
              <a:rPr lang="en-US" sz="1200" b="0" dirty="0">
                <a:solidFill>
                  <a:srgbClr val="FF0000"/>
                </a:solidFill>
              </a:rPr>
              <a:t>*</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These are comment resolution documents that obtained ≥ 75% support during the straw poll phase of the MAC ad-hoc sessions of PM2 Wednesday.</a:t>
            </a:r>
          </a:p>
          <a:p>
            <a:r>
              <a:rPr lang="en-US" sz="1200" i="1" dirty="0">
                <a:solidFill>
                  <a:srgbClr val="FF0000"/>
                </a:solidFill>
              </a:rPr>
              <a:t>*R5 uploaded by Liwen (and notified to reflector) to address an offline comment.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517794860"/>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584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&lt;</a:t>
            </a:r>
            <a:r>
              <a:rPr lang="en-GB" sz="1800" i="1" u="sng" dirty="0">
                <a:latin typeface="Times New Roman" panose="02020603050405020304" pitchFamily="18" charset="0"/>
                <a:ea typeface="Malgun Gothic" panose="020B0503020000020004" pitchFamily="34" charset="-127"/>
              </a:rPr>
              <a: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solidFill>
                  <a:schemeClr val="tx1"/>
                </a:solidFill>
              </a:rPr>
              <a:t>18249 </a:t>
            </a:r>
            <a:r>
              <a:rPr lang="en-US" sz="1200" dirty="0">
                <a:solidFill>
                  <a:schemeClr val="tx1"/>
                </a:solidFill>
              </a:rPr>
              <a:t>(Arik)</a:t>
            </a:r>
            <a:r>
              <a:rPr lang="en-US" sz="1200" b="0" dirty="0">
                <a:solidFill>
                  <a:schemeClr val="tx1"/>
                </a:solidFill>
              </a:rPr>
              <a:t>	</a:t>
            </a:r>
            <a:r>
              <a:rPr lang="en-US" sz="1200" b="0" i="0" dirty="0">
                <a:solidFill>
                  <a:srgbClr val="222222"/>
                </a:solidFill>
                <a:effectLst/>
              </a:rPr>
              <a:t>16146,</a:t>
            </a:r>
            <a:r>
              <a:rPr lang="en-US" sz="1200" b="0" i="0" dirty="0">
                <a:solidFill>
                  <a:schemeClr val="tx1"/>
                </a:solidFill>
                <a:effectLst/>
              </a:rPr>
              <a:t> </a:t>
            </a:r>
            <a:r>
              <a:rPr lang="en-US" sz="1200" b="0" i="0" dirty="0">
                <a:solidFill>
                  <a:srgbClr val="222222"/>
                </a:solidFill>
                <a:effectLst/>
              </a:rPr>
              <a:t>16177,</a:t>
            </a:r>
            <a:r>
              <a:rPr lang="en-US" sz="1200" b="0" i="0" dirty="0">
                <a:solidFill>
                  <a:schemeClr val="tx1"/>
                </a:solidFill>
                <a:effectLst/>
              </a:rPr>
              <a:t> </a:t>
            </a:r>
            <a:r>
              <a:rPr lang="en-US" sz="1200" b="0" i="0" dirty="0">
                <a:solidFill>
                  <a:srgbClr val="222222"/>
                </a:solidFill>
                <a:effectLst/>
              </a:rPr>
              <a:t>16420,</a:t>
            </a:r>
            <a:r>
              <a:rPr lang="en-US" sz="1200" b="0" i="0" dirty="0">
                <a:solidFill>
                  <a:schemeClr val="tx1"/>
                </a:solidFill>
                <a:effectLst/>
              </a:rPr>
              <a:t> </a:t>
            </a:r>
            <a:r>
              <a:rPr lang="en-US" sz="1200" b="0" i="0" dirty="0">
                <a:solidFill>
                  <a:srgbClr val="222222"/>
                </a:solidFill>
                <a:effectLst/>
              </a:rPr>
              <a:t>16424,</a:t>
            </a:r>
            <a:r>
              <a:rPr lang="en-US" sz="1200" b="0" i="0" dirty="0">
                <a:solidFill>
                  <a:schemeClr val="tx1"/>
                </a:solidFill>
                <a:effectLst/>
              </a:rPr>
              <a:t> 17624 </a:t>
            </a:r>
            <a:r>
              <a:rPr lang="en-US" sz="1200" i="0" dirty="0">
                <a:solidFill>
                  <a:schemeClr val="tx1"/>
                </a:solidFill>
                <a:effectLst/>
              </a:rPr>
              <a:t>(Chunyu)</a:t>
            </a:r>
          </a:p>
          <a:p>
            <a:pPr marL="285750" indent="-285750">
              <a:buFont typeface="Arial" panose="020B0604020202020204" pitchFamily="34" charset="0"/>
              <a:buChar char="•"/>
            </a:pPr>
            <a:r>
              <a:rPr lang="en-US" sz="1200" b="0" i="0" dirty="0">
                <a:solidFill>
                  <a:schemeClr val="tx1"/>
                </a:solidFill>
                <a:effectLst/>
              </a:rPr>
              <a:t>15066, 15095, 15816, 15879, 15964, 16395, 16410, 16413, 16672, 16709, 16725, 16909, 17174, 17261, 17798, 17898 </a:t>
            </a:r>
            <a:r>
              <a:rPr lang="en-US" sz="1200" i="0" dirty="0">
                <a:solidFill>
                  <a:schemeClr val="tx1"/>
                </a:solidFill>
                <a:effectLst/>
              </a:rPr>
              <a:t>(Dibakar)</a:t>
            </a:r>
            <a:r>
              <a:rPr lang="en-US" sz="1200" b="0" i="0" dirty="0">
                <a:solidFill>
                  <a:schemeClr val="tx1"/>
                </a:solidFill>
                <a:effectLst/>
              </a:rPr>
              <a:t> 	17480 </a:t>
            </a:r>
            <a:r>
              <a:rPr lang="en-US" sz="1200" i="0" dirty="0">
                <a:solidFill>
                  <a:schemeClr val="tx1"/>
                </a:solidFill>
                <a:effectLst/>
              </a:rPr>
              <a:t>(Gaurang)</a:t>
            </a:r>
            <a:r>
              <a:rPr lang="en-US" sz="1200" b="0" i="0" dirty="0">
                <a:solidFill>
                  <a:schemeClr val="tx1"/>
                </a:solidFill>
                <a:effectLst/>
              </a:rPr>
              <a:t> 	</a:t>
            </a:r>
            <a:r>
              <a:rPr lang="en-US" sz="1200" b="0" dirty="0">
                <a:effectLst/>
                <a:ea typeface="MS Mincho" panose="02020609040205080304" pitchFamily="49" charset="-128"/>
                <a:cs typeface="Times New Roman" panose="02020603050405020304" pitchFamily="18" charset="0"/>
              </a:rPr>
              <a:t>15013,</a:t>
            </a:r>
            <a:r>
              <a:rPr lang="en-US" sz="1200" b="0" dirty="0">
                <a:solidFill>
                  <a:schemeClr val="tx1"/>
                </a:solidFill>
                <a:ea typeface="MS Mincho" panose="02020609040205080304" pitchFamily="49" charset="-128"/>
                <a:cs typeface="Times New Roman" panose="02020603050405020304" pitchFamily="18" charset="0"/>
              </a:rPr>
              <a:t> 1</a:t>
            </a:r>
            <a:r>
              <a:rPr lang="en-US" sz="1200" b="0" dirty="0">
                <a:effectLst/>
                <a:ea typeface="MS Mincho" panose="02020609040205080304" pitchFamily="49" charset="-128"/>
                <a:cs typeface="Times New Roman" panose="02020603050405020304" pitchFamily="18" charset="0"/>
              </a:rPr>
              <a:t>6452, 16485, 17239, 17529, 18001, 18128, 18235 </a:t>
            </a:r>
            <a:r>
              <a:rPr lang="en-US" sz="1200" dirty="0">
                <a:effectLst/>
                <a:ea typeface="MS Mincho" panose="02020609040205080304" pitchFamily="49" charset="-128"/>
                <a:cs typeface="Times New Roman" panose="02020603050405020304" pitchFamily="18" charset="0"/>
              </a:rPr>
              <a:t>(Laurent)</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15559, 15707, 15975, 16027, 16031, 16196, 16339, 16446, 16447, 16850, 17365, 17844, 17900, 17991, 17992, 18113, 18202</a:t>
            </a:r>
            <a:r>
              <a:rPr lang="en-US" sz="1200" b="0" dirty="0">
                <a:ea typeface="MS Mincho" panose="02020609040205080304" pitchFamily="49" charset="-128"/>
                <a:cs typeface="Times New Roman" panose="02020603050405020304" pitchFamily="18" charset="0"/>
              </a:rPr>
              <a:t> </a:t>
            </a:r>
            <a:r>
              <a:rPr lang="en-US" sz="1200" dirty="0">
                <a:ea typeface="MS Mincho" panose="02020609040205080304" pitchFamily="49" charset="-128"/>
                <a:cs typeface="Times New Roman" panose="02020603050405020304" pitchFamily="18" charset="0"/>
              </a:rPr>
              <a:t>(Ming)</a:t>
            </a:r>
            <a:r>
              <a:rPr lang="en-US" sz="1200" b="0" dirty="0">
                <a:ea typeface="MS Mincho" panose="02020609040205080304" pitchFamily="49" charset="-128"/>
                <a:cs typeface="Times New Roman" panose="02020603050405020304" pitchFamily="18" charset="0"/>
              </a:rPr>
              <a:t> 	</a:t>
            </a:r>
            <a:r>
              <a:rPr lang="en-US" sz="1200" b="0" strike="sngStrike" dirty="0">
                <a:solidFill>
                  <a:srgbClr val="FF0000"/>
                </a:solidFill>
              </a:rPr>
              <a:t>15836,</a:t>
            </a:r>
            <a:r>
              <a:rPr lang="en-US" sz="1200" b="0" dirty="0">
                <a:solidFill>
                  <a:schemeClr val="tx1"/>
                </a:solidFill>
              </a:rPr>
              <a:t> 15908 </a:t>
            </a:r>
            <a:r>
              <a:rPr lang="en-US" sz="1200" dirty="0">
                <a:solidFill>
                  <a:schemeClr val="tx1"/>
                </a:solidFill>
              </a:rPr>
              <a:t>(Kumail)</a:t>
            </a:r>
            <a:endParaRPr lang="en-US" sz="1200" dirty="0">
              <a:ea typeface="MS Mincho" panose="02020609040205080304" pitchFamily="49" charset="-128"/>
              <a:cs typeface="Times New Roman" panose="02020603050405020304" pitchFamily="18" charset="0"/>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Chunyu Hu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1755262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585 (Quarantine 23/1093-1095)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a:t>
            </a:r>
            <a:r>
              <a:rPr lang="en-US" sz="1600" i="1" dirty="0">
                <a:solidFill>
                  <a:schemeClr val="tx1"/>
                </a:solidFill>
              </a:rPr>
              <a:t>“</a:t>
            </a:r>
            <a:r>
              <a:rPr lang="en-GB" sz="1800" i="1" dirty="0">
                <a:effectLst/>
                <a:latin typeface="Times New Roman" panose="02020603050405020304" pitchFamily="18" charset="0"/>
                <a:ea typeface="Malgun Gothic" panose="020B0503020000020004" pitchFamily="34" charset="-127"/>
              </a:rPr>
              <a:t>REJECTED – “This CID is discussed on &lt;</a:t>
            </a:r>
            <a:r>
              <a:rPr lang="en-GB" sz="1800" i="1" u="sng" dirty="0">
                <a:effectLst/>
                <a:latin typeface="Times New Roman" panose="02020603050405020304" pitchFamily="18" charset="0"/>
                <a:ea typeface="Malgun Gothic" panose="020B0503020000020004" pitchFamily="34" charset="-127"/>
              </a:rPr>
              <a:t>Date</a:t>
            </a:r>
            <a:r>
              <a:rPr lang="en-GB" sz="1800" i="1" dirty="0">
                <a:effectLst/>
                <a:latin typeface="Times New Roman" panose="02020603050405020304" pitchFamily="18" charset="0"/>
                <a:ea typeface="Malgun Gothic" panose="020B0503020000020004" pitchFamily="34" charset="-127"/>
              </a:rPr>
              <a:t>&gt;, in &lt;</a:t>
            </a:r>
            <a:r>
              <a:rPr lang="en-GB" sz="1800" i="1" u="sng" dirty="0">
                <a:effectLst/>
                <a:latin typeface="Times New Roman" panose="02020603050405020304" pitchFamily="18" charset="0"/>
                <a:ea typeface="Malgun Gothic" panose="020B0503020000020004" pitchFamily="34" charset="-127"/>
              </a:rPr>
              <a:t>DCN</a:t>
            </a:r>
            <a:r>
              <a:rPr lang="en-GB" sz="1800" i="1" dirty="0">
                <a:effectLst/>
                <a:latin typeface="Times New Roman" panose="02020603050405020304" pitchFamily="18" charset="0"/>
                <a:ea typeface="Malgun Gothic" panose="020B0503020000020004" pitchFamily="34" charset="-127"/>
              </a:rPr>
              <a:t>&gt; and the group could not reach consensus on a resolution.</a:t>
            </a:r>
            <a:r>
              <a:rPr lang="en-GB" sz="1800" i="1" dirty="0">
                <a:latin typeface="Times New Roman" panose="02020603050405020304" pitchFamily="18" charset="0"/>
                <a:ea typeface="Malgun Gothic" panose="020B0503020000020004" pitchFamily="34" charset="-127"/>
              </a:rPr>
              <a:t> SP result: </a:t>
            </a:r>
            <a:r>
              <a:rPr lang="en-GB" sz="1800" i="1" u="sng" dirty="0">
                <a:latin typeface="Times New Roman" panose="02020603050405020304" pitchFamily="18" charset="0"/>
                <a:ea typeface="Malgun Gothic" panose="020B0503020000020004" pitchFamily="34" charset="-127"/>
              </a:rPr>
              <a:t>&lt;SP&gt;</a:t>
            </a:r>
            <a:r>
              <a:rPr lang="en-GB" sz="1800" i="1" dirty="0">
                <a:effectLst/>
                <a:latin typeface="Times New Roman" panose="02020603050405020304" pitchFamily="18" charset="0"/>
                <a:ea typeface="Malgun Gothic" panose="020B0503020000020004" pitchFamily="34" charset="-127"/>
              </a:rPr>
              <a:t>”</a:t>
            </a:r>
            <a:r>
              <a:rPr lang="en-GB" sz="1800" dirty="0">
                <a:effectLst/>
                <a:latin typeface="Times New Roman" panose="02020603050405020304" pitchFamily="18" charset="0"/>
                <a:ea typeface="Malgun Gothic" panose="020B0503020000020004" pitchFamily="34" charset="-127"/>
              </a:rPr>
              <a:t> </a:t>
            </a:r>
            <a:r>
              <a:rPr lang="en-US" sz="1600" dirty="0">
                <a:solidFill>
                  <a:schemeClr val="tx1"/>
                </a:solidFill>
              </a:rPr>
              <a:t>for the following CIDs:</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15005, 15016, 15073, 15074, 15084, 15449, 15450, 15472, 15564, 15614, 15615, 15619, 15633, 15655, 15658, 15659, 15701, 15703, 15870, 15927, 16097, 16221, 16307, 16308, 16401, 16434, 16553, 16625, 16657, 16658 16677, 16824, 16899, 17010, 17840, 17867, 17868, 17869, 17876, 17877, 17990 </a:t>
            </a:r>
            <a:r>
              <a:rPr lang="en-US" sz="1200" dirty="0">
                <a:effectLst/>
                <a:ea typeface="MS Mincho" panose="02020609040205080304" pitchFamily="49" charset="-128"/>
                <a:cs typeface="Times New Roman" panose="02020603050405020304" pitchFamily="18" charset="0"/>
              </a:rPr>
              <a:t>(Minyoung)</a:t>
            </a:r>
          </a:p>
          <a:p>
            <a:pPr marL="285750" indent="-285750">
              <a:buFont typeface="Arial" panose="020B0604020202020204" pitchFamily="34" charset="0"/>
              <a:buChar char="•"/>
            </a:pPr>
            <a:r>
              <a:rPr lang="en-US" sz="1200" b="0" i="0" dirty="0">
                <a:solidFill>
                  <a:srgbClr val="222222"/>
                </a:solidFill>
                <a:effectLst/>
              </a:rPr>
              <a:t>16171,  17953, 15679 </a:t>
            </a:r>
            <a:r>
              <a:rPr lang="en-US" sz="1200" i="0" dirty="0">
                <a:solidFill>
                  <a:srgbClr val="222222"/>
                </a:solidFill>
                <a:effectLst/>
              </a:rPr>
              <a:t>(Po-Kai)		</a:t>
            </a:r>
            <a:r>
              <a:rPr lang="en-US" sz="1200" b="0" i="0" dirty="0">
                <a:solidFill>
                  <a:srgbClr val="222222"/>
                </a:solidFill>
                <a:effectLst/>
              </a:rPr>
              <a:t>18254</a:t>
            </a:r>
            <a:r>
              <a:rPr lang="en-US" sz="1200" i="0" dirty="0">
                <a:solidFill>
                  <a:srgbClr val="222222"/>
                </a:solidFill>
                <a:effectLst/>
              </a:rPr>
              <a:t> (Rubayet) 	</a:t>
            </a:r>
            <a:r>
              <a:rPr lang="en-US" sz="1200" b="0" i="0" dirty="0">
                <a:solidFill>
                  <a:srgbClr val="222222"/>
                </a:solidFill>
                <a:effectLst/>
              </a:rPr>
              <a:t>17989</a:t>
            </a:r>
            <a:r>
              <a:rPr lang="en-US" sz="1200" i="0" dirty="0">
                <a:solidFill>
                  <a:srgbClr val="222222"/>
                </a:solidFill>
                <a:effectLst/>
              </a:rPr>
              <a:t> 	(Vishnu)	</a:t>
            </a:r>
            <a:r>
              <a:rPr lang="en-US" sz="1200" b="0" i="0" dirty="0">
                <a:solidFill>
                  <a:srgbClr val="222222"/>
                </a:solidFill>
                <a:effectLst/>
              </a:rPr>
              <a:t>16312, 16334</a:t>
            </a:r>
            <a:r>
              <a:rPr lang="en-US" sz="1200" i="0" dirty="0">
                <a:solidFill>
                  <a:srgbClr val="222222"/>
                </a:solidFill>
                <a:effectLst/>
              </a:rPr>
              <a:t> (Xiangxin)	</a:t>
            </a:r>
            <a:r>
              <a:rPr lang="en-US" sz="1200" dirty="0">
                <a:effectLst/>
                <a:ea typeface="MS Mincho" panose="02020609040205080304" pitchFamily="49" charset="-128"/>
                <a:cs typeface="Times New Roman" panose="02020603050405020304" pitchFamily="18" charset="0"/>
              </a:rPr>
              <a:t> </a:t>
            </a:r>
          </a:p>
          <a:p>
            <a:pPr marL="285750" indent="-285750">
              <a:buFont typeface="Arial" panose="020B0604020202020204" pitchFamily="34" charset="0"/>
              <a:buChar char="•"/>
            </a:pPr>
            <a:r>
              <a:rPr lang="en-US" sz="1200" b="0" dirty="0">
                <a:effectLst/>
                <a:ea typeface="MS Mincho" panose="02020609040205080304" pitchFamily="49" charset="-128"/>
                <a:cs typeface="Times New Roman" panose="02020603050405020304" pitchFamily="18" charset="0"/>
              </a:rPr>
              <a:t>15763, 15764, 17020, 17021</a:t>
            </a:r>
            <a:r>
              <a:rPr lang="en-US" sz="1200" dirty="0">
                <a:effectLst/>
                <a:ea typeface="MS Mincho" panose="02020609040205080304" pitchFamily="49" charset="-128"/>
                <a:cs typeface="Times New Roman" panose="02020603050405020304" pitchFamily="18" charset="0"/>
              </a:rPr>
              <a:t> (Yanjun) 	</a:t>
            </a:r>
            <a:r>
              <a:rPr lang="en-US" sz="1200" b="0" dirty="0">
                <a:effectLst/>
                <a:ea typeface="MS Mincho" panose="02020609040205080304" pitchFamily="49" charset="-128"/>
                <a:cs typeface="Times New Roman" panose="02020603050405020304" pitchFamily="18" charset="0"/>
              </a:rPr>
              <a:t>16502, 17827</a:t>
            </a:r>
            <a:r>
              <a:rPr lang="en-US" sz="1200" dirty="0">
                <a:effectLst/>
                <a:ea typeface="MS Mincho" panose="02020609040205080304" pitchFamily="49" charset="-128"/>
                <a:cs typeface="Times New Roman" panose="02020603050405020304" pitchFamily="18" charset="0"/>
              </a:rPr>
              <a:t> (Jason)</a:t>
            </a:r>
            <a:endParaRPr lang="en-US" sz="1200" i="0" dirty="0">
              <a:solidFill>
                <a:schemeClr val="tx1"/>
              </a:solidFill>
              <a:effectLst/>
            </a:endParaRPr>
          </a:p>
          <a:p>
            <a:pPr marL="0" indent="0"/>
            <a:r>
              <a:rPr lang="en-US" altLang="en-US" sz="1600" b="1" dirty="0"/>
              <a:t>Where &lt;DCN&gt;, &lt;Date&gt; and &lt;SP&gt; are obtained from the rows that correspond to these CIDs in </a:t>
            </a:r>
            <a:r>
              <a:rPr lang="en-US" altLang="en-US" sz="1600" b="1" dirty="0">
                <a:solidFill>
                  <a:srgbClr val="6B9F25"/>
                </a:solidFill>
                <a:hlinkClick r:id="rId2">
                  <a:extLst>
                    <a:ext uri="{A12FA001-AC4F-418D-AE19-62706E023703}">
                      <ahyp:hlinkClr xmlns:ahyp="http://schemas.microsoft.com/office/drawing/2018/hyperlinkcolor" val="tx"/>
                    </a:ext>
                  </a:extLst>
                </a:hlinkClick>
              </a:rPr>
              <a:t>11-23/272</a:t>
            </a:r>
            <a:r>
              <a:rPr lang="en-US" altLang="en-US" sz="1600" b="1" dirty="0">
                <a:solidFill>
                  <a:srgbClr val="FF0000"/>
                </a:solidFill>
                <a:hlinkClick r:id="rId2">
                  <a:extLst>
                    <a:ext uri="{A12FA001-AC4F-418D-AE19-62706E023703}">
                      <ahyp:hlinkClr xmlns:ahyp="http://schemas.microsoft.com/office/drawing/2018/hyperlinkcolor" val="tx"/>
                    </a:ext>
                  </a:extLst>
                </a:hlinkClick>
              </a:rPr>
              <a:t>r32</a:t>
            </a:r>
            <a:endParaRPr lang="en-US" altLang="en-US" sz="1600" b="1" dirty="0">
              <a:solidFill>
                <a:srgbClr val="FF0000"/>
              </a:solidFill>
            </a:endParaRPr>
          </a:p>
          <a:p>
            <a:pPr marL="0" indent="0"/>
            <a:endParaRPr lang="en-US" sz="1600" dirty="0"/>
          </a:p>
          <a:p>
            <a:pPr marL="0" indent="0"/>
            <a:r>
              <a:rPr lang="en-US" sz="1600" dirty="0"/>
              <a:t>Move: Ming Gan 			Second: Chunyu Hu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200" i="1" dirty="0"/>
          </a:p>
          <a:p>
            <a:r>
              <a:rPr lang="en-US" sz="1200" i="1" dirty="0"/>
              <a:t>Note: These are comment resolution documents that did not have consensus. </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341965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528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15774, 15775, 15776, 15777, 15778, 15779, 15780, 15781, 15782, 15783, 15784, 15786, 15787, 15789, 15790, 15791, 15792, 15793, 15794, 15795, 15796, 15797, 15798, 15799 </a:t>
            </a:r>
            <a:r>
              <a:rPr lang="en-US" sz="1200" b="0" i="1" dirty="0">
                <a:solidFill>
                  <a:schemeClr val="tx1"/>
                </a:solidFill>
              </a:rPr>
              <a:t>[24 CIDs]</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Yunbo Li				Second: Jason Y. Guo</a:t>
            </a:r>
          </a:p>
          <a:p>
            <a:pPr marL="0" indent="0"/>
            <a:r>
              <a:rPr lang="en-US" sz="1400" dirty="0"/>
              <a:t>Discussion: None.</a:t>
            </a:r>
            <a:endParaRPr lang="en-US" sz="1400" b="0" dirty="0"/>
          </a:p>
          <a:p>
            <a:r>
              <a:rPr lang="en-US" sz="1400" dirty="0"/>
              <a:t>Result: </a:t>
            </a:r>
            <a:r>
              <a:rPr lang="en-US" sz="1400" dirty="0">
                <a:highlight>
                  <a:srgbClr val="00FF00"/>
                </a:highlight>
              </a:rPr>
              <a:t> 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586</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15836 in </a:t>
            </a:r>
            <a:r>
              <a:rPr lang="en-US" sz="1200" b="0" dirty="0">
                <a:solidFill>
                  <a:schemeClr val="tx1"/>
                </a:solidFill>
                <a:hlinkClick r:id="rId2"/>
              </a:rPr>
              <a:t>11-23/754r3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Kumail Haider			Second: George Cherian</a:t>
            </a:r>
          </a:p>
          <a:p>
            <a:pPr marL="0" indent="0"/>
            <a:r>
              <a:rPr lang="en-US" sz="1600" dirty="0"/>
              <a:t>Discussion: Some discussion.</a:t>
            </a:r>
            <a:endParaRPr lang="en-US" sz="1600" b="0" dirty="0"/>
          </a:p>
          <a:p>
            <a:r>
              <a:rPr lang="en-US" sz="1600" dirty="0"/>
              <a:t>Preliminary Result: 61Y, 44N, 27A</a:t>
            </a:r>
          </a:p>
          <a:p>
            <a:r>
              <a:rPr lang="en-US" sz="1600" dirty="0"/>
              <a:t>Result: </a:t>
            </a:r>
            <a:r>
              <a:rPr lang="en-US" sz="1600" dirty="0">
                <a:highlight>
                  <a:srgbClr val="FF0000"/>
                </a:highlight>
              </a:rPr>
              <a:t>60Y, 43N, 27A (fails)</a:t>
            </a:r>
          </a:p>
          <a:p>
            <a:r>
              <a:rPr lang="en-US" sz="1200" i="1" dirty="0"/>
              <a:t>Note: Explicit post-quarantine request for motion. SP ran on July 11</a:t>
            </a:r>
            <a:r>
              <a:rPr lang="en-US" sz="1200" i="1" baseline="30000" dirty="0"/>
              <a:t>th</a:t>
            </a:r>
            <a:r>
              <a:rPr lang="en-US" sz="1200" i="1" dirty="0"/>
              <a:t> with result: 35Y, 15N,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79223576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18092 in </a:t>
            </a:r>
            <a:r>
              <a:rPr lang="en-US" sz="1200" b="0" dirty="0">
                <a:solidFill>
                  <a:schemeClr val="tx1"/>
                </a:solidFill>
                <a:hlinkClick r:id="rId2"/>
              </a:rPr>
              <a:t>11/23/296r13</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Brian Hart</a:t>
            </a:r>
          </a:p>
          <a:p>
            <a:pPr marL="0" indent="0"/>
            <a:r>
              <a:rPr lang="en-US" sz="1600" dirty="0"/>
              <a:t>Discussion: Some discussion. Recorded vote.</a:t>
            </a:r>
            <a:endParaRPr lang="en-US" sz="1600" b="0" dirty="0"/>
          </a:p>
          <a:p>
            <a:r>
              <a:rPr lang="en-US" sz="1600" dirty="0"/>
              <a:t>Preliminary Result: 88Y, 21N, 33A</a:t>
            </a:r>
          </a:p>
          <a:p>
            <a:r>
              <a:rPr lang="en-US" sz="1600" dirty="0"/>
              <a:t>Result: </a:t>
            </a:r>
            <a:r>
              <a:rPr lang="en-US" sz="1600" dirty="0">
                <a:highlight>
                  <a:srgbClr val="00FF00"/>
                </a:highlight>
              </a:rPr>
              <a:t>87Y, 21N, 32A (passes)</a:t>
            </a:r>
          </a:p>
          <a:p>
            <a:r>
              <a:rPr lang="en-US" sz="1200" i="1" dirty="0"/>
              <a:t>Note: Explicit post-quarantine request for motion. SP ran on July 11</a:t>
            </a:r>
            <a:r>
              <a:rPr lang="en-US" sz="1200" i="1" baseline="30000" dirty="0"/>
              <a:t>th</a:t>
            </a:r>
            <a:r>
              <a:rPr lang="en-US" sz="1200" i="1" dirty="0"/>
              <a:t> with result: 61Y, 22N,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54491754"/>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16206 in </a:t>
            </a:r>
            <a:r>
              <a:rPr lang="en-US" sz="1200" b="0" dirty="0">
                <a:solidFill>
                  <a:schemeClr val="tx1"/>
                </a:solidFill>
                <a:hlinkClick r:id="rId2"/>
              </a:rPr>
              <a:t>11-23/1049r1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Ross J.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968734"/>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589</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18206, 18228, 18225, 18226, 18209, 18227 in </a:t>
            </a:r>
            <a:r>
              <a:rPr lang="en-US" sz="1200" b="0" dirty="0">
                <a:solidFill>
                  <a:schemeClr val="tx1"/>
                </a:solidFill>
                <a:hlinkClick r:id="rId2"/>
              </a:rPr>
              <a:t>11-23/1124r3</a:t>
            </a:r>
            <a:r>
              <a:rPr lang="en-US" sz="1200" b="0" dirty="0">
                <a:solidFill>
                  <a:schemeClr val="tx1"/>
                </a:solidFill>
              </a:rPr>
              <a:t> [6 CIDs]</a:t>
            </a:r>
          </a:p>
          <a:p>
            <a:pPr marL="0" indent="0"/>
            <a:r>
              <a:rPr lang="en-US" altLang="en-US" sz="1600" b="1" dirty="0"/>
              <a:t>and incorporate the text changes into the latest TGbe draft.</a:t>
            </a:r>
          </a:p>
          <a:p>
            <a:pPr marL="0" indent="0"/>
            <a:r>
              <a:rPr lang="en-US" sz="1600" dirty="0"/>
              <a:t>Move: Rubayet Shafin		Second: Vishnu Ratnam</a:t>
            </a:r>
          </a:p>
          <a:p>
            <a:pPr marL="0" indent="0"/>
            <a:endParaRPr lang="en-US" sz="1600" dirty="0"/>
          </a:p>
          <a:p>
            <a:pPr marL="0" indent="0"/>
            <a:r>
              <a:rPr lang="en-US" sz="1600" dirty="0"/>
              <a:t>Discussion: Some discussion.</a:t>
            </a:r>
            <a:endParaRPr lang="en-US" sz="1600" b="0" dirty="0"/>
          </a:p>
          <a:p>
            <a:r>
              <a:rPr lang="en-US" sz="1600" dirty="0"/>
              <a:t>Preliminary Result: 17Y, 61N, 50(+1)A</a:t>
            </a:r>
          </a:p>
          <a:p>
            <a:r>
              <a:rPr lang="en-US" sz="1600" dirty="0"/>
              <a:t>Result: </a:t>
            </a:r>
            <a:r>
              <a:rPr lang="en-US" sz="1600" dirty="0">
                <a:highlight>
                  <a:srgbClr val="FF0000"/>
                </a:highlight>
              </a:rPr>
              <a:t>17Y, 59N, 51A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41752164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16400, 16685, 18212, 18334 in </a:t>
            </a:r>
            <a:r>
              <a:rPr lang="en-US" sz="1200" b="0" dirty="0">
                <a:solidFill>
                  <a:schemeClr val="tx1"/>
                </a:solidFill>
                <a:hlinkClick r:id="rId2"/>
              </a:rPr>
              <a:t>11-23/1054r2</a:t>
            </a:r>
            <a:r>
              <a:rPr lang="en-US" sz="1200" b="0" dirty="0">
                <a:solidFill>
                  <a:schemeClr val="tx1"/>
                </a:solidFill>
              </a:rPr>
              <a:t> </a:t>
            </a:r>
            <a:r>
              <a:rPr lang="en-US" sz="1200" b="0" i="1" dirty="0">
                <a:solidFill>
                  <a:schemeClr val="tx1"/>
                </a:solidFill>
              </a:rPr>
              <a:t>[4 CIDs]</a:t>
            </a:r>
          </a:p>
          <a:p>
            <a:pPr marL="0" indent="0"/>
            <a:r>
              <a:rPr lang="en-US" altLang="en-US" sz="1600" b="1" dirty="0"/>
              <a:t>and incorporate the text changes into the latest TGbe draft.</a:t>
            </a:r>
          </a:p>
          <a:p>
            <a:pPr marL="0" indent="0"/>
            <a:r>
              <a:rPr lang="en-US" sz="1600" dirty="0"/>
              <a:t>Move: Kaiying Lu		Second: James Yee</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969012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16004, 18134, 18135, 18136, 16491, 15523, 15608, 16588, 17337, 16005, 16325, 16492, 16493, 17338, 15117, 16589, 16494, 16495 in </a:t>
            </a:r>
            <a:r>
              <a:rPr lang="en-US" sz="1200" b="0" dirty="0">
                <a:solidFill>
                  <a:schemeClr val="tx1"/>
                </a:solidFill>
                <a:hlinkClick r:id="rId2"/>
              </a:rPr>
              <a:t>11-23/825r3</a:t>
            </a:r>
            <a:r>
              <a:rPr lang="en-US" sz="1200" b="0" dirty="0">
                <a:solidFill>
                  <a:schemeClr val="tx1"/>
                </a:solidFill>
              </a:rPr>
              <a:t> </a:t>
            </a:r>
            <a:r>
              <a:rPr lang="en-US" sz="1200" b="0" i="1" dirty="0">
                <a:solidFill>
                  <a:schemeClr val="tx1"/>
                </a:solidFill>
              </a:rPr>
              <a:t>[18 CID]</a:t>
            </a:r>
          </a:p>
          <a:p>
            <a:pPr marL="0" indent="0"/>
            <a:r>
              <a:rPr lang="en-US" altLang="en-US" sz="1600" b="1" dirty="0"/>
              <a:t>and incorporate the text changes into the latest TGbe draft.</a:t>
            </a:r>
          </a:p>
          <a:p>
            <a:pPr marL="0" indent="0"/>
            <a:r>
              <a:rPr lang="en-US" sz="1600" dirty="0"/>
              <a:t>Move: Yongho Seok		Second: Ming Gan</a:t>
            </a:r>
          </a:p>
          <a:p>
            <a:pPr marL="0" indent="0"/>
            <a:endParaRPr lang="en-US" sz="1600" dirty="0"/>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05865403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16975 16981 15686 18118 18151 in </a:t>
            </a:r>
            <a:r>
              <a:rPr lang="en-US" sz="1200" b="0" dirty="0">
                <a:solidFill>
                  <a:schemeClr val="tx1"/>
                </a:solidFill>
                <a:hlinkClick r:id="rId2"/>
              </a:rPr>
              <a:t>11-23/770r4</a:t>
            </a:r>
            <a:r>
              <a:rPr lang="en-US" sz="1200" b="0" i="1" dirty="0">
                <a:solidFill>
                  <a:schemeClr val="tx1"/>
                </a:solidFill>
              </a:rPr>
              <a:t> [5 CIDs</a:t>
            </a:r>
            <a:r>
              <a:rPr lang="en-US" sz="1200" b="0" dirty="0">
                <a:solidFill>
                  <a:schemeClr val="tx1"/>
                </a:solidFill>
              </a:rPr>
              <a:t>]</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 Rojan Chitrakar</a:t>
            </a:r>
          </a:p>
          <a:p>
            <a:pPr marL="0" indent="0"/>
            <a:endParaRPr lang="en-US" sz="1600" dirty="0"/>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932577484"/>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15440, 16703, 16704, 16707, 16573, 18338 in </a:t>
            </a:r>
            <a:r>
              <a:rPr lang="en-US" sz="1200" b="0" dirty="0">
                <a:solidFill>
                  <a:schemeClr val="tx1"/>
                </a:solidFill>
                <a:hlinkClick r:id="rId2"/>
              </a:rPr>
              <a:t>11-23/965r1</a:t>
            </a:r>
            <a:r>
              <a:rPr lang="en-US" sz="1200" b="0" dirty="0">
                <a:solidFill>
                  <a:schemeClr val="tx1"/>
                </a:solidFill>
              </a:rPr>
              <a:t> </a:t>
            </a:r>
            <a:r>
              <a:rPr lang="en-US" sz="1200" b="0" i="1" dirty="0">
                <a:solidFill>
                  <a:schemeClr val="tx1"/>
                </a:solidFill>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Arik Klein		Second: Peshal Nayak</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52203833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18320, 18323 in </a:t>
            </a:r>
            <a:r>
              <a:rPr lang="en-US" sz="1200" b="0" dirty="0">
                <a:solidFill>
                  <a:schemeClr val="tx1"/>
                </a:solidFill>
                <a:hlinkClick r:id="rId2"/>
              </a:rPr>
              <a:t>11-23/1050r1</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Rojan Chitrakar</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76257791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595</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15936 in </a:t>
            </a:r>
            <a:r>
              <a:rPr lang="en-US" sz="1200" b="0" dirty="0">
                <a:solidFill>
                  <a:schemeClr val="tx1"/>
                </a:solidFill>
                <a:hlinkClick r:id="rId2"/>
              </a:rPr>
              <a:t>11-23/1045r1</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r>
              <a:rPr lang="en-US" sz="1600" dirty="0"/>
              <a:t>Move: Yunbo Li		Second: Jason Guo</a:t>
            </a:r>
          </a:p>
          <a:p>
            <a:pPr marL="0" indent="0"/>
            <a:endParaRPr lang="en-US" sz="1600" dirty="0"/>
          </a:p>
          <a:p>
            <a:pPr marL="0" indent="0"/>
            <a:r>
              <a:rPr lang="en-US" sz="1600" dirty="0"/>
              <a:t>Discussion: Some discussion. </a:t>
            </a:r>
            <a:endParaRPr lang="en-US" sz="1600" b="0" dirty="0"/>
          </a:p>
          <a:p>
            <a:r>
              <a:rPr lang="en-US" sz="1600" dirty="0"/>
              <a:t>Preliminary Result: 50Y, 25N, 40A</a:t>
            </a:r>
          </a:p>
          <a:p>
            <a:r>
              <a:rPr lang="en-US" sz="1600" dirty="0"/>
              <a:t>Result: </a:t>
            </a:r>
            <a:r>
              <a:rPr lang="en-US" sz="1600" dirty="0">
                <a:highlight>
                  <a:srgbClr val="FF0000"/>
                </a:highlight>
              </a:rPr>
              <a:t>50Y, 25N, 38A (fails)</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35481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March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March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360313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13 PM1</a:t>
            </a: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2023</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dirty="0"/>
              <a:t>Alfred Asterjadhi, Qualcomm Technologies, Inc.</a:t>
            </a:r>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Tree>
    <p:extLst>
      <p:ext uri="{BB962C8B-B14F-4D97-AF65-F5344CB8AC3E}">
        <p14:creationId xmlns:p14="http://schemas.microsoft.com/office/powerpoint/2010/main" val="22385103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18233 in 11-23/1276r0 [1 CID]</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17849 16208 17934 in 11-23/1133r0</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15133 15478 16976 16977 15594 15676 15677 16790 16566 16567 16568 16569 in 11-23/1098r1 [12 CIDs]</a:t>
            </a:r>
          </a:p>
          <a:p>
            <a:pPr marL="285750" indent="-285750">
              <a:buFont typeface="Arial" panose="020B0604020202020204" pitchFamily="34" charset="0"/>
              <a:buChar char="•"/>
            </a:pPr>
            <a:r>
              <a:rPr lang="en-US" sz="1200" b="0" i="1" dirty="0">
                <a:ea typeface="Calibri" panose="020F0502020204030204" pitchFamily="34" charset="0"/>
                <a:cs typeface="Times New Roman" panose="02020603050405020304" pitchFamily="18" charset="0"/>
              </a:rPr>
              <a:t>CIDs]</a:t>
            </a:r>
          </a:p>
          <a:p>
            <a:pPr marL="285750" indent="-285750">
              <a:buFont typeface="Arial" panose="020B0604020202020204" pitchFamily="34" charset="0"/>
              <a:buChar char="•"/>
            </a:pPr>
            <a:r>
              <a:rPr lang="pt-BR" sz="1200" b="0" dirty="0">
                <a:effectLst/>
                <a:ea typeface="Calibri" panose="020F0502020204030204" pitchFamily="34" charset="0"/>
                <a:cs typeface="Times New Roman" panose="02020603050405020304" pitchFamily="18" charset="0"/>
              </a:rPr>
              <a:t>16122, 16123, 16389, 16691, 16692, 17374, 18079, 17792, 18078, 16366, 18025, 16365, 18040, 16226, 17373, 18071 in </a:t>
            </a:r>
            <a:r>
              <a:rPr lang="pt-BR" sz="1200" b="0" dirty="0">
                <a:effectLst/>
                <a:ea typeface="Calibri" panose="020F0502020204030204" pitchFamily="34" charset="0"/>
                <a:cs typeface="Times New Roman" panose="02020603050405020304" pitchFamily="18" charset="0"/>
                <a:hlinkClick r:id="rId2"/>
              </a:rPr>
              <a:t>11-23/272r33</a:t>
            </a:r>
            <a:r>
              <a:rPr lang="pt-BR" sz="1200" b="0" dirty="0">
                <a:effectLst/>
                <a:ea typeface="Calibri" panose="020F0502020204030204" pitchFamily="34" charset="0"/>
                <a:cs typeface="Times New Roman" panose="02020603050405020304" pitchFamily="18" charset="0"/>
              </a:rPr>
              <a:t> [16 CIDs]</a:t>
            </a:r>
          </a:p>
          <a:p>
            <a:pPr marL="285750" indent="-285750">
              <a:buFont typeface="Arial" panose="020B0604020202020204" pitchFamily="34" charset="0"/>
              <a:buChar char="•"/>
            </a:pPr>
            <a:r>
              <a:rPr lang="pt-BR" sz="1200" b="0" dirty="0">
                <a:ea typeface="Calibri" panose="020F0502020204030204" pitchFamily="34" charset="0"/>
                <a:cs typeface="Times New Roman" panose="02020603050405020304" pitchFamily="18" charset="0"/>
              </a:rPr>
              <a:t>18341, 18281, 18282, 16474, 15069, 15079, 15099, 15113, 15098, 15190, 15235, 15234, 15231, 15471, </a:t>
            </a:r>
            <a:r>
              <a:rPr lang="pt-BR" sz="1200" b="0" strike="sngStrike" dirty="0">
                <a:solidFill>
                  <a:srgbClr val="FF0000"/>
                </a:solidFill>
                <a:ea typeface="Calibri" panose="020F0502020204030204" pitchFamily="34" charset="0"/>
                <a:cs typeface="Times New Roman" panose="02020603050405020304" pitchFamily="18" charset="0"/>
              </a:rPr>
              <a:t>15647,</a:t>
            </a:r>
            <a:r>
              <a:rPr lang="pt-BR" sz="1200" b="0" dirty="0">
                <a:ea typeface="Calibri" panose="020F0502020204030204" pitchFamily="34" charset="0"/>
                <a:cs typeface="Times New Roman" panose="02020603050405020304" pitchFamily="18" charset="0"/>
              </a:rPr>
              <a:t> 15654, </a:t>
            </a:r>
            <a:r>
              <a:rPr lang="en-US" sz="1200" b="0" dirty="0">
                <a:ea typeface="Calibri" panose="020F0502020204030204" pitchFamily="34" charset="0"/>
                <a:cs typeface="Times New Roman" panose="02020603050405020304" pitchFamily="18" charset="0"/>
              </a:rPr>
              <a:t>15731, 15733, 15734, 15735, 15654, 15785, 15788, 15800, 15710,</a:t>
            </a:r>
            <a:r>
              <a:rPr lang="pt-BR" sz="1200" b="0" dirty="0">
                <a:ea typeface="Calibri" panose="020F0502020204030204" pitchFamily="34" charset="0"/>
                <a:cs typeface="Times New Roman" panose="02020603050405020304" pitchFamily="18" charset="0"/>
              </a:rPr>
              <a:t> 15751, 16277, 16313, 16474, 16623, 16624, 16661, 16740, 17233, 17283, 17935, 17936, 17993 in 11-23/272r34 .</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James Yee</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These are comment resolution documents that were discussed during Joint session of Thursday PM1.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965649142"/>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597</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16337, 16338 in </a:t>
            </a:r>
            <a:r>
              <a:rPr lang="en-US" sz="1200" b="0" dirty="0">
                <a:solidFill>
                  <a:schemeClr val="tx1"/>
                </a:solidFill>
                <a:hlinkClick r:id="rId2"/>
              </a:rPr>
              <a:t>11-23/1136r3</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Qi Wang  			Second: James Yee</a:t>
            </a:r>
          </a:p>
          <a:p>
            <a:pPr marL="0" indent="0"/>
            <a:r>
              <a:rPr lang="en-US" sz="1600" dirty="0"/>
              <a:t>Discussion: None. Count requested.</a:t>
            </a:r>
            <a:endParaRPr lang="en-US" sz="1600" b="0" dirty="0"/>
          </a:p>
          <a:p>
            <a:r>
              <a:rPr lang="en-US" sz="1600" dirty="0"/>
              <a:t>Preliminary Result: 68Y, 17N, 35A</a:t>
            </a:r>
          </a:p>
          <a:p>
            <a:r>
              <a:rPr lang="en-US" sz="1600" dirty="0"/>
              <a:t>Result: </a:t>
            </a:r>
            <a:r>
              <a:rPr lang="en-US" sz="1600" dirty="0">
                <a:highlight>
                  <a:srgbClr val="00FF00"/>
                </a:highlight>
              </a:rPr>
              <a:t>67Y, 17N, 35A (passes)</a:t>
            </a:r>
          </a:p>
          <a:p>
            <a:r>
              <a:rPr lang="en-US" sz="1600" dirty="0">
                <a:highlight>
                  <a:srgbClr val="00FF00"/>
                </a:highlight>
              </a:rPr>
              <a:t>	</a:t>
            </a:r>
          </a:p>
          <a:p>
            <a:r>
              <a:rPr lang="en-US" sz="1200" i="1" dirty="0"/>
              <a:t>Note: Explicit post-quarantine request for motion in PM1. SP ran on July 11</a:t>
            </a:r>
            <a:r>
              <a:rPr lang="en-US" sz="1200" i="1" baseline="30000" dirty="0"/>
              <a:t>th</a:t>
            </a:r>
            <a:r>
              <a:rPr lang="en-US" sz="1200" i="1" dirty="0"/>
              <a:t> with result: 44Y, 27N, 32A.</a:t>
            </a:r>
          </a:p>
          <a:p>
            <a:r>
              <a:rPr lang="en-US" sz="1200" i="1" dirty="0"/>
              <a:t>Note: Count requested after the vote started. Hence,  not classified as a recorded vote.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436416065"/>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598</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18065 in </a:t>
            </a:r>
            <a:r>
              <a:rPr lang="en-US" sz="1200" b="0" dirty="0">
                <a:solidFill>
                  <a:schemeClr val="tx1"/>
                </a:solidFill>
                <a:hlinkClick r:id="rId2"/>
              </a:rPr>
              <a:t>11-23/1077r5</a:t>
            </a:r>
            <a:r>
              <a:rPr lang="en-US" sz="1200" b="0" dirty="0">
                <a:solidFill>
                  <a:schemeClr val="tx1"/>
                </a:solidFill>
              </a:rPr>
              <a:t> </a:t>
            </a:r>
            <a:r>
              <a:rPr lang="en-US" sz="1200" b="0" i="1" dirty="0">
                <a:solidFill>
                  <a:schemeClr val="tx1"/>
                </a:solidFill>
              </a:rPr>
              <a:t>[1 CID]</a:t>
            </a:r>
          </a:p>
          <a:p>
            <a:pPr marL="0" indent="0"/>
            <a:r>
              <a:rPr lang="en-US" altLang="en-US" sz="1600" b="1" dirty="0"/>
              <a:t>and incorporate the text changes into the latest TGbe draft.</a:t>
            </a:r>
          </a:p>
          <a:p>
            <a:pPr marL="0" indent="0"/>
            <a:endParaRPr lang="en-US" sz="1600" dirty="0"/>
          </a:p>
          <a:p>
            <a:pPr marL="0" indent="0"/>
            <a:r>
              <a:rPr lang="en-US" sz="1600" dirty="0"/>
              <a:t>Move: Rojan Chitrakar		Second: Ming Gan</a:t>
            </a:r>
          </a:p>
          <a:p>
            <a:pPr marL="0" indent="0"/>
            <a:r>
              <a:rPr lang="en-US" sz="1600" dirty="0"/>
              <a:t>Discussion: None.</a:t>
            </a:r>
          </a:p>
          <a:p>
            <a:r>
              <a:rPr lang="en-US" sz="1600" dirty="0"/>
              <a:t>Result: </a:t>
            </a:r>
            <a:r>
              <a:rPr lang="en-US" sz="1600" dirty="0">
                <a:highlight>
                  <a:srgbClr val="00FF00"/>
                </a:highlight>
              </a:rPr>
              <a:t>Approved with unanimous consent.</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33118328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599</a:t>
            </a:r>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15876, 15877 in </a:t>
            </a:r>
            <a:r>
              <a:rPr lang="en-US" sz="1200" b="0" dirty="0">
                <a:solidFill>
                  <a:schemeClr val="tx1"/>
                </a:solidFill>
                <a:hlinkClick r:id="rId2"/>
              </a:rPr>
              <a:t>11-23/824r3</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endParaRPr lang="en-US" sz="1600" dirty="0"/>
          </a:p>
          <a:p>
            <a:pPr marL="0" indent="0"/>
            <a:r>
              <a:rPr lang="en-US" sz="1600" dirty="0"/>
              <a:t>Move: Yongho Seok			Second: James Yee</a:t>
            </a:r>
          </a:p>
          <a:p>
            <a:pPr marL="0" indent="0"/>
            <a:r>
              <a:rPr lang="en-US" sz="1600" dirty="0"/>
              <a:t>Discussion: None</a:t>
            </a:r>
            <a:endParaRPr lang="en-US" sz="1600" b="0" dirty="0"/>
          </a:p>
          <a:p>
            <a:r>
              <a:rPr lang="en-US" sz="1600" dirty="0"/>
              <a:t>Result: </a:t>
            </a:r>
          </a:p>
          <a:p>
            <a:r>
              <a:rPr lang="en-US" sz="1600" dirty="0">
                <a:highlight>
                  <a:srgbClr val="FFFF00"/>
                </a:highlight>
              </a:rPr>
              <a:t>Not run. CIDs were withdrawn.</a:t>
            </a: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75576076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600</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15130, 16866, 17838 in </a:t>
            </a:r>
            <a:r>
              <a:rPr lang="en-US" sz="1200" b="0" dirty="0">
                <a:solidFill>
                  <a:schemeClr val="tx1"/>
                </a:solidFill>
                <a:hlinkClick r:id="rId2"/>
              </a:rPr>
              <a:t>11-23/763r3</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 Ming Gan</a:t>
            </a:r>
          </a:p>
          <a:p>
            <a:pPr marL="0" indent="0"/>
            <a:r>
              <a:rPr lang="en-US" sz="1600" dirty="0"/>
              <a:t>Discussion: Some.</a:t>
            </a:r>
            <a:endParaRPr lang="en-US" sz="1600" b="0" dirty="0"/>
          </a:p>
          <a:p>
            <a:r>
              <a:rPr lang="en-US" sz="1600" dirty="0"/>
              <a:t>Preliminary Result: 50Y, 30N, 22A</a:t>
            </a:r>
          </a:p>
          <a:p>
            <a:r>
              <a:rPr lang="en-US" sz="1600" dirty="0"/>
              <a:t>Result: </a:t>
            </a:r>
            <a:r>
              <a:rPr lang="en-US" sz="1600" dirty="0">
                <a:highlight>
                  <a:srgbClr val="FF0000"/>
                </a:highlight>
              </a:rPr>
              <a:t>50Y, 30N, 22A (fails)</a:t>
            </a:r>
          </a:p>
          <a:p>
            <a:endParaRPr lang="en-US" sz="1600" dirty="0">
              <a:highlight>
                <a:srgbClr val="00FF00"/>
              </a:highlight>
            </a:endParaRPr>
          </a:p>
          <a:p>
            <a:r>
              <a:rPr lang="en-US" sz="1200" i="1" dirty="0"/>
              <a:t>Note: Already Presented. Requested SP. I believe not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439292382"/>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601</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17893,16666, 17998, 18183,18184 in </a:t>
            </a:r>
            <a:r>
              <a:rPr lang="en-US" sz="1200" b="0" dirty="0">
                <a:solidFill>
                  <a:schemeClr val="tx1"/>
                </a:solidFill>
                <a:hlinkClick r:id="rId2"/>
              </a:rPr>
              <a:t>11-23/728r2</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Yanjun Sun			Second: Abhishek Patil</a:t>
            </a:r>
          </a:p>
          <a:p>
            <a:pPr marL="0" indent="0"/>
            <a:r>
              <a:rPr lang="en-US" sz="1600" dirty="0"/>
              <a:t>Discussion: None. Recorded Vote.</a:t>
            </a:r>
            <a:endParaRPr lang="en-US" sz="1600" b="0" dirty="0"/>
          </a:p>
          <a:p>
            <a:r>
              <a:rPr lang="en-US" sz="1600" dirty="0"/>
              <a:t>Preliminary Result: 42Y, 29N, 32A</a:t>
            </a:r>
          </a:p>
          <a:p>
            <a:r>
              <a:rPr lang="en-US" sz="1600" dirty="0"/>
              <a:t>Result: </a:t>
            </a:r>
            <a:r>
              <a:rPr lang="en-US" sz="1600" dirty="0">
                <a:highlight>
                  <a:srgbClr val="FF0000"/>
                </a:highlight>
              </a:rPr>
              <a:t>42Y, 28N, 32A (fails)</a:t>
            </a:r>
          </a:p>
          <a:p>
            <a:endParaRPr lang="en-US" sz="1600" dirty="0">
              <a:highlight>
                <a:srgbClr val="00FF00"/>
              </a:highlight>
            </a:endParaRP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1129407089"/>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16147, 16678, 16701, 15935, 16652 in </a:t>
            </a:r>
            <a:r>
              <a:rPr lang="en-US" sz="1200" b="0" dirty="0">
                <a:solidFill>
                  <a:schemeClr val="tx1"/>
                </a:solidFill>
                <a:hlinkClick r:id="rId2"/>
              </a:rPr>
              <a:t>11-23/847r5</a:t>
            </a:r>
            <a:r>
              <a:rPr lang="en-US" sz="1200" b="0" dirty="0">
                <a:solidFill>
                  <a:schemeClr val="tx1"/>
                </a:solidFill>
              </a:rPr>
              <a:t> [5 CIDs]</a:t>
            </a:r>
          </a:p>
          <a:p>
            <a:pPr marL="0" indent="0"/>
            <a:r>
              <a:rPr lang="en-US" altLang="en-US" sz="1600" b="1" dirty="0"/>
              <a:t>and incorporate the text changes into the latest TGbe draft.</a:t>
            </a:r>
          </a:p>
          <a:p>
            <a:pPr marL="0" indent="0"/>
            <a:endParaRPr lang="en-US" sz="1600" dirty="0"/>
          </a:p>
          <a:p>
            <a:pPr marL="0" indent="0"/>
            <a:r>
              <a:rPr lang="en-US" sz="1600" dirty="0"/>
              <a:t>Move: Chunyu Hu			Second: Edward Au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3837519420"/>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603</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11-23/706r1</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Yunbo Li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81838672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604</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 in  </a:t>
            </a:r>
            <a:r>
              <a:rPr lang="en-US" sz="1200" b="0" dirty="0">
                <a:solidFill>
                  <a:schemeClr val="tx1"/>
                </a:solidFill>
                <a:hlinkClick r:id="rId2"/>
              </a:rPr>
              <a:t>11-23/743r2</a:t>
            </a:r>
            <a:r>
              <a:rPr lang="en-US" sz="1200" b="0" dirty="0">
                <a:solidFill>
                  <a:schemeClr val="tx1"/>
                </a:solidFill>
              </a:rPr>
              <a:t> [4 CIDs]</a:t>
            </a:r>
          </a:p>
          <a:p>
            <a:pPr marL="0" indent="0"/>
            <a:r>
              <a:rPr lang="en-US" altLang="en-US" sz="1600" b="1" dirty="0"/>
              <a:t>and incorporate the text changes into the latest TGbe draft.</a:t>
            </a:r>
          </a:p>
          <a:p>
            <a:pPr marL="0" indent="0"/>
            <a:endParaRPr lang="en-US" sz="1600" dirty="0"/>
          </a:p>
          <a:p>
            <a:pPr marL="0" indent="0"/>
            <a:r>
              <a:rPr lang="en-US" sz="1600" dirty="0"/>
              <a:t>Move: Abhishek Patil			Second:</a:t>
            </a:r>
          </a:p>
          <a:p>
            <a:pPr marL="0" indent="0"/>
            <a:r>
              <a:rPr lang="en-US" sz="1600" dirty="0"/>
              <a:t>Discussion: </a:t>
            </a:r>
            <a:endParaRPr lang="en-US" sz="1600" b="0" dirty="0"/>
          </a:p>
          <a:p>
            <a:r>
              <a:rPr lang="en-US" sz="1600" dirty="0"/>
              <a:t>Result: </a:t>
            </a:r>
          </a:p>
          <a:p>
            <a:r>
              <a:rPr lang="en-US" sz="1600" dirty="0">
                <a:highlight>
                  <a:srgbClr val="FFFF00"/>
                </a:highlight>
              </a:rPr>
              <a:t>Not run. Out of time.</a:t>
            </a:r>
          </a:p>
          <a:p>
            <a:r>
              <a:rPr lang="en-US" sz="1200" i="1" dirty="0"/>
              <a:t>Note: Already Presented. Requested SP. In quarantine. Going for direct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July 2023</a:t>
            </a:r>
            <a:endParaRPr lang="en-GB" dirty="0"/>
          </a:p>
        </p:txBody>
      </p:sp>
    </p:spTree>
    <p:extLst>
      <p:ext uri="{BB962C8B-B14F-4D97-AF65-F5344CB8AC3E}">
        <p14:creationId xmlns:p14="http://schemas.microsoft.com/office/powerpoint/2010/main" val="227992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41CFC1F-CD92-457D-8173-80E81FE2FBA2}">
  <ds:schemaRefs>
    <ds:schemaRef ds:uri="http://www.w3.org/XML/1998/namespace"/>
    <ds:schemaRef ds:uri="http://purl.org/dc/dcmitype/"/>
    <ds:schemaRef ds:uri="http://schemas.microsoft.com/office/2006/documentManagement/types"/>
    <ds:schemaRef ds:uri="4b1de6fe-44aa-4e13-b7e7-ab260d1ea5f8"/>
    <ds:schemaRef ds:uri="bcc01d59-85de-4ef9-881e-76d8b6a6f841"/>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287168</TotalTime>
  <Words>32304</Words>
  <Application>Microsoft Office PowerPoint</Application>
  <PresentationFormat>On-screen Show (4:3)</PresentationFormat>
  <Paragraphs>2897</Paragraphs>
  <Slides>221</Slides>
  <Notes>2</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221</vt:i4>
      </vt:variant>
    </vt:vector>
  </HeadingPairs>
  <TitlesOfParts>
    <vt:vector size="232" baseType="lpstr">
      <vt:lpstr>DengXian</vt:lpstr>
      <vt:lpstr>Malgun Gothic</vt:lpstr>
      <vt:lpstr>MS Mincho</vt:lpstr>
      <vt:lpstr>Arial</vt:lpstr>
      <vt:lpstr>Arial Black</vt:lpstr>
      <vt:lpstr>Arial Unicode MS</vt:lpstr>
      <vt:lpstr>Calibri</vt:lpstr>
      <vt:lpstr>Consolas</vt:lpstr>
      <vt:lpstr>Times New Roman</vt:lpstr>
      <vt:lpstr>Office Theme</vt:lpstr>
      <vt:lpstr>Document</vt:lpstr>
      <vt:lpstr>TGbe Motions List - Part 4</vt:lpstr>
      <vt:lpstr>IEEE 802.11 TGbe: Enhancements for Extremely High Throughput (EHT) WLAN Task Group</vt:lpstr>
      <vt:lpstr>Motions on March 14th</vt:lpstr>
      <vt:lpstr>Approve TG Minutes</vt:lpstr>
      <vt:lpstr>Motion 525 (Joint)</vt:lpstr>
      <vt:lpstr>Motion 526 (MAC)</vt:lpstr>
      <vt:lpstr>Motion 527 (PHY)</vt:lpstr>
      <vt:lpstr>Motion 528 (Withdrawal)</vt:lpstr>
      <vt:lpstr>Motions on March 16th</vt:lpstr>
      <vt:lpstr>Motion 529 (Joint)</vt:lpstr>
      <vt:lpstr>Motion 530 (MAC)</vt:lpstr>
      <vt:lpstr>Motion 531 (PHY)</vt:lpstr>
      <vt:lpstr>Motion 532 (MAC)</vt:lpstr>
      <vt:lpstr>Motion 533 (MAC)</vt:lpstr>
      <vt:lpstr>Motion 534 (MAC)</vt:lpstr>
      <vt:lpstr>Motion 535 (Joint)</vt:lpstr>
      <vt:lpstr>Motion 536 (Joint)</vt:lpstr>
      <vt:lpstr>Motion 537</vt:lpstr>
      <vt:lpstr>TGbe MAC May Ad-Hoc</vt:lpstr>
      <vt:lpstr>TGbe MAC July Ad-Hoc (TBD)</vt:lpstr>
      <vt:lpstr>Motions on April 19th</vt:lpstr>
      <vt:lpstr>Motion 538 (MAC)</vt:lpstr>
      <vt:lpstr>Motion 539 (Joint)</vt:lpstr>
      <vt:lpstr>Motion 540 (MAC)</vt:lpstr>
      <vt:lpstr>Motion 541 (Withdrawal)</vt:lpstr>
      <vt:lpstr>Motion 542 (PHY-ERRATA)</vt:lpstr>
      <vt:lpstr>Motions on May 16</vt:lpstr>
      <vt:lpstr>Approve TG Minutes</vt:lpstr>
      <vt:lpstr>Motion 543 (MAC)</vt:lpstr>
      <vt:lpstr>Motion 544 (Joint)</vt:lpstr>
      <vt:lpstr>Motion 545 (MAC)</vt:lpstr>
      <vt:lpstr>Motion 546 (PHY)</vt:lpstr>
      <vt:lpstr>Motion 547 (MAC)</vt:lpstr>
      <vt:lpstr>Motion 548 (MAC)</vt:lpstr>
      <vt:lpstr>Motion 549 (MAC)</vt:lpstr>
      <vt:lpstr>Motion 550 (MAC)</vt:lpstr>
      <vt:lpstr>Motion 551 (MAC)</vt:lpstr>
      <vt:lpstr>Motion 552 (MAC)</vt:lpstr>
      <vt:lpstr>Motion 553 (MAC)</vt:lpstr>
      <vt:lpstr>Motion 554 (MAC)</vt:lpstr>
      <vt:lpstr>Motion 555 (MAC)</vt:lpstr>
      <vt:lpstr>TGbe MAC July Ad-Hoc</vt:lpstr>
      <vt:lpstr>TGbe PAR extension</vt:lpstr>
      <vt:lpstr>Motions on May 18</vt:lpstr>
      <vt:lpstr>Motion 555 (Joint)</vt:lpstr>
      <vt:lpstr>Motion 556 (Joint)</vt:lpstr>
      <vt:lpstr>Motion 557 (MAC)</vt:lpstr>
      <vt:lpstr>Motion 558 (PHY)</vt:lpstr>
      <vt:lpstr>Motion 559 (PHY)</vt:lpstr>
      <vt:lpstr>Motion 560 (MAC)</vt:lpstr>
      <vt:lpstr>Motion 561 (Joint)</vt:lpstr>
      <vt:lpstr>Motion 563 (Joint)</vt:lpstr>
      <vt:lpstr>Motion 564 (Joint)</vt:lpstr>
      <vt:lpstr>Motion 565</vt:lpstr>
      <vt:lpstr>Timeline Update</vt:lpstr>
      <vt:lpstr>Motions on June 21</vt:lpstr>
      <vt:lpstr>Motion 566 (MAC)</vt:lpstr>
      <vt:lpstr>Motion 567 (Joint)</vt:lpstr>
      <vt:lpstr>Motions on July 11</vt:lpstr>
      <vt:lpstr>Approve TG Minutes</vt:lpstr>
      <vt:lpstr>Motion 568 (MAC)</vt:lpstr>
      <vt:lpstr>Motion 569 (PHY)</vt:lpstr>
      <vt:lpstr>Motion 570 (Joint)</vt:lpstr>
      <vt:lpstr>Motion 571 (Withdrawal)</vt:lpstr>
      <vt:lpstr>Motion 572 (MAC)</vt:lpstr>
      <vt:lpstr>Motion 573 (MAC)</vt:lpstr>
      <vt:lpstr>Motion 574 (MAC)</vt:lpstr>
      <vt:lpstr>Motion 575 (MAC)</vt:lpstr>
      <vt:lpstr>Motion 576 (MAC)</vt:lpstr>
      <vt:lpstr>Motion 577 (MAC/JOINT)</vt:lpstr>
      <vt:lpstr>Motions on July 13 AM1</vt:lpstr>
      <vt:lpstr>Motion 578 (JOINT)</vt:lpstr>
      <vt:lpstr>Motion 579 (MAC)</vt:lpstr>
      <vt:lpstr>Motion 580 (PHY)</vt:lpstr>
      <vt:lpstr>Motion 581 (MAC)</vt:lpstr>
      <vt:lpstr>Motion 582 (JOINT)</vt:lpstr>
      <vt:lpstr>Motion 583 (MAC)</vt:lpstr>
      <vt:lpstr>Motion 584 (23/1093-1095)</vt:lpstr>
      <vt:lpstr>Motion 585 (Quarantine 23/1093-1095)</vt:lpstr>
      <vt:lpstr>Motion 586</vt:lpstr>
      <vt:lpstr>Motion 587</vt:lpstr>
      <vt:lpstr>Motion 588</vt:lpstr>
      <vt:lpstr>Motion 589</vt:lpstr>
      <vt:lpstr>Motion 590</vt:lpstr>
      <vt:lpstr>Motion 591</vt:lpstr>
      <vt:lpstr>Motion 592</vt:lpstr>
      <vt:lpstr>Motion 593</vt:lpstr>
      <vt:lpstr>Motion 594</vt:lpstr>
      <vt:lpstr>Motion 595</vt:lpstr>
      <vt:lpstr>Motions on July 13 PM1</vt:lpstr>
      <vt:lpstr>Motion 596 (JOINT)</vt:lpstr>
      <vt:lpstr>Motion 597</vt:lpstr>
      <vt:lpstr>Motion 598</vt:lpstr>
      <vt:lpstr>Motion 599</vt:lpstr>
      <vt:lpstr>Motion 600</vt:lpstr>
      <vt:lpstr>Motion 601</vt:lpstr>
      <vt:lpstr>Motion 602</vt:lpstr>
      <vt:lpstr>Motion 603</vt:lpstr>
      <vt:lpstr>Motion 604</vt:lpstr>
      <vt:lpstr>Motion 605</vt:lpstr>
      <vt:lpstr>Motion 606</vt:lpstr>
      <vt:lpstr>Motion 607</vt:lpstr>
      <vt:lpstr>Motion 608</vt:lpstr>
      <vt:lpstr>Motion 609</vt:lpstr>
      <vt:lpstr>Motion 610</vt:lpstr>
      <vt:lpstr>Motion 611</vt:lpstr>
      <vt:lpstr>Motion 612</vt:lpstr>
      <vt:lpstr>Motion 613 (Withdrawal)</vt:lpstr>
      <vt:lpstr>Motion 614 (Quarantine Last)</vt:lpstr>
      <vt:lpstr>WG LB Motion</vt:lpstr>
      <vt:lpstr>Motions on September 12</vt:lpstr>
      <vt:lpstr>Approve TG Minutes</vt:lpstr>
      <vt:lpstr>Motion 615 (JOINT)</vt:lpstr>
      <vt:lpstr>Motion 616 (MAC)</vt:lpstr>
      <vt:lpstr>Motion 617 (MAC)</vt:lpstr>
      <vt:lpstr>Motion 618 (PHY)</vt:lpstr>
      <vt:lpstr>Motion 619 (MAC)</vt:lpstr>
      <vt:lpstr>Motions on September 14</vt:lpstr>
      <vt:lpstr>Motion 620 (JOINT)</vt:lpstr>
      <vt:lpstr>Motion 621 (PHY)</vt:lpstr>
      <vt:lpstr>Motion 622 (MAC)</vt:lpstr>
      <vt:lpstr>Motion 623 (JOINT)</vt:lpstr>
      <vt:lpstr>Motion 624 (MAC)</vt:lpstr>
      <vt:lpstr>Motion 625 (PHY)</vt:lpstr>
      <vt:lpstr>Motion 626 (JOINT)</vt:lpstr>
      <vt:lpstr>Motion 627 (Withdrawal)</vt:lpstr>
      <vt:lpstr>Motion 628</vt:lpstr>
      <vt:lpstr>TGbe MAC November Ad-Hoc</vt:lpstr>
      <vt:lpstr>Motions on November 01</vt:lpstr>
      <vt:lpstr>Motion 629 (MAC)</vt:lpstr>
      <vt:lpstr>Motion 630 (MAC)</vt:lpstr>
      <vt:lpstr>Motion 631 (JOINT)</vt:lpstr>
      <vt:lpstr>Motion 632 (Withdrawal)</vt:lpstr>
      <vt:lpstr>Motion 633 (Quarantine 1)</vt:lpstr>
      <vt:lpstr>Motion 634 (Post-Q1)</vt:lpstr>
      <vt:lpstr>Motion 635 (Post-Q1)</vt:lpstr>
      <vt:lpstr>Motion 636 (Post-Q1)</vt:lpstr>
      <vt:lpstr>Motion 637 (Post-Q1)</vt:lpstr>
      <vt:lpstr>Motion xxx (Post-Q1)</vt:lpstr>
      <vt:lpstr>Motion xxxx (Back-Up Quarantine 1)</vt:lpstr>
      <vt:lpstr>Motion xxx (Quarantine 2) - Omissis</vt:lpstr>
      <vt:lpstr>Motion xxx (Post-Q2) - Omissis</vt:lpstr>
      <vt:lpstr>Motions on November 14</vt:lpstr>
      <vt:lpstr>Approve TG Minutes</vt:lpstr>
      <vt:lpstr>Motion 638 (MAC)</vt:lpstr>
      <vt:lpstr>Motion 639 (PHY)</vt:lpstr>
      <vt:lpstr>Motion 640 (Joint)</vt:lpstr>
      <vt:lpstr>Motion 641 (MAC)</vt:lpstr>
      <vt:lpstr>Motion 642 (MAC)</vt:lpstr>
      <vt:lpstr>Motion 643 (MAC)</vt:lpstr>
      <vt:lpstr>Motion 644 (MAC)</vt:lpstr>
      <vt:lpstr>Motion 645 (PHY)</vt:lpstr>
      <vt:lpstr>Motion 646 (Joint)</vt:lpstr>
      <vt:lpstr>Motion 647 (Joint)</vt:lpstr>
      <vt:lpstr>Motion 648 (Quarantine 2)</vt:lpstr>
      <vt:lpstr>Motion 649 (Quarantine 3)</vt:lpstr>
      <vt:lpstr>Motion 650 (Withdrawal)</vt:lpstr>
      <vt:lpstr>Motion 651 (Post-Q1)</vt:lpstr>
      <vt:lpstr>Motion 652 (Post-Q1)</vt:lpstr>
      <vt:lpstr>Motion 653 (Post-Q1)</vt:lpstr>
      <vt:lpstr>Motions on November 16        AM1</vt:lpstr>
      <vt:lpstr>Motion 654 (MAC)</vt:lpstr>
      <vt:lpstr>Motion 655 (Joint)</vt:lpstr>
      <vt:lpstr>Motion 656 (Joint)</vt:lpstr>
      <vt:lpstr>Motion 657 (Quarantine 4)</vt:lpstr>
      <vt:lpstr>Motion 658 (Quarantine 5)</vt:lpstr>
      <vt:lpstr>Motion 659 (MDR)</vt:lpstr>
      <vt:lpstr>Motion 660 (Post-Q1)</vt:lpstr>
      <vt:lpstr>Motion 661 (Post-Q2)</vt:lpstr>
      <vt:lpstr>Motion 662 (Post-Q3)</vt:lpstr>
      <vt:lpstr>Motion 663 (Post-Q4)</vt:lpstr>
      <vt:lpstr>Motion 664 (Quarantine 6)</vt:lpstr>
      <vt:lpstr>Motions on November 16        AM1</vt:lpstr>
      <vt:lpstr>Motion 665 (Joint)</vt:lpstr>
      <vt:lpstr>Motion 666 (Quarantine 2)</vt:lpstr>
      <vt:lpstr>Motion 667 (Quarantine 5)</vt:lpstr>
      <vt:lpstr>Motion 668 (Quarantine 6)</vt:lpstr>
      <vt:lpstr>Motion 669 (Withdrawal)</vt:lpstr>
      <vt:lpstr>Timeline Update</vt:lpstr>
      <vt:lpstr>EC Report Motion</vt:lpstr>
      <vt:lpstr>Conditional SA Ballot Approval</vt:lpstr>
      <vt:lpstr>WG LB Motion</vt:lpstr>
      <vt:lpstr>Motions on December 20-21</vt:lpstr>
      <vt:lpstr>Motion 670 (Withdrawal)</vt:lpstr>
      <vt:lpstr>Motion 671 (Withdrawal)</vt:lpstr>
      <vt:lpstr>Motion 672</vt:lpstr>
      <vt:lpstr>SA Ballot Motion</vt:lpstr>
      <vt:lpstr>Motions on February 28th</vt:lpstr>
      <vt:lpstr>Motion 673 (MAC)</vt:lpstr>
      <vt:lpstr>Motions on March 14th</vt:lpstr>
      <vt:lpstr>Motion 674 (MAC)</vt:lpstr>
      <vt:lpstr>Motion 675 (Joint)</vt:lpstr>
      <vt:lpstr>Motion 676 (MAC)</vt:lpstr>
      <vt:lpstr>Motion 677 (Joint)</vt:lpstr>
      <vt:lpstr>Motion 678 (PHY)</vt:lpstr>
      <vt:lpstr>Motion 679 (Joint)</vt:lpstr>
      <vt:lpstr>Motion 680</vt:lpstr>
      <vt:lpstr>Motions on April 17th</vt:lpstr>
      <vt:lpstr>Motion 676 (MAC/Joint)</vt:lpstr>
      <vt:lpstr>Motion 677 (Withdrawal)</vt:lpstr>
      <vt:lpstr>Motions on May 13th</vt:lpstr>
      <vt:lpstr>Motion 678 (MAC)</vt:lpstr>
      <vt:lpstr>Motions on May 15th</vt:lpstr>
      <vt:lpstr>Motion 679 (MAC)</vt:lpstr>
      <vt:lpstr>Motion 680 (Bug Fix)</vt:lpstr>
      <vt:lpstr>Motion 681 (Another Bug Fix)</vt:lpstr>
      <vt:lpstr>Motion 682 (Withdrawal)</vt:lpstr>
      <vt:lpstr>Motion 683 (No Consensus CIDs)</vt:lpstr>
      <vt:lpstr>Recirculation SA Ballot Motion</vt:lpstr>
      <vt:lpstr>Motions on July 3rd</vt:lpstr>
      <vt:lpstr>Motion 684 (Joint)</vt:lpstr>
      <vt:lpstr>Motion 685 (Joint)</vt:lpstr>
      <vt:lpstr>Motion 686 (MAC)</vt:lpstr>
      <vt:lpstr>Motion 687 (PHY)</vt:lpstr>
      <vt:lpstr>Motion 688 (Joint)</vt:lpstr>
      <vt:lpstr>Motions on July 10th</vt:lpstr>
      <vt:lpstr>Motion 689 (Joint)</vt:lpstr>
      <vt:lpstr>Motions on July 15th</vt:lpstr>
      <vt:lpstr>Motion 690 (Joint)</vt:lpstr>
      <vt:lpstr>2nd Recirculation SA Ballot Motion</vt:lpstr>
      <vt:lpstr>P802.11be Conditional Forward to REVcom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2024-07-11T16:53:31Z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