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4"/>
  </p:notesMasterIdLst>
  <p:handoutMasterIdLst>
    <p:handoutMasterId r:id="rId215"/>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3" r:id="rId189"/>
    <p:sldId id="1240" r:id="rId190"/>
    <p:sldId id="1241" r:id="rId191"/>
    <p:sldId id="1244" r:id="rId192"/>
    <p:sldId id="1245" r:id="rId193"/>
    <p:sldId id="1250" r:id="rId194"/>
    <p:sldId id="1248" r:id="rId195"/>
    <p:sldId id="1246" r:id="rId196"/>
    <p:sldId id="1251" r:id="rId197"/>
    <p:sldId id="1252" r:id="rId198"/>
    <p:sldId id="1253" r:id="rId199"/>
    <p:sldId id="1254" r:id="rId200"/>
    <p:sldId id="1255" r:id="rId201"/>
    <p:sldId id="1256" r:id="rId202"/>
    <p:sldId id="1257" r:id="rId203"/>
    <p:sldId id="1258" r:id="rId204"/>
    <p:sldId id="1260" r:id="rId205"/>
    <p:sldId id="1259" r:id="rId206"/>
    <p:sldId id="1266" r:id="rId207"/>
    <p:sldId id="1262" r:id="rId208"/>
    <p:sldId id="1267" r:id="rId209"/>
    <p:sldId id="1268" r:id="rId210"/>
    <p:sldId id="1264" r:id="rId211"/>
    <p:sldId id="1261" r:id="rId212"/>
    <p:sldId id="1265" r:id="rId2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BF8B3F-75FE-4A0F-BC3A-B69A7D9732F7}" v="130" dt="2024-05-15T05:49:00.8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9958" autoAdjust="0"/>
    <p:restoredTop sz="94660"/>
  </p:normalViewPr>
  <p:slideViewPr>
    <p:cSldViewPr>
      <p:cViewPr varScale="1">
        <p:scale>
          <a:sx n="111" d="100"/>
          <a:sy n="111" d="100"/>
        </p:scale>
        <p:origin x="1368" y="90"/>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16" Type="http://schemas.openxmlformats.org/officeDocument/2006/relationships/presProps" Target="presProps.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slide" Target="slides/slide202.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217" Type="http://schemas.openxmlformats.org/officeDocument/2006/relationships/viewProps" Target="viewProps.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theme" Target="theme/theme1.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219" Type="http://schemas.openxmlformats.org/officeDocument/2006/relationships/tableStyles" Target="tableStyles.xml"/><Relationship Id="rId3" Type="http://schemas.openxmlformats.org/officeDocument/2006/relationships/customXml" Target="../customXml/item3.xml"/><Relationship Id="rId214" Type="http://schemas.openxmlformats.org/officeDocument/2006/relationships/notesMaster" Target="notesMasters/notesMaster1.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openxmlformats.org/officeDocument/2006/relationships/slide" Target="slides/slide205.xml"/><Relationship Id="rId190" Type="http://schemas.openxmlformats.org/officeDocument/2006/relationships/slide" Target="slides/slide186.xml"/><Relationship Id="rId204" Type="http://schemas.openxmlformats.org/officeDocument/2006/relationships/slide" Target="slides/slide200.xml"/><Relationship Id="rId220" Type="http://schemas.microsoft.com/office/2016/11/relationships/changesInfo" Target="changesInfos/changesInfo1.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slide" Target="slides/slide206.xml"/><Relationship Id="rId215" Type="http://schemas.openxmlformats.org/officeDocument/2006/relationships/handoutMaster" Target="handoutMasters/handoutMaster1.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microsoft.com/office/2015/10/relationships/revisionInfo" Target="revisionInfo.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E49B0519-A6DE-467E-9DC3-D316504FDA7B}"/>
    <pc:docChg chg="custSel addSld modSld modMainMaster">
      <pc:chgData name="Alfred Asterjadhi" userId="39de57b9-85c0-4fd1-aaac-8ca2b6560ad0" providerId="ADAL" clId="{E49B0519-A6DE-467E-9DC3-D316504FDA7B}" dt="2024-02-07T16:23:33.593" v="130" actId="20577"/>
      <pc:docMkLst>
        <pc:docMk/>
      </pc:docMkLst>
      <pc:sldChg chg="modSp add mod">
        <pc:chgData name="Alfred Asterjadhi" userId="39de57b9-85c0-4fd1-aaac-8ca2b6560ad0" providerId="ADAL" clId="{E49B0519-A6DE-467E-9DC3-D316504FDA7B}" dt="2024-02-07T16:18:56.742" v="15" actId="313"/>
        <pc:sldMkLst>
          <pc:docMk/>
          <pc:sldMk cId="3501348479" sldId="1244"/>
        </pc:sldMkLst>
        <pc:spChg chg="mod">
          <ac:chgData name="Alfred Asterjadhi" userId="39de57b9-85c0-4fd1-aaac-8ca2b6560ad0" providerId="ADAL" clId="{E49B0519-A6DE-467E-9DC3-D316504FDA7B}" dt="2024-02-07T16:18:56.742" v="15" actId="313"/>
          <ac:spMkLst>
            <pc:docMk/>
            <pc:sldMk cId="3501348479" sldId="1244"/>
            <ac:spMk id="7" creationId="{3126AA10-DC1C-4E34-80DA-B427588F2BD9}"/>
          </ac:spMkLst>
        </pc:spChg>
      </pc:sldChg>
      <pc:sldChg chg="modSp add mod">
        <pc:chgData name="Alfred Asterjadhi" userId="39de57b9-85c0-4fd1-aaac-8ca2b6560ad0" providerId="ADAL" clId="{E49B0519-A6DE-467E-9DC3-D316504FDA7B}" dt="2024-02-07T16:23:33.593" v="130" actId="20577"/>
        <pc:sldMkLst>
          <pc:docMk/>
          <pc:sldMk cId="231213387" sldId="1245"/>
        </pc:sldMkLst>
        <pc:spChg chg="mod">
          <ac:chgData name="Alfred Asterjadhi" userId="39de57b9-85c0-4fd1-aaac-8ca2b6560ad0" providerId="ADAL" clId="{E49B0519-A6DE-467E-9DC3-D316504FDA7B}" dt="2024-02-07T16:20:40.329" v="54" actId="20577"/>
          <ac:spMkLst>
            <pc:docMk/>
            <pc:sldMk cId="231213387" sldId="1245"/>
            <ac:spMk id="2" creationId="{49510D9F-7498-4603-98A7-A6DB1EDD560E}"/>
          </ac:spMkLst>
        </pc:spChg>
        <pc:spChg chg="mod">
          <ac:chgData name="Alfred Asterjadhi" userId="39de57b9-85c0-4fd1-aaac-8ca2b6560ad0" providerId="ADAL" clId="{E49B0519-A6DE-467E-9DC3-D316504FDA7B}" dt="2024-02-07T16:23:33.593" v="130" actId="20577"/>
          <ac:spMkLst>
            <pc:docMk/>
            <pc:sldMk cId="231213387" sldId="1245"/>
            <ac:spMk id="3" creationId="{93EB16D6-11CB-4092-9D44-C889CC5233EA}"/>
          </ac:spMkLst>
        </pc:spChg>
        <pc:spChg chg="mod">
          <ac:chgData name="Alfred Asterjadhi" userId="39de57b9-85c0-4fd1-aaac-8ca2b6560ad0" providerId="ADAL" clId="{E49B0519-A6DE-467E-9DC3-D316504FDA7B}" dt="2024-02-07T16:19:27.648" v="33" actId="20577"/>
          <ac:spMkLst>
            <pc:docMk/>
            <pc:sldMk cId="231213387" sldId="1245"/>
            <ac:spMk id="6" creationId="{536B0377-C8E2-442F-A310-3A1EE7A7D0C0}"/>
          </ac:spMkLst>
        </pc:spChg>
      </pc:sldChg>
      <pc:sldMasterChg chg="modSp mod">
        <pc:chgData name="Alfred Asterjadhi" userId="39de57b9-85c0-4fd1-aaac-8ca2b6560ad0" providerId="ADAL" clId="{E49B0519-A6DE-467E-9DC3-D316504FDA7B}" dt="2024-02-07T16:17:34.536" v="1" actId="6549"/>
        <pc:sldMasterMkLst>
          <pc:docMk/>
          <pc:sldMasterMk cId="0" sldId="2147483648"/>
        </pc:sldMasterMkLst>
        <pc:spChg chg="mod">
          <ac:chgData name="Alfred Asterjadhi" userId="39de57b9-85c0-4fd1-aaac-8ca2b6560ad0" providerId="ADAL" clId="{E49B0519-A6DE-467E-9DC3-D316504FDA7B}" dt="2024-02-07T16:17:34.536" v="1" actId="6549"/>
          <ac:spMkLst>
            <pc:docMk/>
            <pc:sldMasterMk cId="0" sldId="2147483648"/>
            <ac:spMk id="10" creationId="{00000000-0000-0000-0000-000000000000}"/>
          </ac:spMkLst>
        </pc:spChg>
      </pc:sldMasterChg>
    </pc:docChg>
  </pc:docChgLst>
  <pc:docChgLst>
    <pc:chgData name="Alfred Asterjadhi" userId="39de57b9-85c0-4fd1-aaac-8ca2b6560ad0" providerId="ADAL" clId="{36BF8B3F-75FE-4A0F-BC3A-B69A7D9732F7}"/>
    <pc:docChg chg="undo redo custSel addSld delSld modSld sldOrd modMainMaster">
      <pc:chgData name="Alfred Asterjadhi" userId="39de57b9-85c0-4fd1-aaac-8ca2b6560ad0" providerId="ADAL" clId="{36BF8B3F-75FE-4A0F-BC3A-B69A7D9732F7}" dt="2024-05-15T05:59:14.390" v="5033" actId="20577"/>
      <pc:docMkLst>
        <pc:docMk/>
      </pc:docMkLst>
      <pc:sldChg chg="modSp mod">
        <pc:chgData name="Alfred Asterjadhi" userId="39de57b9-85c0-4fd1-aaac-8ca2b6560ad0" providerId="ADAL" clId="{36BF8B3F-75FE-4A0F-BC3A-B69A7D9732F7}" dt="2024-03-14T21:09:38.767" v="2070" actId="20577"/>
        <pc:sldMkLst>
          <pc:docMk/>
          <pc:sldMk cId="231213387" sldId="1245"/>
        </pc:sldMkLst>
        <pc:spChg chg="mod">
          <ac:chgData name="Alfred Asterjadhi" userId="39de57b9-85c0-4fd1-aaac-8ca2b6560ad0" providerId="ADAL" clId="{36BF8B3F-75FE-4A0F-BC3A-B69A7D9732F7}" dt="2024-03-14T21:09:38.767" v="2070" actId="20577"/>
          <ac:spMkLst>
            <pc:docMk/>
            <pc:sldMk cId="231213387" sldId="1245"/>
            <ac:spMk id="2" creationId="{49510D9F-7498-4603-98A7-A6DB1EDD560E}"/>
          </ac:spMkLst>
        </pc:spChg>
        <pc:spChg chg="mod">
          <ac:chgData name="Alfred Asterjadhi" userId="39de57b9-85c0-4fd1-aaac-8ca2b6560ad0" providerId="ADAL" clId="{36BF8B3F-75FE-4A0F-BC3A-B69A7D9732F7}" dt="2024-02-28T16:59:49.330" v="114"/>
          <ac:spMkLst>
            <pc:docMk/>
            <pc:sldMk cId="231213387" sldId="1245"/>
            <ac:spMk id="3" creationId="{93EB16D6-11CB-4092-9D44-C889CC5233EA}"/>
          </ac:spMkLst>
        </pc:spChg>
      </pc:sldChg>
      <pc:sldChg chg="modSp add mod">
        <pc:chgData name="Alfred Asterjadhi" userId="39de57b9-85c0-4fd1-aaac-8ca2b6560ad0" providerId="ADAL" clId="{36BF8B3F-75FE-4A0F-BC3A-B69A7D9732F7}" dt="2024-03-14T21:09:53.184" v="2074" actId="20577"/>
        <pc:sldMkLst>
          <pc:docMk/>
          <pc:sldMk cId="3814739714" sldId="1246"/>
        </pc:sldMkLst>
        <pc:spChg chg="mod">
          <ac:chgData name="Alfred Asterjadhi" userId="39de57b9-85c0-4fd1-aaac-8ca2b6560ad0" providerId="ADAL" clId="{36BF8B3F-75FE-4A0F-BC3A-B69A7D9732F7}" dt="2024-03-14T21:09:53.184" v="2074" actId="20577"/>
          <ac:spMkLst>
            <pc:docMk/>
            <pc:sldMk cId="3814739714" sldId="1246"/>
            <ac:spMk id="2" creationId="{49510D9F-7498-4603-98A7-A6DB1EDD560E}"/>
          </ac:spMkLst>
        </pc:spChg>
        <pc:spChg chg="mod">
          <ac:chgData name="Alfred Asterjadhi" userId="39de57b9-85c0-4fd1-aaac-8ca2b6560ad0" providerId="ADAL" clId="{36BF8B3F-75FE-4A0F-BC3A-B69A7D9732F7}" dt="2024-03-14T21:08:55.388" v="2068" actId="20577"/>
          <ac:spMkLst>
            <pc:docMk/>
            <pc:sldMk cId="3814739714" sldId="1246"/>
            <ac:spMk id="3" creationId="{93EB16D6-11CB-4092-9D44-C889CC5233EA}"/>
          </ac:spMkLst>
        </pc:spChg>
        <pc:spChg chg="mod">
          <ac:chgData name="Alfred Asterjadhi" userId="39de57b9-85c0-4fd1-aaac-8ca2b6560ad0" providerId="ADAL" clId="{36BF8B3F-75FE-4A0F-BC3A-B69A7D9732F7}" dt="2024-03-09T18:01:37.265" v="259" actId="20577"/>
          <ac:spMkLst>
            <pc:docMk/>
            <pc:sldMk cId="3814739714" sldId="1246"/>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04757938" sldId="1247"/>
        </pc:sldMkLst>
        <pc:spChg chg="mod">
          <ac:chgData name="Alfred Asterjadhi" userId="39de57b9-85c0-4fd1-aaac-8ca2b6560ad0" providerId="ADAL" clId="{36BF8B3F-75FE-4A0F-BC3A-B69A7D9732F7}" dt="2024-03-09T18:01:17.425" v="248" actId="20577"/>
          <ac:spMkLst>
            <pc:docMk/>
            <pc:sldMk cId="1104757938" sldId="1247"/>
            <ac:spMk id="6" creationId="{7488035E-BDAD-477C-AA55-E8989C4B7B8C}"/>
          </ac:spMkLst>
        </pc:spChg>
        <pc:spChg chg="mod">
          <ac:chgData name="Alfred Asterjadhi" userId="39de57b9-85c0-4fd1-aaac-8ca2b6560ad0" providerId="ADAL" clId="{36BF8B3F-75FE-4A0F-BC3A-B69A7D9732F7}" dt="2024-03-09T19:44:34.259" v="262" actId="20577"/>
          <ac:spMkLst>
            <pc:docMk/>
            <pc:sldMk cId="1104757938" sldId="1247"/>
            <ac:spMk id="7" creationId="{3126AA10-DC1C-4E34-80DA-B427588F2BD9}"/>
          </ac:spMkLst>
        </pc:spChg>
      </pc:sldChg>
      <pc:sldChg chg="modSp add mod">
        <pc:chgData name="Alfred Asterjadhi" userId="39de57b9-85c0-4fd1-aaac-8ca2b6560ad0" providerId="ADAL" clId="{36BF8B3F-75FE-4A0F-BC3A-B69A7D9732F7}" dt="2024-03-14T21:09:45.990" v="2072" actId="20577"/>
        <pc:sldMkLst>
          <pc:docMk/>
          <pc:sldMk cId="1513511096" sldId="1248"/>
        </pc:sldMkLst>
        <pc:spChg chg="mod">
          <ac:chgData name="Alfred Asterjadhi" userId="39de57b9-85c0-4fd1-aaac-8ca2b6560ad0" providerId="ADAL" clId="{36BF8B3F-75FE-4A0F-BC3A-B69A7D9732F7}" dt="2024-03-14T21:09:45.990" v="2072" actId="20577"/>
          <ac:spMkLst>
            <pc:docMk/>
            <pc:sldMk cId="1513511096" sldId="1248"/>
            <ac:spMk id="2" creationId="{49510D9F-7498-4603-98A7-A6DB1EDD560E}"/>
          </ac:spMkLst>
        </pc:spChg>
        <pc:spChg chg="mod">
          <ac:chgData name="Alfred Asterjadhi" userId="39de57b9-85c0-4fd1-aaac-8ca2b6560ad0" providerId="ADAL" clId="{36BF8B3F-75FE-4A0F-BC3A-B69A7D9732F7}" dt="2024-03-14T21:08:03.149" v="2034"/>
          <ac:spMkLst>
            <pc:docMk/>
            <pc:sldMk cId="1513511096" sldId="1248"/>
            <ac:spMk id="3" creationId="{93EB16D6-11CB-4092-9D44-C889CC5233EA}"/>
          </ac:spMkLst>
        </pc:spChg>
        <pc:spChg chg="mod">
          <ac:chgData name="Alfred Asterjadhi" userId="39de57b9-85c0-4fd1-aaac-8ca2b6560ad0" providerId="ADAL" clId="{36BF8B3F-75FE-4A0F-BC3A-B69A7D9732F7}" dt="2024-03-09T18:01:31.685" v="254" actId="6549"/>
          <ac:spMkLst>
            <pc:docMk/>
            <pc:sldMk cId="1513511096" sldId="1248"/>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54098357" sldId="1249"/>
        </pc:sldMkLst>
        <pc:spChg chg="mod">
          <ac:chgData name="Alfred Asterjadhi" userId="39de57b9-85c0-4fd1-aaac-8ca2b6560ad0" providerId="ADAL" clId="{36BF8B3F-75FE-4A0F-BC3A-B69A7D9732F7}" dt="2024-03-09T17:59:09.831" v="198" actId="20577"/>
          <ac:spMkLst>
            <pc:docMk/>
            <pc:sldMk cId="1154098357" sldId="1249"/>
            <ac:spMk id="4" creationId="{7335E98F-CD54-45CC-B242-37886F48A525}"/>
          </ac:spMkLst>
        </pc:spChg>
        <pc:spChg chg="mod">
          <ac:chgData name="Alfred Asterjadhi" userId="39de57b9-85c0-4fd1-aaac-8ca2b6560ad0" providerId="ADAL" clId="{36BF8B3F-75FE-4A0F-BC3A-B69A7D9732F7}" dt="2024-03-09T18:01:03.465" v="246" actId="207"/>
          <ac:spMkLst>
            <pc:docMk/>
            <pc:sldMk cId="1154098357" sldId="1249"/>
            <ac:spMk id="8" creationId="{30ECE423-DD38-4A25-AD6E-26DF5AC61863}"/>
          </ac:spMkLst>
        </pc:spChg>
      </pc:sldChg>
      <pc:sldChg chg="modSp add mod">
        <pc:chgData name="Alfred Asterjadhi" userId="39de57b9-85c0-4fd1-aaac-8ca2b6560ad0" providerId="ADAL" clId="{36BF8B3F-75FE-4A0F-BC3A-B69A7D9732F7}" dt="2024-03-09T19:44:53.268" v="264" actId="20577"/>
        <pc:sldMkLst>
          <pc:docMk/>
          <pc:sldMk cId="628498640" sldId="1250"/>
        </pc:sldMkLst>
        <pc:spChg chg="mod">
          <ac:chgData name="Alfred Asterjadhi" userId="39de57b9-85c0-4fd1-aaac-8ca2b6560ad0" providerId="ADAL" clId="{36BF8B3F-75FE-4A0F-BC3A-B69A7D9732F7}" dt="2024-03-09T19:44:53.268" v="264" actId="20577"/>
          <ac:spMkLst>
            <pc:docMk/>
            <pc:sldMk cId="628498640" sldId="1250"/>
            <ac:spMk id="7" creationId="{3126AA10-DC1C-4E34-80DA-B427588F2BD9}"/>
          </ac:spMkLst>
        </pc:spChg>
      </pc:sldChg>
      <pc:sldChg chg="modSp add mod">
        <pc:chgData name="Alfred Asterjadhi" userId="39de57b9-85c0-4fd1-aaac-8ca2b6560ad0" providerId="ADAL" clId="{36BF8B3F-75FE-4A0F-BC3A-B69A7D9732F7}" dt="2024-03-14T21:11:31.104" v="2117"/>
        <pc:sldMkLst>
          <pc:docMk/>
          <pc:sldMk cId="1068528580" sldId="1251"/>
        </pc:sldMkLst>
        <pc:spChg chg="mod">
          <ac:chgData name="Alfred Asterjadhi" userId="39de57b9-85c0-4fd1-aaac-8ca2b6560ad0" providerId="ADAL" clId="{36BF8B3F-75FE-4A0F-BC3A-B69A7D9732F7}" dt="2024-03-14T21:10:03.433" v="2076" actId="20577"/>
          <ac:spMkLst>
            <pc:docMk/>
            <pc:sldMk cId="1068528580" sldId="1251"/>
            <ac:spMk id="2" creationId="{49510D9F-7498-4603-98A7-A6DB1EDD560E}"/>
          </ac:spMkLst>
        </pc:spChg>
        <pc:spChg chg="mod">
          <ac:chgData name="Alfred Asterjadhi" userId="39de57b9-85c0-4fd1-aaac-8ca2b6560ad0" providerId="ADAL" clId="{36BF8B3F-75FE-4A0F-BC3A-B69A7D9732F7}" dt="2024-03-14T21:11:31.104" v="2117"/>
          <ac:spMkLst>
            <pc:docMk/>
            <pc:sldMk cId="1068528580" sldId="1251"/>
            <ac:spMk id="3" creationId="{93EB16D6-11CB-4092-9D44-C889CC5233EA}"/>
          </ac:spMkLst>
        </pc:spChg>
      </pc:sldChg>
      <pc:sldChg chg="modSp add mod">
        <pc:chgData name="Alfred Asterjadhi" userId="39de57b9-85c0-4fd1-aaac-8ca2b6560ad0" providerId="ADAL" clId="{36BF8B3F-75FE-4A0F-BC3A-B69A7D9732F7}" dt="2024-03-14T21:12:34.523" v="2147"/>
        <pc:sldMkLst>
          <pc:docMk/>
          <pc:sldMk cId="3993089922" sldId="1252"/>
        </pc:sldMkLst>
        <pc:spChg chg="mod">
          <ac:chgData name="Alfred Asterjadhi" userId="39de57b9-85c0-4fd1-aaac-8ca2b6560ad0" providerId="ADAL" clId="{36BF8B3F-75FE-4A0F-BC3A-B69A7D9732F7}" dt="2024-03-14T21:11:38" v="2119" actId="20577"/>
          <ac:spMkLst>
            <pc:docMk/>
            <pc:sldMk cId="3993089922" sldId="1252"/>
            <ac:spMk id="2" creationId="{49510D9F-7498-4603-98A7-A6DB1EDD560E}"/>
          </ac:spMkLst>
        </pc:spChg>
        <pc:spChg chg="mod">
          <ac:chgData name="Alfred Asterjadhi" userId="39de57b9-85c0-4fd1-aaac-8ca2b6560ad0" providerId="ADAL" clId="{36BF8B3F-75FE-4A0F-BC3A-B69A7D9732F7}" dt="2024-03-14T21:12:34.523" v="2147"/>
          <ac:spMkLst>
            <pc:docMk/>
            <pc:sldMk cId="3993089922" sldId="1252"/>
            <ac:spMk id="3" creationId="{93EB16D6-11CB-4092-9D44-C889CC5233EA}"/>
          </ac:spMkLst>
        </pc:spChg>
      </pc:sldChg>
      <pc:sldChg chg="modSp add mod">
        <pc:chgData name="Alfred Asterjadhi" userId="39de57b9-85c0-4fd1-aaac-8ca2b6560ad0" providerId="ADAL" clId="{36BF8B3F-75FE-4A0F-BC3A-B69A7D9732F7}" dt="2024-03-14T21:13:41.524" v="2179"/>
        <pc:sldMkLst>
          <pc:docMk/>
          <pc:sldMk cId="733874026" sldId="1253"/>
        </pc:sldMkLst>
        <pc:spChg chg="mod">
          <ac:chgData name="Alfred Asterjadhi" userId="39de57b9-85c0-4fd1-aaac-8ca2b6560ad0" providerId="ADAL" clId="{36BF8B3F-75FE-4A0F-BC3A-B69A7D9732F7}" dt="2024-03-14T21:13:11.695" v="2158" actId="20577"/>
          <ac:spMkLst>
            <pc:docMk/>
            <pc:sldMk cId="733874026" sldId="1253"/>
            <ac:spMk id="2" creationId="{49510D9F-7498-4603-98A7-A6DB1EDD560E}"/>
          </ac:spMkLst>
        </pc:spChg>
        <pc:spChg chg="mod">
          <ac:chgData name="Alfred Asterjadhi" userId="39de57b9-85c0-4fd1-aaac-8ca2b6560ad0" providerId="ADAL" clId="{36BF8B3F-75FE-4A0F-BC3A-B69A7D9732F7}" dt="2024-03-14T21:13:41.524" v="2179"/>
          <ac:spMkLst>
            <pc:docMk/>
            <pc:sldMk cId="733874026" sldId="1253"/>
            <ac:spMk id="3" creationId="{93EB16D6-11CB-4092-9D44-C889CC5233EA}"/>
          </ac:spMkLst>
        </pc:spChg>
      </pc:sldChg>
      <pc:sldChg chg="modSp add mod">
        <pc:chgData name="Alfred Asterjadhi" userId="39de57b9-85c0-4fd1-aaac-8ca2b6560ad0" providerId="ADAL" clId="{36BF8B3F-75FE-4A0F-BC3A-B69A7D9732F7}" dt="2024-03-18T18:14:37.047" v="2276" actId="404"/>
        <pc:sldMkLst>
          <pc:docMk/>
          <pc:sldMk cId="4181786973" sldId="1254"/>
        </pc:sldMkLst>
        <pc:spChg chg="mod">
          <ac:chgData name="Alfred Asterjadhi" userId="39de57b9-85c0-4fd1-aaac-8ca2b6560ad0" providerId="ADAL" clId="{36BF8B3F-75FE-4A0F-BC3A-B69A7D9732F7}" dt="2024-03-14T21:13:49.984" v="2180" actId="20577"/>
          <ac:spMkLst>
            <pc:docMk/>
            <pc:sldMk cId="4181786973" sldId="1254"/>
            <ac:spMk id="2" creationId="{49510D9F-7498-4603-98A7-A6DB1EDD560E}"/>
          </ac:spMkLst>
        </pc:spChg>
        <pc:spChg chg="mod">
          <ac:chgData name="Alfred Asterjadhi" userId="39de57b9-85c0-4fd1-aaac-8ca2b6560ad0" providerId="ADAL" clId="{36BF8B3F-75FE-4A0F-BC3A-B69A7D9732F7}" dt="2024-03-18T18:14:37.047" v="2276" actId="404"/>
          <ac:spMkLst>
            <pc:docMk/>
            <pc:sldMk cId="4181786973" sldId="1254"/>
            <ac:spMk id="3" creationId="{93EB16D6-11CB-4092-9D44-C889CC5233EA}"/>
          </ac:spMkLst>
        </pc:spChg>
      </pc:sldChg>
      <pc:sldChg chg="modSp add mod">
        <pc:chgData name="Alfred Asterjadhi" userId="39de57b9-85c0-4fd1-aaac-8ca2b6560ad0" providerId="ADAL" clId="{36BF8B3F-75FE-4A0F-BC3A-B69A7D9732F7}" dt="2024-03-14T21:16:44.038" v="2275"/>
        <pc:sldMkLst>
          <pc:docMk/>
          <pc:sldMk cId="4226123409" sldId="1255"/>
        </pc:sldMkLst>
        <pc:spChg chg="mod">
          <ac:chgData name="Alfred Asterjadhi" userId="39de57b9-85c0-4fd1-aaac-8ca2b6560ad0" providerId="ADAL" clId="{36BF8B3F-75FE-4A0F-BC3A-B69A7D9732F7}" dt="2024-03-14T21:15:23.580" v="2242" actId="20577"/>
          <ac:spMkLst>
            <pc:docMk/>
            <pc:sldMk cId="4226123409" sldId="1255"/>
            <ac:spMk id="2" creationId="{78E0B067-ABE7-DE05-065D-2628E6E451B5}"/>
          </ac:spMkLst>
        </pc:spChg>
        <pc:spChg chg="mod">
          <ac:chgData name="Alfred Asterjadhi" userId="39de57b9-85c0-4fd1-aaac-8ca2b6560ad0" providerId="ADAL" clId="{36BF8B3F-75FE-4A0F-BC3A-B69A7D9732F7}" dt="2024-03-14T21:16:44.038" v="2275"/>
          <ac:spMkLst>
            <pc:docMk/>
            <pc:sldMk cId="4226123409" sldId="1255"/>
            <ac:spMk id="3" creationId="{92CDABE8-248C-9573-CB77-DDDB40ADCABC}"/>
          </ac:spMkLst>
        </pc:spChg>
        <pc:spChg chg="mod">
          <ac:chgData name="Alfred Asterjadhi" userId="39de57b9-85c0-4fd1-aaac-8ca2b6560ad0" providerId="ADAL" clId="{36BF8B3F-75FE-4A0F-BC3A-B69A7D9732F7}" dt="2024-03-14T19:22:39.146" v="1657"/>
          <ac:spMkLst>
            <pc:docMk/>
            <pc:sldMk cId="4226123409" sldId="1255"/>
            <ac:spMk id="6" creationId="{4CE98784-6ED3-0158-11DC-2DDDB65E9723}"/>
          </ac:spMkLst>
        </pc:spChg>
      </pc:sldChg>
      <pc:sldChg chg="modSp add mod">
        <pc:chgData name="Alfred Asterjadhi" userId="39de57b9-85c0-4fd1-aaac-8ca2b6560ad0" providerId="ADAL" clId="{36BF8B3F-75FE-4A0F-BC3A-B69A7D9732F7}" dt="2024-04-04T17:26:51.005" v="2612" actId="20577"/>
        <pc:sldMkLst>
          <pc:docMk/>
          <pc:sldMk cId="3654201856" sldId="1256"/>
        </pc:sldMkLst>
        <pc:spChg chg="mod">
          <ac:chgData name="Alfred Asterjadhi" userId="39de57b9-85c0-4fd1-aaac-8ca2b6560ad0" providerId="ADAL" clId="{36BF8B3F-75FE-4A0F-BC3A-B69A7D9732F7}" dt="2024-04-04T17:26:51.005" v="2612" actId="20577"/>
          <ac:spMkLst>
            <pc:docMk/>
            <pc:sldMk cId="3654201856" sldId="1256"/>
            <ac:spMk id="6" creationId="{4B4587F6-4975-6B16-6F2D-EF34E3777A4B}"/>
          </ac:spMkLst>
        </pc:spChg>
        <pc:spChg chg="mod">
          <ac:chgData name="Alfred Asterjadhi" userId="39de57b9-85c0-4fd1-aaac-8ca2b6560ad0" providerId="ADAL" clId="{36BF8B3F-75FE-4A0F-BC3A-B69A7D9732F7}" dt="2024-03-27T16:19:02.890" v="2283" actId="20577"/>
          <ac:spMkLst>
            <pc:docMk/>
            <pc:sldMk cId="3654201856" sldId="1256"/>
            <ac:spMk id="7" creationId="{BBE380E8-31FF-4646-2B7B-0B4CB1A84C1D}"/>
          </ac:spMkLst>
        </pc:spChg>
      </pc:sldChg>
      <pc:sldChg chg="modSp add mod">
        <pc:chgData name="Alfred Asterjadhi" userId="39de57b9-85c0-4fd1-aaac-8ca2b6560ad0" providerId="ADAL" clId="{36BF8B3F-75FE-4A0F-BC3A-B69A7D9732F7}" dt="2024-04-17T15:58:05.211" v="2876" actId="20577"/>
        <pc:sldMkLst>
          <pc:docMk/>
          <pc:sldMk cId="783837563" sldId="1257"/>
        </pc:sldMkLst>
        <pc:spChg chg="mod">
          <ac:chgData name="Alfred Asterjadhi" userId="39de57b9-85c0-4fd1-aaac-8ca2b6560ad0" providerId="ADAL" clId="{36BF8B3F-75FE-4A0F-BC3A-B69A7D9732F7}" dt="2024-04-03T16:29:11.174" v="2499" actId="20577"/>
          <ac:spMkLst>
            <pc:docMk/>
            <pc:sldMk cId="783837563" sldId="1257"/>
            <ac:spMk id="2" creationId="{42854970-17D9-6F05-4C71-EBC4E41912A3}"/>
          </ac:spMkLst>
        </pc:spChg>
        <pc:spChg chg="mod">
          <ac:chgData name="Alfred Asterjadhi" userId="39de57b9-85c0-4fd1-aaac-8ca2b6560ad0" providerId="ADAL" clId="{36BF8B3F-75FE-4A0F-BC3A-B69A7D9732F7}" dt="2024-04-17T15:58:05.211" v="2876" actId="20577"/>
          <ac:spMkLst>
            <pc:docMk/>
            <pc:sldMk cId="783837563" sldId="1257"/>
            <ac:spMk id="3" creationId="{15B06966-A502-80FA-16A5-81986652AE22}"/>
          </ac:spMkLst>
        </pc:spChg>
        <pc:spChg chg="mod">
          <ac:chgData name="Alfred Asterjadhi" userId="39de57b9-85c0-4fd1-aaac-8ca2b6560ad0" providerId="ADAL" clId="{36BF8B3F-75FE-4A0F-BC3A-B69A7D9732F7}" dt="2024-04-04T17:26:56.033" v="2613"/>
          <ac:spMkLst>
            <pc:docMk/>
            <pc:sldMk cId="783837563" sldId="1257"/>
            <ac:spMk id="6" creationId="{FE16CE31-A6D3-44E2-0257-B9636FAB81AA}"/>
          </ac:spMkLst>
        </pc:spChg>
      </pc:sldChg>
      <pc:sldChg chg="addSp delSp modSp add mod">
        <pc:chgData name="Alfred Asterjadhi" userId="39de57b9-85c0-4fd1-aaac-8ca2b6560ad0" providerId="ADAL" clId="{36BF8B3F-75FE-4A0F-BC3A-B69A7D9732F7}" dt="2024-05-08T16:25:11.612" v="3278"/>
        <pc:sldMkLst>
          <pc:docMk/>
          <pc:sldMk cId="3550500018" sldId="1258"/>
        </pc:sldMkLst>
        <pc:spChg chg="mod">
          <ac:chgData name="Alfred Asterjadhi" userId="39de57b9-85c0-4fd1-aaac-8ca2b6560ad0" providerId="ADAL" clId="{36BF8B3F-75FE-4A0F-BC3A-B69A7D9732F7}" dt="2024-04-08T15:04:28.954" v="2617" actId="20577"/>
          <ac:spMkLst>
            <pc:docMk/>
            <pc:sldMk cId="3550500018" sldId="1258"/>
            <ac:spMk id="2" creationId="{60091147-3F11-E3F0-0529-D4241F7503DC}"/>
          </ac:spMkLst>
        </pc:spChg>
        <pc:spChg chg="mod">
          <ac:chgData name="Alfred Asterjadhi" userId="39de57b9-85c0-4fd1-aaac-8ca2b6560ad0" providerId="ADAL" clId="{36BF8B3F-75FE-4A0F-BC3A-B69A7D9732F7}" dt="2024-05-08T16:25:11.612" v="3278"/>
          <ac:spMkLst>
            <pc:docMk/>
            <pc:sldMk cId="3550500018" sldId="1258"/>
            <ac:spMk id="6" creationId="{3ABF8DFC-3C83-6EBE-F513-4B5FD8FC823B}"/>
          </ac:spMkLst>
        </pc:spChg>
        <pc:spChg chg="add del">
          <ac:chgData name="Alfred Asterjadhi" userId="39de57b9-85c0-4fd1-aaac-8ca2b6560ad0" providerId="ADAL" clId="{36BF8B3F-75FE-4A0F-BC3A-B69A7D9732F7}" dt="2024-04-17T17:51:04.486" v="2913" actId="22"/>
          <ac:spMkLst>
            <pc:docMk/>
            <pc:sldMk cId="3550500018" sldId="1258"/>
            <ac:spMk id="7" creationId="{A7ABB6A2-919F-BB01-70CC-10AA81C9C646}"/>
          </ac:spMkLst>
        </pc:spChg>
        <pc:spChg chg="mod">
          <ac:chgData name="Alfred Asterjadhi" userId="39de57b9-85c0-4fd1-aaac-8ca2b6560ad0" providerId="ADAL" clId="{36BF8B3F-75FE-4A0F-BC3A-B69A7D9732F7}" dt="2024-04-17T15:58:59.549" v="2911"/>
          <ac:spMkLst>
            <pc:docMk/>
            <pc:sldMk cId="3550500018" sldId="1258"/>
            <ac:spMk id="10" creationId="{538CB5A4-347B-062B-6730-6D6D20E67834}"/>
          </ac:spMkLst>
        </pc:spChg>
      </pc:sldChg>
      <pc:sldChg chg="modSp add mod">
        <pc:chgData name="Alfred Asterjadhi" userId="39de57b9-85c0-4fd1-aaac-8ca2b6560ad0" providerId="ADAL" clId="{36BF8B3F-75FE-4A0F-BC3A-B69A7D9732F7}" dt="2024-05-14T06:14:30.120" v="3614" actId="13926"/>
        <pc:sldMkLst>
          <pc:docMk/>
          <pc:sldMk cId="3014464812" sldId="1259"/>
        </pc:sldMkLst>
        <pc:spChg chg="mod">
          <ac:chgData name="Alfred Asterjadhi" userId="39de57b9-85c0-4fd1-aaac-8ca2b6560ad0" providerId="ADAL" clId="{36BF8B3F-75FE-4A0F-BC3A-B69A7D9732F7}" dt="2024-04-17T17:57:51.539" v="3051" actId="20577"/>
          <ac:spMkLst>
            <pc:docMk/>
            <pc:sldMk cId="3014464812" sldId="1259"/>
            <ac:spMk id="2" creationId="{42854970-17D9-6F05-4C71-EBC4E41912A3}"/>
          </ac:spMkLst>
        </pc:spChg>
        <pc:spChg chg="mod">
          <ac:chgData name="Alfred Asterjadhi" userId="39de57b9-85c0-4fd1-aaac-8ca2b6560ad0" providerId="ADAL" clId="{36BF8B3F-75FE-4A0F-BC3A-B69A7D9732F7}" dt="2024-05-14T06:14:30.120" v="3614" actId="13926"/>
          <ac:spMkLst>
            <pc:docMk/>
            <pc:sldMk cId="3014464812" sldId="1259"/>
            <ac:spMk id="3" creationId="{15B06966-A502-80FA-16A5-81986652AE22}"/>
          </ac:spMkLst>
        </pc:spChg>
        <pc:spChg chg="mod">
          <ac:chgData name="Alfred Asterjadhi" userId="39de57b9-85c0-4fd1-aaac-8ca2b6560ad0" providerId="ADAL" clId="{36BF8B3F-75FE-4A0F-BC3A-B69A7D9732F7}" dt="2024-05-08T16:25:22.235" v="3282"/>
          <ac:spMkLst>
            <pc:docMk/>
            <pc:sldMk cId="3014464812" sldId="1259"/>
            <ac:spMk id="6" creationId="{FE16CE31-A6D3-44E2-0257-B9636FAB81AA}"/>
          </ac:spMkLst>
        </pc:spChg>
      </pc:sldChg>
      <pc:sldChg chg="modSp add mod">
        <pc:chgData name="Alfred Asterjadhi" userId="39de57b9-85c0-4fd1-aaac-8ca2b6560ad0" providerId="ADAL" clId="{36BF8B3F-75FE-4A0F-BC3A-B69A7D9732F7}" dt="2024-05-08T16:25:15.450" v="3281" actId="20577"/>
        <pc:sldMkLst>
          <pc:docMk/>
          <pc:sldMk cId="2706869825" sldId="1260"/>
        </pc:sldMkLst>
        <pc:spChg chg="mod">
          <ac:chgData name="Alfred Asterjadhi" userId="39de57b9-85c0-4fd1-aaac-8ca2b6560ad0" providerId="ADAL" clId="{36BF8B3F-75FE-4A0F-BC3A-B69A7D9732F7}" dt="2024-05-08T16:25:15.450" v="3281" actId="20577"/>
          <ac:spMkLst>
            <pc:docMk/>
            <pc:sldMk cId="2706869825" sldId="1260"/>
            <ac:spMk id="6" creationId="{4B4587F6-4975-6B16-6F2D-EF34E3777A4B}"/>
          </ac:spMkLst>
        </pc:spChg>
        <pc:spChg chg="mod">
          <ac:chgData name="Alfred Asterjadhi" userId="39de57b9-85c0-4fd1-aaac-8ca2b6560ad0" providerId="ADAL" clId="{36BF8B3F-75FE-4A0F-BC3A-B69A7D9732F7}" dt="2024-04-17T17:51:36.907" v="2922" actId="20577"/>
          <ac:spMkLst>
            <pc:docMk/>
            <pc:sldMk cId="2706869825" sldId="1260"/>
            <ac:spMk id="7" creationId="{BBE380E8-31FF-4646-2B7B-0B4CB1A84C1D}"/>
          </ac:spMkLst>
        </pc:spChg>
      </pc:sldChg>
      <pc:sldChg chg="addSp delSp modSp new mod chgLayout">
        <pc:chgData name="Alfred Asterjadhi" userId="39de57b9-85c0-4fd1-aaac-8ca2b6560ad0" providerId="ADAL" clId="{36BF8B3F-75FE-4A0F-BC3A-B69A7D9732F7}" dt="2024-05-15T05:48:32.149" v="4988" actId="6549"/>
        <pc:sldMkLst>
          <pc:docMk/>
          <pc:sldMk cId="1478783371" sldId="1261"/>
        </pc:sldMkLst>
        <pc:spChg chg="mod ord">
          <ac:chgData name="Alfred Asterjadhi" userId="39de57b9-85c0-4fd1-aaac-8ca2b6560ad0" providerId="ADAL" clId="{36BF8B3F-75FE-4A0F-BC3A-B69A7D9732F7}" dt="2024-05-14T18:48:24.568" v="4840" actId="20577"/>
          <ac:spMkLst>
            <pc:docMk/>
            <pc:sldMk cId="1478783371" sldId="1261"/>
            <ac:spMk id="2" creationId="{F631EB4E-2A35-6721-AF1B-074F829A43D2}"/>
          </ac:spMkLst>
        </pc:spChg>
        <pc:spChg chg="mod ord">
          <ac:chgData name="Alfred Asterjadhi" userId="39de57b9-85c0-4fd1-aaac-8ca2b6560ad0" providerId="ADAL" clId="{36BF8B3F-75FE-4A0F-BC3A-B69A7D9732F7}" dt="2024-05-15T05:48:32.149" v="4988" actId="6549"/>
          <ac:spMkLst>
            <pc:docMk/>
            <pc:sldMk cId="1478783371" sldId="1261"/>
            <ac:spMk id="3" creationId="{7361A77E-0879-EC85-630A-70C5CF49D076}"/>
          </ac:spMkLst>
        </pc:spChg>
        <pc:spChg chg="mod ord">
          <ac:chgData name="Alfred Asterjadhi" userId="39de57b9-85c0-4fd1-aaac-8ca2b6560ad0" providerId="ADAL" clId="{36BF8B3F-75FE-4A0F-BC3A-B69A7D9732F7}" dt="2024-05-14T07:41:11.853" v="3958" actId="6264"/>
          <ac:spMkLst>
            <pc:docMk/>
            <pc:sldMk cId="1478783371" sldId="1261"/>
            <ac:spMk id="4" creationId="{4ECC5334-7453-165B-5E50-E9EBFD3086CD}"/>
          </ac:spMkLst>
        </pc:spChg>
        <pc:spChg chg="mod ord">
          <ac:chgData name="Alfred Asterjadhi" userId="39de57b9-85c0-4fd1-aaac-8ca2b6560ad0" providerId="ADAL" clId="{36BF8B3F-75FE-4A0F-BC3A-B69A7D9732F7}" dt="2024-05-14T07:41:11.853" v="3958" actId="6264"/>
          <ac:spMkLst>
            <pc:docMk/>
            <pc:sldMk cId="1478783371" sldId="1261"/>
            <ac:spMk id="5" creationId="{D616FF99-96C7-DA18-4639-2BE7B9629A16}"/>
          </ac:spMkLst>
        </pc:spChg>
        <pc:spChg chg="mod ord">
          <ac:chgData name="Alfred Asterjadhi" userId="39de57b9-85c0-4fd1-aaac-8ca2b6560ad0" providerId="ADAL" clId="{36BF8B3F-75FE-4A0F-BC3A-B69A7D9732F7}" dt="2024-05-14T07:41:11.853" v="3958" actId="6264"/>
          <ac:spMkLst>
            <pc:docMk/>
            <pc:sldMk cId="1478783371" sldId="1261"/>
            <ac:spMk id="6" creationId="{28CED866-E5E8-337F-938F-0E4C3BD43F97}"/>
          </ac:spMkLst>
        </pc:spChg>
        <pc:spChg chg="add del mod">
          <ac:chgData name="Alfred Asterjadhi" userId="39de57b9-85c0-4fd1-aaac-8ca2b6560ad0" providerId="ADAL" clId="{36BF8B3F-75FE-4A0F-BC3A-B69A7D9732F7}" dt="2024-05-14T07:41:11.853" v="3958" actId="6264"/>
          <ac:spMkLst>
            <pc:docMk/>
            <pc:sldMk cId="1478783371" sldId="1261"/>
            <ac:spMk id="7" creationId="{89425938-FEF6-F522-061A-B96EE8B9ADF1}"/>
          </ac:spMkLst>
        </pc:spChg>
        <pc:spChg chg="add del mod">
          <ac:chgData name="Alfred Asterjadhi" userId="39de57b9-85c0-4fd1-aaac-8ca2b6560ad0" providerId="ADAL" clId="{36BF8B3F-75FE-4A0F-BC3A-B69A7D9732F7}" dt="2024-05-14T07:41:11.853" v="3958" actId="6264"/>
          <ac:spMkLst>
            <pc:docMk/>
            <pc:sldMk cId="1478783371" sldId="1261"/>
            <ac:spMk id="8" creationId="{92F0E164-A70B-578D-D077-A4023E5790B7}"/>
          </ac:spMkLst>
        </pc:spChg>
        <pc:spChg chg="add del mod">
          <ac:chgData name="Alfred Asterjadhi" userId="39de57b9-85c0-4fd1-aaac-8ca2b6560ad0" providerId="ADAL" clId="{36BF8B3F-75FE-4A0F-BC3A-B69A7D9732F7}" dt="2024-05-14T07:41:11.853" v="3958" actId="6264"/>
          <ac:spMkLst>
            <pc:docMk/>
            <pc:sldMk cId="1478783371" sldId="1261"/>
            <ac:spMk id="9" creationId="{6214904E-D822-AFFE-8521-A4D84DCCE2BA}"/>
          </ac:spMkLst>
        </pc:spChg>
        <pc:spChg chg="add del mod">
          <ac:chgData name="Alfred Asterjadhi" userId="39de57b9-85c0-4fd1-aaac-8ca2b6560ad0" providerId="ADAL" clId="{36BF8B3F-75FE-4A0F-BC3A-B69A7D9732F7}" dt="2024-05-14T07:41:11.853" v="3958" actId="6264"/>
          <ac:spMkLst>
            <pc:docMk/>
            <pc:sldMk cId="1478783371" sldId="1261"/>
            <ac:spMk id="10" creationId="{40BCA8A0-4D1F-5072-E4E4-47BD949A4EE7}"/>
          </ac:spMkLst>
        </pc:spChg>
        <pc:spChg chg="add del mod">
          <ac:chgData name="Alfred Asterjadhi" userId="39de57b9-85c0-4fd1-aaac-8ca2b6560ad0" providerId="ADAL" clId="{36BF8B3F-75FE-4A0F-BC3A-B69A7D9732F7}" dt="2024-05-14T07:41:11.853" v="3958" actId="6264"/>
          <ac:spMkLst>
            <pc:docMk/>
            <pc:sldMk cId="1478783371" sldId="1261"/>
            <ac:spMk id="11" creationId="{F3FA16EE-142D-6081-B893-384EF74D6D00}"/>
          </ac:spMkLst>
        </pc:spChg>
        <pc:graphicFrameChg chg="add mod">
          <ac:chgData name="Alfred Asterjadhi" userId="39de57b9-85c0-4fd1-aaac-8ca2b6560ad0" providerId="ADAL" clId="{36BF8B3F-75FE-4A0F-BC3A-B69A7D9732F7}" dt="2024-05-14T06:37:14.253" v="3822"/>
          <ac:graphicFrameMkLst>
            <pc:docMk/>
            <pc:sldMk cId="1478783371" sldId="1261"/>
            <ac:graphicFrameMk id="7" creationId="{03DFC4F6-DE61-5246-6CB1-AAC2F41CC830}"/>
          </ac:graphicFrameMkLst>
        </pc:graphicFrameChg>
        <pc:graphicFrameChg chg="add mod">
          <ac:chgData name="Alfred Asterjadhi" userId="39de57b9-85c0-4fd1-aaac-8ca2b6560ad0" providerId="ADAL" clId="{36BF8B3F-75FE-4A0F-BC3A-B69A7D9732F7}" dt="2024-05-14T06:42:56.346" v="3915"/>
          <ac:graphicFrameMkLst>
            <pc:docMk/>
            <pc:sldMk cId="1478783371" sldId="1261"/>
            <ac:graphicFrameMk id="8" creationId="{EAB9E32F-76AB-CF14-5193-88B9734F8F81}"/>
          </ac:graphicFrameMkLst>
        </pc:graphicFrameChg>
      </pc:sldChg>
      <pc:sldChg chg="modSp add mod">
        <pc:chgData name="Alfred Asterjadhi" userId="39de57b9-85c0-4fd1-aaac-8ca2b6560ad0" providerId="ADAL" clId="{36BF8B3F-75FE-4A0F-BC3A-B69A7D9732F7}" dt="2024-05-15T05:47:35.101" v="4986" actId="114"/>
        <pc:sldMkLst>
          <pc:docMk/>
          <pc:sldMk cId="1930108588" sldId="1262"/>
        </pc:sldMkLst>
        <pc:spChg chg="mod">
          <ac:chgData name="Alfred Asterjadhi" userId="39de57b9-85c0-4fd1-aaac-8ca2b6560ad0" providerId="ADAL" clId="{36BF8B3F-75FE-4A0F-BC3A-B69A7D9732F7}" dt="2024-05-08T16:25:43.192" v="3285" actId="20577"/>
          <ac:spMkLst>
            <pc:docMk/>
            <pc:sldMk cId="1930108588" sldId="1262"/>
            <ac:spMk id="2" creationId="{42854970-17D9-6F05-4C71-EBC4E41912A3}"/>
          </ac:spMkLst>
        </pc:spChg>
        <pc:spChg chg="mod">
          <ac:chgData name="Alfred Asterjadhi" userId="39de57b9-85c0-4fd1-aaac-8ca2b6560ad0" providerId="ADAL" clId="{36BF8B3F-75FE-4A0F-BC3A-B69A7D9732F7}" dt="2024-05-15T05:47:35.101" v="4986" actId="114"/>
          <ac:spMkLst>
            <pc:docMk/>
            <pc:sldMk cId="1930108588" sldId="1262"/>
            <ac:spMk id="3" creationId="{15B06966-A502-80FA-16A5-81986652AE22}"/>
          </ac:spMkLst>
        </pc:spChg>
      </pc:sldChg>
      <pc:sldChg chg="modSp new del mod">
        <pc:chgData name="Alfred Asterjadhi" userId="39de57b9-85c0-4fd1-aaac-8ca2b6560ad0" providerId="ADAL" clId="{36BF8B3F-75FE-4A0F-BC3A-B69A7D9732F7}" dt="2024-05-14T06:08:08.287" v="3580" actId="47"/>
        <pc:sldMkLst>
          <pc:docMk/>
          <pc:sldMk cId="4083307558" sldId="1263"/>
        </pc:sldMkLst>
        <pc:spChg chg="mod">
          <ac:chgData name="Alfred Asterjadhi" userId="39de57b9-85c0-4fd1-aaac-8ca2b6560ad0" providerId="ADAL" clId="{36BF8B3F-75FE-4A0F-BC3A-B69A7D9732F7}" dt="2024-05-13T11:17:15.712" v="3523" actId="20577"/>
          <ac:spMkLst>
            <pc:docMk/>
            <pc:sldMk cId="4083307558" sldId="1263"/>
            <ac:spMk id="2" creationId="{382F86E2-92B1-2336-B636-E009BD4D0B84}"/>
          </ac:spMkLst>
        </pc:spChg>
        <pc:spChg chg="mod">
          <ac:chgData name="Alfred Asterjadhi" userId="39de57b9-85c0-4fd1-aaac-8ca2b6560ad0" providerId="ADAL" clId="{36BF8B3F-75FE-4A0F-BC3A-B69A7D9732F7}" dt="2024-05-13T11:17:18.205" v="3526" actId="20577"/>
          <ac:spMkLst>
            <pc:docMk/>
            <pc:sldMk cId="4083307558" sldId="1263"/>
            <ac:spMk id="3" creationId="{2EC58EFD-B440-8B17-2604-664E160909FC}"/>
          </ac:spMkLst>
        </pc:spChg>
      </pc:sldChg>
      <pc:sldChg chg="addSp modSp add mod ord">
        <pc:chgData name="Alfred Asterjadhi" userId="39de57b9-85c0-4fd1-aaac-8ca2b6560ad0" providerId="ADAL" clId="{36BF8B3F-75FE-4A0F-BC3A-B69A7D9732F7}" dt="2024-05-14T18:48:11.170" v="4838"/>
        <pc:sldMkLst>
          <pc:docMk/>
          <pc:sldMk cId="4044579728" sldId="1264"/>
        </pc:sldMkLst>
        <pc:spChg chg="mod">
          <ac:chgData name="Alfred Asterjadhi" userId="39de57b9-85c0-4fd1-aaac-8ca2b6560ad0" providerId="ADAL" clId="{36BF8B3F-75FE-4A0F-BC3A-B69A7D9732F7}" dt="2024-05-14T18:46:27.470" v="4791" actId="20577"/>
          <ac:spMkLst>
            <pc:docMk/>
            <pc:sldMk cId="4044579728" sldId="1264"/>
            <ac:spMk id="2" creationId="{60091147-3F11-E3F0-0529-D4241F7503DC}"/>
          </ac:spMkLst>
        </pc:spChg>
        <pc:spChg chg="mod">
          <ac:chgData name="Alfred Asterjadhi" userId="39de57b9-85c0-4fd1-aaac-8ca2b6560ad0" providerId="ADAL" clId="{36BF8B3F-75FE-4A0F-BC3A-B69A7D9732F7}" dt="2024-05-13T11:18:50.192" v="3537"/>
          <ac:spMkLst>
            <pc:docMk/>
            <pc:sldMk cId="4044579728" sldId="1264"/>
            <ac:spMk id="6" creationId="{3ABF8DFC-3C83-6EBE-F513-4B5FD8FC823B}"/>
          </ac:spMkLst>
        </pc:spChg>
        <pc:spChg chg="mod">
          <ac:chgData name="Alfred Asterjadhi" userId="39de57b9-85c0-4fd1-aaac-8ca2b6560ad0" providerId="ADAL" clId="{36BF8B3F-75FE-4A0F-BC3A-B69A7D9732F7}" dt="2024-05-14T18:48:11.170" v="4838"/>
          <ac:spMkLst>
            <pc:docMk/>
            <pc:sldMk cId="4044579728" sldId="1264"/>
            <ac:spMk id="10" creationId="{538CB5A4-347B-062B-6730-6D6D20E67834}"/>
          </ac:spMkLst>
        </pc:spChg>
        <pc:graphicFrameChg chg="add mod">
          <ac:chgData name="Alfred Asterjadhi" userId="39de57b9-85c0-4fd1-aaac-8ca2b6560ad0" providerId="ADAL" clId="{36BF8B3F-75FE-4A0F-BC3A-B69A7D9732F7}" dt="2024-05-14T06:26:53.387" v="3617"/>
          <ac:graphicFrameMkLst>
            <pc:docMk/>
            <pc:sldMk cId="4044579728" sldId="1264"/>
            <ac:graphicFrameMk id="3" creationId="{B0F77D45-6AFA-00C7-A597-EC2A07958583}"/>
          </ac:graphicFrameMkLst>
        </pc:graphicFrameChg>
      </pc:sldChg>
      <pc:sldChg chg="addSp delSp modSp new mod chgLayout">
        <pc:chgData name="Alfred Asterjadhi" userId="39de57b9-85c0-4fd1-aaac-8ca2b6560ad0" providerId="ADAL" clId="{36BF8B3F-75FE-4A0F-BC3A-B69A7D9732F7}" dt="2024-05-15T05:51:36.849" v="5031"/>
        <pc:sldMkLst>
          <pc:docMk/>
          <pc:sldMk cId="4077601040" sldId="1265"/>
        </pc:sldMkLst>
        <pc:spChg chg="mod ord">
          <ac:chgData name="Alfred Asterjadhi" userId="39de57b9-85c0-4fd1-aaac-8ca2b6560ad0" providerId="ADAL" clId="{36BF8B3F-75FE-4A0F-BC3A-B69A7D9732F7}" dt="2024-05-14T11:28:04.653" v="4115" actId="20577"/>
          <ac:spMkLst>
            <pc:docMk/>
            <pc:sldMk cId="4077601040" sldId="1265"/>
            <ac:spMk id="2" creationId="{A8EEEE11-0915-163F-FCF6-AB443279EFCC}"/>
          </ac:spMkLst>
        </pc:spChg>
        <pc:spChg chg="mod ord">
          <ac:chgData name="Alfred Asterjadhi" userId="39de57b9-85c0-4fd1-aaac-8ca2b6560ad0" providerId="ADAL" clId="{36BF8B3F-75FE-4A0F-BC3A-B69A7D9732F7}" dt="2024-05-15T05:51:30.484" v="5030" actId="20577"/>
          <ac:spMkLst>
            <pc:docMk/>
            <pc:sldMk cId="4077601040" sldId="1265"/>
            <ac:spMk id="3" creationId="{3481DB5A-239A-7442-182B-1E515E20B7C0}"/>
          </ac:spMkLst>
        </pc:spChg>
        <pc:spChg chg="mod ord">
          <ac:chgData name="Alfred Asterjadhi" userId="39de57b9-85c0-4fd1-aaac-8ca2b6560ad0" providerId="ADAL" clId="{36BF8B3F-75FE-4A0F-BC3A-B69A7D9732F7}" dt="2024-05-14T08:10:57.055" v="4007" actId="6264"/>
          <ac:spMkLst>
            <pc:docMk/>
            <pc:sldMk cId="4077601040" sldId="1265"/>
            <ac:spMk id="4" creationId="{A890C153-C3F2-A130-702A-23B47E061120}"/>
          </ac:spMkLst>
        </pc:spChg>
        <pc:spChg chg="mod ord">
          <ac:chgData name="Alfred Asterjadhi" userId="39de57b9-85c0-4fd1-aaac-8ca2b6560ad0" providerId="ADAL" clId="{36BF8B3F-75FE-4A0F-BC3A-B69A7D9732F7}" dt="2024-05-14T08:10:57.055" v="4007" actId="6264"/>
          <ac:spMkLst>
            <pc:docMk/>
            <pc:sldMk cId="4077601040" sldId="1265"/>
            <ac:spMk id="5" creationId="{F71DBA41-2A93-0426-67BE-381C3CAD777B}"/>
          </ac:spMkLst>
        </pc:spChg>
        <pc:spChg chg="mod ord">
          <ac:chgData name="Alfred Asterjadhi" userId="39de57b9-85c0-4fd1-aaac-8ca2b6560ad0" providerId="ADAL" clId="{36BF8B3F-75FE-4A0F-BC3A-B69A7D9732F7}" dt="2024-05-15T05:51:36.849" v="5031"/>
          <ac:spMkLst>
            <pc:docMk/>
            <pc:sldMk cId="4077601040" sldId="1265"/>
            <ac:spMk id="6" creationId="{3D5EA98D-9036-62C5-76A4-B7E2F261DBE6}"/>
          </ac:spMkLst>
        </pc:spChg>
        <pc:spChg chg="add del mod">
          <ac:chgData name="Alfred Asterjadhi" userId="39de57b9-85c0-4fd1-aaac-8ca2b6560ad0" providerId="ADAL" clId="{36BF8B3F-75FE-4A0F-BC3A-B69A7D9732F7}" dt="2024-05-14T08:10:57.055" v="4007" actId="6264"/>
          <ac:spMkLst>
            <pc:docMk/>
            <pc:sldMk cId="4077601040" sldId="1265"/>
            <ac:spMk id="7" creationId="{71F3E524-49DE-5B95-F497-A08514539C3B}"/>
          </ac:spMkLst>
        </pc:spChg>
        <pc:spChg chg="add del mod">
          <ac:chgData name="Alfred Asterjadhi" userId="39de57b9-85c0-4fd1-aaac-8ca2b6560ad0" providerId="ADAL" clId="{36BF8B3F-75FE-4A0F-BC3A-B69A7D9732F7}" dt="2024-05-14T08:10:57.055" v="4007" actId="6264"/>
          <ac:spMkLst>
            <pc:docMk/>
            <pc:sldMk cId="4077601040" sldId="1265"/>
            <ac:spMk id="8" creationId="{799A5E37-7108-4156-1E10-79DA7188006B}"/>
          </ac:spMkLst>
        </pc:spChg>
        <pc:spChg chg="add del mod">
          <ac:chgData name="Alfred Asterjadhi" userId="39de57b9-85c0-4fd1-aaac-8ca2b6560ad0" providerId="ADAL" clId="{36BF8B3F-75FE-4A0F-BC3A-B69A7D9732F7}" dt="2024-05-14T08:10:57.055" v="4007" actId="6264"/>
          <ac:spMkLst>
            <pc:docMk/>
            <pc:sldMk cId="4077601040" sldId="1265"/>
            <ac:spMk id="9" creationId="{3E70D29A-DB04-820F-2EB9-82CFA314D29E}"/>
          </ac:spMkLst>
        </pc:spChg>
        <pc:spChg chg="add del mod">
          <ac:chgData name="Alfred Asterjadhi" userId="39de57b9-85c0-4fd1-aaac-8ca2b6560ad0" providerId="ADAL" clId="{36BF8B3F-75FE-4A0F-BC3A-B69A7D9732F7}" dt="2024-05-14T08:10:57.055" v="4007" actId="6264"/>
          <ac:spMkLst>
            <pc:docMk/>
            <pc:sldMk cId="4077601040" sldId="1265"/>
            <ac:spMk id="10" creationId="{2D81B4DC-3330-9D3D-CADF-E6BCC786425B}"/>
          </ac:spMkLst>
        </pc:spChg>
        <pc:spChg chg="add del mod">
          <ac:chgData name="Alfred Asterjadhi" userId="39de57b9-85c0-4fd1-aaac-8ca2b6560ad0" providerId="ADAL" clId="{36BF8B3F-75FE-4A0F-BC3A-B69A7D9732F7}" dt="2024-05-14T08:10:57.055" v="4007" actId="6264"/>
          <ac:spMkLst>
            <pc:docMk/>
            <pc:sldMk cId="4077601040" sldId="1265"/>
            <ac:spMk id="11" creationId="{C10A15D7-4AC9-5F2D-5D60-C79E1C36BD89}"/>
          </ac:spMkLst>
        </pc:spChg>
      </pc:sldChg>
      <pc:sldChg chg="modSp add mod">
        <pc:chgData name="Alfred Asterjadhi" userId="39de57b9-85c0-4fd1-aaac-8ca2b6560ad0" providerId="ADAL" clId="{36BF8B3F-75FE-4A0F-BC3A-B69A7D9732F7}" dt="2024-05-14T08:22:46.189" v="4093" actId="20577"/>
        <pc:sldMkLst>
          <pc:docMk/>
          <pc:sldMk cId="3057968434" sldId="1266"/>
        </pc:sldMkLst>
        <pc:spChg chg="mod">
          <ac:chgData name="Alfred Asterjadhi" userId="39de57b9-85c0-4fd1-aaac-8ca2b6560ad0" providerId="ADAL" clId="{36BF8B3F-75FE-4A0F-BC3A-B69A7D9732F7}" dt="2024-05-14T08:22:46.189" v="4093" actId="20577"/>
          <ac:spMkLst>
            <pc:docMk/>
            <pc:sldMk cId="3057968434" sldId="1266"/>
            <ac:spMk id="7" creationId="{BBE380E8-31FF-4646-2B7B-0B4CB1A84C1D}"/>
          </ac:spMkLst>
        </pc:spChg>
      </pc:sldChg>
      <pc:sldChg chg="modSp add mod">
        <pc:chgData name="Alfred Asterjadhi" userId="39de57b9-85c0-4fd1-aaac-8ca2b6560ad0" providerId="ADAL" clId="{36BF8B3F-75FE-4A0F-BC3A-B69A7D9732F7}" dt="2024-05-14T18:35:30.223" v="4422"/>
        <pc:sldMkLst>
          <pc:docMk/>
          <pc:sldMk cId="1344062580" sldId="1267"/>
        </pc:sldMkLst>
        <pc:spChg chg="mod">
          <ac:chgData name="Alfred Asterjadhi" userId="39de57b9-85c0-4fd1-aaac-8ca2b6560ad0" providerId="ADAL" clId="{36BF8B3F-75FE-4A0F-BC3A-B69A7D9732F7}" dt="2024-05-14T18:33:37.206" v="4199" actId="20577"/>
          <ac:spMkLst>
            <pc:docMk/>
            <pc:sldMk cId="1344062580" sldId="1267"/>
            <ac:spMk id="2" creationId="{42854970-17D9-6F05-4C71-EBC4E41912A3}"/>
          </ac:spMkLst>
        </pc:spChg>
        <pc:spChg chg="mod">
          <ac:chgData name="Alfred Asterjadhi" userId="39de57b9-85c0-4fd1-aaac-8ca2b6560ad0" providerId="ADAL" clId="{36BF8B3F-75FE-4A0F-BC3A-B69A7D9732F7}" dt="2024-05-14T18:35:30.223" v="4422"/>
          <ac:spMkLst>
            <pc:docMk/>
            <pc:sldMk cId="1344062580" sldId="1267"/>
            <ac:spMk id="3" creationId="{15B06966-A502-80FA-16A5-81986652AE22}"/>
          </ac:spMkLst>
        </pc:spChg>
      </pc:sldChg>
      <pc:sldChg chg="modSp add mod">
        <pc:chgData name="Alfred Asterjadhi" userId="39de57b9-85c0-4fd1-aaac-8ca2b6560ad0" providerId="ADAL" clId="{36BF8B3F-75FE-4A0F-BC3A-B69A7D9732F7}" dt="2024-05-14T18:45:17.797" v="4774"/>
        <pc:sldMkLst>
          <pc:docMk/>
          <pc:sldMk cId="3693144496" sldId="1268"/>
        </pc:sldMkLst>
        <pc:spChg chg="mod">
          <ac:chgData name="Alfred Asterjadhi" userId="39de57b9-85c0-4fd1-aaac-8ca2b6560ad0" providerId="ADAL" clId="{36BF8B3F-75FE-4A0F-BC3A-B69A7D9732F7}" dt="2024-05-14T18:42:51.858" v="4628" actId="20577"/>
          <ac:spMkLst>
            <pc:docMk/>
            <pc:sldMk cId="3693144496" sldId="1268"/>
            <ac:spMk id="2" creationId="{42854970-17D9-6F05-4C71-EBC4E41912A3}"/>
          </ac:spMkLst>
        </pc:spChg>
        <pc:spChg chg="mod">
          <ac:chgData name="Alfred Asterjadhi" userId="39de57b9-85c0-4fd1-aaac-8ca2b6560ad0" providerId="ADAL" clId="{36BF8B3F-75FE-4A0F-BC3A-B69A7D9732F7}" dt="2024-05-14T18:45:17.797" v="4774"/>
          <ac:spMkLst>
            <pc:docMk/>
            <pc:sldMk cId="3693144496" sldId="1268"/>
            <ac:spMk id="3" creationId="{15B06966-A502-80FA-16A5-81986652AE22}"/>
          </ac:spMkLst>
        </pc:spChg>
      </pc:sldChg>
      <pc:sldChg chg="add del">
        <pc:chgData name="Alfred Asterjadhi" userId="39de57b9-85c0-4fd1-aaac-8ca2b6560ad0" providerId="ADAL" clId="{36BF8B3F-75FE-4A0F-BC3A-B69A7D9732F7}" dt="2024-05-14T18:45:28.759" v="4775" actId="47"/>
        <pc:sldMkLst>
          <pc:docMk/>
          <pc:sldMk cId="575550741" sldId="1269"/>
        </pc:sldMkLst>
      </pc:sldChg>
      <pc:sldChg chg="add del">
        <pc:chgData name="Alfred Asterjadhi" userId="39de57b9-85c0-4fd1-aaac-8ca2b6560ad0" providerId="ADAL" clId="{36BF8B3F-75FE-4A0F-BC3A-B69A7D9732F7}" dt="2024-05-14T18:43:18.071" v="4635"/>
        <pc:sldMkLst>
          <pc:docMk/>
          <pc:sldMk cId="4199426629" sldId="1270"/>
        </pc:sldMkLst>
      </pc:sldChg>
      <pc:sldMasterChg chg="modSp mod">
        <pc:chgData name="Alfred Asterjadhi" userId="39de57b9-85c0-4fd1-aaac-8ca2b6560ad0" providerId="ADAL" clId="{36BF8B3F-75FE-4A0F-BC3A-B69A7D9732F7}" dt="2024-05-15T05:59:14.390" v="5033" actId="20577"/>
        <pc:sldMasterMkLst>
          <pc:docMk/>
          <pc:sldMasterMk cId="0" sldId="2147483648"/>
        </pc:sldMasterMkLst>
        <pc:spChg chg="mod">
          <ac:chgData name="Alfred Asterjadhi" userId="39de57b9-85c0-4fd1-aaac-8ca2b6560ad0" providerId="ADAL" clId="{36BF8B3F-75FE-4A0F-BC3A-B69A7D9732F7}" dt="2024-05-15T05:59:14.390" v="5033" actId="20577"/>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802.11-23/442r51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mentor.ieee.org/802.11/dcn/23/11-23-2208-03-00be-ieee-802-11be-lb280-comments.xlsx"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4/11-24-0258-01-00be-proposed-resolution-for-miscellaneous-comments-on-initial-sa-ballot-on-d5-0-part-2.docx" TargetMode="External"/><Relationship Id="rId2" Type="http://schemas.openxmlformats.org/officeDocument/2006/relationships/hyperlink" Target="https://mentor.ieee.org/802.11/dcn/24/11-24-0256-01-00be-proposed-resolution-for-miscellaneous-comments-on-initial-sa-ballot-on-d5-0.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296-05-00be-cr-for-miscellaneous-cid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3" Type="http://schemas.openxmlformats.org/officeDocument/2006/relationships/hyperlink" Target="https://mentor.ieee.org/802.11/dcn/24/11-24-0298-02-00be-tgbe-sa1-eapol-key-notation-cleanup.docx" TargetMode="External"/><Relationship Id="rId2" Type="http://schemas.openxmlformats.org/officeDocument/2006/relationships/hyperlink" Target="https://mentor.ieee.org/802.11/dcn/24/11-24-0289-02-00be-tgbe-sa1-security-comment-resolutions.docx"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hyperlink" Target="https://mentor.ieee.org/802.11/dcn/24/11-24-0258-03-00be-proposed-resolution-for-miscellaneous-comments-on-initial-sa-ballot-on-d5-0-part-2.docx" TargetMode="External"/><Relationship Id="rId7" Type="http://schemas.openxmlformats.org/officeDocument/2006/relationships/hyperlink" Target="https://mentor.ieee.org/802.11/dcn/24/11-24-0304-03-00be-d5-0-cr-for-ml-reconfiguration-part-1.docx" TargetMode="External"/><Relationship Id="rId2" Type="http://schemas.openxmlformats.org/officeDocument/2006/relationships/hyperlink" Target="https://mentor.ieee.org/802.11/dcn/24/11-24-0256-04-00be-proposed-resolution-for-miscellaneous-comments-on-initial-sa-ballot-on-d5-0.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3-01-00be-proposed-resolution-for-miscellaneous-comments-on-initial-sa-ballot-on-d5-0-part-3.docx" TargetMode="External"/><Relationship Id="rId5" Type="http://schemas.openxmlformats.org/officeDocument/2006/relationships/hyperlink" Target="https://mentor.ieee.org/802.11/dcn/24/11-24-0297-00-00be-tgbe-sa1-resolution-to-cid-22097.docx" TargetMode="External"/><Relationship Id="rId4" Type="http://schemas.openxmlformats.org/officeDocument/2006/relationships/hyperlink" Target="https://mentor.ieee.org/802.11/dcn/24/11-24-0346-00-00be-initial-sa-ballot-cr-for-cid-22290-on-ndpa-frame-format.docx" TargetMode="External"/></Relationships>
</file>

<file path=ppt/slides/_rels/slide193.xml.rels><?xml version="1.0" encoding="UTF-8" standalone="yes"?>
<Relationships xmlns="http://schemas.openxmlformats.org/package/2006/relationships"><Relationship Id="rId8" Type="http://schemas.openxmlformats.org/officeDocument/2006/relationships/hyperlink" Target="https://mentor.ieee.org/802.11/dcn/24/11-24-0368-03-00be-resolutions-for-cid-22177.docx" TargetMode="External"/><Relationship Id="rId13" Type="http://schemas.openxmlformats.org/officeDocument/2006/relationships/hyperlink" Target="https://mentor.ieee.org/802.11/dcn/24/11-24-0339-01-00be-sa-ballot-cr-for-35-1.docx" TargetMode="External"/><Relationship Id="rId3" Type="http://schemas.openxmlformats.org/officeDocument/2006/relationships/hyperlink" Target="https://mentor.ieee.org/802.11/dcn/24/11-24-0319-02-00be-cr-for-miscellaneous-cids-part-ii.docx" TargetMode="External"/><Relationship Id="rId7" Type="http://schemas.openxmlformats.org/officeDocument/2006/relationships/hyperlink" Target="https://mentor.ieee.org/802.11/dcn/24/11-24-0323-01-00be-isb-cr-for-cid-22390.docx" TargetMode="External"/><Relationship Id="rId12" Type="http://schemas.openxmlformats.org/officeDocument/2006/relationships/hyperlink" Target="https://mentor.ieee.org/802.11/dcn/24/11-24-0294-01-00be-sa-ballot-cr-for-35-3-7-5.docx" TargetMode="External"/><Relationship Id="rId2" Type="http://schemas.openxmlformats.org/officeDocument/2006/relationships/hyperlink" Target="https://mentor.ieee.org/802.11/dcn/24/11-24-0296-07-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1-00be-isb-cr-for-35-3-7-2-4.docx" TargetMode="External"/><Relationship Id="rId11" Type="http://schemas.openxmlformats.org/officeDocument/2006/relationships/hyperlink" Target="https://mentor.ieee.org/802.11/dcn/24/11-24-0293-03-00be-sa-ballot-cr-for-35-3-7-5-2.docx" TargetMode="External"/><Relationship Id="rId5" Type="http://schemas.openxmlformats.org/officeDocument/2006/relationships/hyperlink" Target="https://mentor.ieee.org/802.11/dcn/24/11-24-0291-01-00be-resolution-of-epcs-related-cids-sa-ballot.docx" TargetMode="External"/><Relationship Id="rId10" Type="http://schemas.openxmlformats.org/officeDocument/2006/relationships/hyperlink" Target="https://mentor.ieee.org/802.11/dcn/24/11-24-0304-05-00be-d5-0-cr-for-ml-reconfiguration-part-1.docx" TargetMode="External"/><Relationship Id="rId4" Type="http://schemas.openxmlformats.org/officeDocument/2006/relationships/hyperlink" Target="https://mentor.ieee.org/802.11/dcn/24/11-24-0292-01-00be-resolution-of-definition-related-cids-sa-ballot.docx" TargetMode="External"/><Relationship Id="rId9" Type="http://schemas.openxmlformats.org/officeDocument/2006/relationships/hyperlink" Target="https://mentor.ieee.org/802.11/dcn/24/11-24-0357-00-00be-initial-sa-ballot-cr-for-35-3-21-2.docx" TargetMode="External"/><Relationship Id="rId14" Type="http://schemas.openxmlformats.org/officeDocument/2006/relationships/hyperlink" Target="https://mentor.ieee.org/802.11/dcn/24/11-24-0343-01-00be-initial-sa-cr-emlsr-misc.docx" TargetMode="External"/></Relationships>
</file>

<file path=ppt/slides/_rels/slide194.xml.rels><?xml version="1.0" encoding="UTF-8" standalone="yes"?>
<Relationships xmlns="http://schemas.openxmlformats.org/package/2006/relationships"><Relationship Id="rId8" Type="http://schemas.openxmlformats.org/officeDocument/2006/relationships/hyperlink" Target="https://mentor.ieee.org/802.11/dcn/24/11-24-0286-00-00be-proposed-resolution-for-cid-22236.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63-00-00be-saballotd5-0-cid22216.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5" Type="http://schemas.openxmlformats.org/officeDocument/2006/relationships/hyperlink" Target="https://mentor.ieee.org/802.11/dcn/24/11-24-0321-02-00be-initial-sa-ballot-cr-for-cid-22159.docx" TargetMode="External"/><Relationship Id="rId10" Type="http://schemas.openxmlformats.org/officeDocument/2006/relationships/hyperlink" Target="https://mentor.ieee.org/802.11/dcn/24/11-24-0292-02-00be-resolution-of-definition-related-cids-sa-ballot.docx" TargetMode="External"/><Relationship Id="rId4" Type="http://schemas.openxmlformats.org/officeDocument/2006/relationships/hyperlink" Target="https://mentor.ieee.org/802.11/dcn/24/11-24-0328-01-00be-sb1-20mhz-only-limited-capabilities.docx" TargetMode="External"/><Relationship Id="rId9" Type="http://schemas.openxmlformats.org/officeDocument/2006/relationships/hyperlink" Target="https://mentor.ieee.org/802.11/dcn/24/11-24-0379-00-00be-cr-for-section-36-3-11-12-on-p802-11be-d5-0.doc" TargetMode="Externa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4/11-24-0260-01-00be-sa-ballots-cr-for-eht-sig-and-annex-z.docx" TargetMode="External"/><Relationship Id="rId2" Type="http://schemas.openxmlformats.org/officeDocument/2006/relationships/hyperlink" Target="https://mentor.ieee.org/802.11/dcn/24/11-24-0434-00-00be-cr-for-cid22344.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73-01-00be-cr-1st-sa-ballot-subclause-3-2-1.docx" TargetMode="External"/><Relationship Id="rId5" Type="http://schemas.openxmlformats.org/officeDocument/2006/relationships/hyperlink" Target="https://mentor.ieee.org/802.11/dcn/24/11-24-0330-02-00be-sb1-miscellaneous-cids.docx" TargetMode="External"/><Relationship Id="rId4" Type="http://schemas.openxmlformats.org/officeDocument/2006/relationships/hyperlink" Target="https://mentor.ieee.org/802.11/dcn/24/11-24-0315-00-00be-crs-on-phy-comments-from-initial-sa-ballot.docx" TargetMode="External"/></Relationships>
</file>

<file path=ppt/slides/_rels/slide196.xml.rels><?xml version="1.0" encoding="UTF-8" standalone="yes"?>
<Relationships xmlns="http://schemas.openxmlformats.org/package/2006/relationships"><Relationship Id="rId8" Type="http://schemas.openxmlformats.org/officeDocument/2006/relationships/hyperlink" Target="https://mentor.ieee.org/802.11/dcn/24/11-24-0339-03-00be-sa-ballot-cr-for-35-1.docx" TargetMode="External"/><Relationship Id="rId13" Type="http://schemas.openxmlformats.org/officeDocument/2006/relationships/hyperlink" Target="https://mentor.ieee.org/802.11/dcn/24/11-24-0365-00-00be-proposed-resolutions-to-11be-initial-sa-ballot-cids-on-emlsr-link-number.docx" TargetMode="External"/><Relationship Id="rId3" Type="http://schemas.openxmlformats.org/officeDocument/2006/relationships/hyperlink" Target="https://mentor.ieee.org/802.11/dcn/24/11-24-0341-00-00be-sa-ballot-cr-for-miscellaneous-cids.docx" TargetMode="External"/><Relationship Id="rId7" Type="http://schemas.openxmlformats.org/officeDocument/2006/relationships/hyperlink" Target="https://mentor.ieee.org/802.11/dcn/24/11-24-0324-03-00be-cr-for-802-11be-isb.docx" TargetMode="External"/><Relationship Id="rId12" Type="http://schemas.openxmlformats.org/officeDocument/2006/relationships/hyperlink" Target="https://mentor.ieee.org/802.11/dcn/24/11-24-0356-00-00be-sa-ballot-cr-for-str.docx" TargetMode="External"/><Relationship Id="rId2" Type="http://schemas.openxmlformats.org/officeDocument/2006/relationships/hyperlink" Target="https://mentor.ieee.org/802.11/dcn/24/11-24-0294-01-00be-sa-ballot-cr-for-35-3-7-5.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00-04-00be-proposed-resolutions-for-cid-22382-cid-22383.docx" TargetMode="External"/><Relationship Id="rId11" Type="http://schemas.openxmlformats.org/officeDocument/2006/relationships/hyperlink" Target="https://mentor.ieee.org/802.11/dcn/24/11-24-0347-00-00be-sa-ballot-cr-for-a-mpdu-in-eht-ppdu.docx" TargetMode="External"/><Relationship Id="rId5" Type="http://schemas.openxmlformats.org/officeDocument/2006/relationships/hyperlink" Target="https://mentor.ieee.org/802.11/dcn/24/11-24-0291-04-00be-resolution-of-epcs-related-cids-sa-ballot.docx" TargetMode="External"/><Relationship Id="rId10" Type="http://schemas.openxmlformats.org/officeDocument/2006/relationships/hyperlink" Target="https://mentor.ieee.org/802.11/dcn/24/11-24-0588-01-00be-tgbe-sa1-resolution-to-mlo-mbssid-cids.docx" TargetMode="External"/><Relationship Id="rId4" Type="http://schemas.openxmlformats.org/officeDocument/2006/relationships/hyperlink" Target="https://mentor.ieee.org/802.11/dcn/24/11-24-0319-04-00be-cr-for-miscellaneous-cids-part-ii.docx" TargetMode="External"/><Relationship Id="rId9" Type="http://schemas.openxmlformats.org/officeDocument/2006/relationships/hyperlink" Target="https://mentor.ieee.org/802.11/dcn/24/11-24-0483-00-00be-cr-for-eht-link-adaptation.docx" TargetMode="Externa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8" Type="http://schemas.openxmlformats.org/officeDocument/2006/relationships/hyperlink" Target="https://mentor.ieee.org/802.11/dcn/24/11-24-0322-03-00be-isb-cr-for-35-3-7-2-4.docx" TargetMode="External"/><Relationship Id="rId13" Type="http://schemas.openxmlformats.org/officeDocument/2006/relationships/hyperlink" Target="https://mentor.ieee.org/802.11/dcn/24/11-24-0334-01-00be-isab-cids-on-twt.docx" TargetMode="External"/><Relationship Id="rId3" Type="http://schemas.openxmlformats.org/officeDocument/2006/relationships/hyperlink" Target="https://mentor.ieee.org/802.11/dcn/24/11-24-0335-02-00be-isab-cids-on-p2p.docx" TargetMode="External"/><Relationship Id="rId7" Type="http://schemas.openxmlformats.org/officeDocument/2006/relationships/hyperlink" Target="https://mentor.ieee.org/802.11/dcn/24/11-24-0362-01-00be-d5-0-initial-ca-ballot-miscellaneous-cids.docx" TargetMode="External"/><Relationship Id="rId12" Type="http://schemas.openxmlformats.org/officeDocument/2006/relationships/hyperlink" Target="https://mentor.ieee.org/802.11/dcn/24/11-24-0326-02-00be-sa1-resolution-for-cids-assigned-to-abhi.docx" TargetMode="External"/><Relationship Id="rId2" Type="http://schemas.openxmlformats.org/officeDocument/2006/relationships/hyperlink" Target="https://mentor.ieee.org/802.11/dcn/24/11-24-0324-04-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45-03-00be-proposed-resolution-for-cid-22320-and-22321-on-initial-sa-ballot-on-d5-0.docx" TargetMode="External"/><Relationship Id="rId11" Type="http://schemas.openxmlformats.org/officeDocument/2006/relationships/hyperlink" Target="https://mentor.ieee.org/802.11/dcn/24/11-24-0325-00-00be-cr-for-miscellaneous-cids-on-mlo.docx" TargetMode="External"/><Relationship Id="rId5" Type="http://schemas.openxmlformats.org/officeDocument/2006/relationships/hyperlink" Target="https://mentor.ieee.org/802.11/dcn/24/11-24-0366-00-00be-proposed-resolution-to-11be-initial-sa-ballot-cid-on-emlsr-co-ex-indication.docx" TargetMode="External"/><Relationship Id="rId10" Type="http://schemas.openxmlformats.org/officeDocument/2006/relationships/hyperlink" Target="https://mentor.ieee.org/802.11/dcn/24/11-24-0350-00-00be-cr-for-cids-on-scs.docx" TargetMode="External"/><Relationship Id="rId4" Type="http://schemas.openxmlformats.org/officeDocument/2006/relationships/hyperlink" Target="https://mentor.ieee.org/802.11/dcn/24/11-24-0312-02-00be-d5-0-cr-for-cid-22055-22192.docx" TargetMode="External"/><Relationship Id="rId9" Type="http://schemas.openxmlformats.org/officeDocument/2006/relationships/hyperlink" Target="https://mentor.ieee.org/802.11/dcn/24/11-24-0344-00-00be-sab-cr-for-clause-9.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8" Type="http://schemas.openxmlformats.org/officeDocument/2006/relationships/hyperlink" Target="https://mentor.ieee.org/802.11/dcn/24/11-24-0364-02-00be-sa1-resolution-for-cids-assigned-to-sanket.docx" TargetMode="External"/><Relationship Id="rId13" Type="http://schemas.openxmlformats.org/officeDocument/2006/relationships/hyperlink" Target="https://mentor.ieee.org/802.11/dcn/24/11-24-0289-05-00be-tgbe-sa1-security-comment-resolutions.docx" TargetMode="External"/><Relationship Id="rId18" Type="http://schemas.openxmlformats.org/officeDocument/2006/relationships/hyperlink" Target="https://mentor.ieee.org/802.11/dcn/24/11-24-0357-02-00be-initial-sa-ballot-cr-for-35-3-21-2.docx" TargetMode="External"/><Relationship Id="rId3" Type="http://schemas.openxmlformats.org/officeDocument/2006/relationships/hyperlink" Target="https://mentor.ieee.org/802.11/dcn/24/11-24-0305-04-00be-cr-for-rcm-relevant-cids.docx" TargetMode="External"/><Relationship Id="rId7" Type="http://schemas.openxmlformats.org/officeDocument/2006/relationships/hyperlink" Target="https://mentor.ieee.org/802.11/dcn/24/11-24-0343-02-00be-initial-sa-cr-emlsr-misc.docx" TargetMode="External"/><Relationship Id="rId12" Type="http://schemas.openxmlformats.org/officeDocument/2006/relationships/hyperlink" Target="https://mentor.ieee.org/802.11/dcn/24/11-24-0371-02-00be-d5-0-cr-for-cids-on-r-twt-part-1.docx" TargetMode="External"/><Relationship Id="rId17" Type="http://schemas.openxmlformats.org/officeDocument/2006/relationships/hyperlink" Target="https://mentor.ieee.org/802.11/dcn/24/11-24-0353-05-00be-d5-0-cr-for-ml-reconfiguration-part-2.docx" TargetMode="External"/><Relationship Id="rId2" Type="http://schemas.openxmlformats.org/officeDocument/2006/relationships/hyperlink" Target="https://mentor.ieee.org/802.11/dcn/24/11-24-0329-01-00be-sb1-sounding-segmentation.docx" TargetMode="External"/><Relationship Id="rId16" Type="http://schemas.openxmlformats.org/officeDocument/2006/relationships/hyperlink" Target="https://mentor.ieee.org/802.11/dcn/24/11-24-0738-01-00be-d5-0-cr-for-cid-224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11" Type="http://schemas.openxmlformats.org/officeDocument/2006/relationships/hyperlink" Target="https://mentor.ieee.org/802.11/dcn/24/11-24-0353-03-00be-d5-0-cr-for-ml-reconfiguration-part-2.docx" TargetMode="External"/><Relationship Id="rId5" Type="http://schemas.openxmlformats.org/officeDocument/2006/relationships/hyperlink" Target="https://mentor.ieee.org/802.11/dcn/24/11-24-0335-03-00be-isab-cids-on-p2p.docx" TargetMode="External"/><Relationship Id="rId15" Type="http://schemas.openxmlformats.org/officeDocument/2006/relationships/hyperlink" Target="https://mentor.ieee.org/802.11/dcn/24/11-24-0739-01-00be-sa-ballot-cr-for-cid-22202.docx" TargetMode="External"/><Relationship Id="rId10" Type="http://schemas.openxmlformats.org/officeDocument/2006/relationships/hyperlink" Target="https://mentor.ieee.org/802.11/dcn/24/11-24-0703-00-00be-initsa-cr-for-negotiation-of-ttlm.docx" TargetMode="External"/><Relationship Id="rId19" Type="http://schemas.openxmlformats.org/officeDocument/2006/relationships/hyperlink" Target="https://mentor.ieee.org/802.11/dcn/24/11-24-0578-01-00be-channel-usage.docx" TargetMode="External"/><Relationship Id="rId4" Type="http://schemas.openxmlformats.org/officeDocument/2006/relationships/hyperlink" Target="https://mentor.ieee.org/802.11/dcn/24/11-24-0364-01-00be-sa1-resolution-for-cids-assigned-to-sanket.docx" TargetMode="External"/><Relationship Id="rId9" Type="http://schemas.openxmlformats.org/officeDocument/2006/relationships/hyperlink" Target="https://mentor.ieee.org/802.11/dcn/24/11-24-0540-01-00be-proposed-resolution-for-cid-22367.docx" TargetMode="External"/><Relationship Id="rId14" Type="http://schemas.openxmlformats.org/officeDocument/2006/relationships/hyperlink" Target="https://mentor.ieee.org/802.11/dcn/24/11-24-0364-04-00be-sa1-resolution-for-cids-assigned-to-sanket.docx" TargetMode="Externa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4/11-24-0373-02-00be-saballotd5-0-cid22342.docx" TargetMode="External"/><Relationship Id="rId2" Type="http://schemas.openxmlformats.org/officeDocument/2006/relationships/hyperlink" Target="https://mentor.ieee.org/802.11/dcn/24/11-24-0324-08-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0-02-00be-cr-for-cids-on-scs.docx" TargetMode="External"/><Relationship Id="rId5" Type="http://schemas.openxmlformats.org/officeDocument/2006/relationships/hyperlink" Target="https://mentor.ieee.org/802.11/dcn/24/11-24-0325-01-00be-cr-for-miscellaneous-cids-on-mlo.docx" TargetMode="External"/><Relationship Id="rId4" Type="http://schemas.openxmlformats.org/officeDocument/2006/relationships/hyperlink" Target="https://mentor.ieee.org/802.11/dcn/24/11-24-0296-12-00be-cr-for-miscellaneous-cids.docx" TargetMode="External"/></Relationships>
</file>

<file path=ppt/slides/_rels/slide205.xml.rels><?xml version="1.0" encoding="UTF-8" standalone="yes"?>
<Relationships xmlns="http://schemas.openxmlformats.org/package/2006/relationships"><Relationship Id="rId2" Type="http://schemas.openxmlformats.org/officeDocument/2006/relationships/hyperlink" Target="https://mentor.ieee.org/802.11/dcn/24/11-24-0828-02-00be-sa1-bugfixes.docx"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2" Type="http://schemas.openxmlformats.org/officeDocument/2006/relationships/hyperlink" Target="https://mentor.ieee.org/802.11/dcn/24/11-24-0289-05-00be-tgbe-sa1-security-comment-resolutions.docx" TargetMode="External"/><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hyperlink" Target="https://mentor.ieee.org/802.11/dcn/24/11-24-0254-15-00be-ieee-802-11be-initial-sa-ballot-comments.xlsx" TargetMode="Externa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2" Type="http://schemas.openxmlformats.org/officeDocument/2006/relationships/hyperlink" Target="https://mentor.ieee.org/802.11/dcn/24/11-24-0254-15-00be-ieee-802-11be-initial-sa-ballot-comments.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t>
            </a:r>
            <a:r>
              <a:rPr lang="en-US" sz="1050" b="0" dirty="0">
                <a:solidFill>
                  <a:schemeClr val="tx1"/>
                </a:solidFill>
              </a:rPr>
              <a:t>&amp; 21053, 21054 </a:t>
            </a:r>
            <a:r>
              <a:rPr lang="en-US" sz="1050" b="0" i="1" dirty="0">
                <a:solidFill>
                  <a:schemeClr val="tx1"/>
                </a:solidFill>
              </a:rPr>
              <a:t>(</a:t>
            </a:r>
            <a:r>
              <a:rPr lang="en-US" sz="1050" i="1" dirty="0">
                <a:solidFill>
                  <a:schemeClr val="tx1"/>
                </a:solidFill>
              </a:rPr>
              <a:t>Mickael</a:t>
            </a:r>
            <a:r>
              <a:rPr lang="en-US" sz="1050" b="0" i="1" dirty="0">
                <a:solidFill>
                  <a:schemeClr val="tx1"/>
                </a:solidFill>
              </a:rPr>
              <a:t>) </a:t>
            </a:r>
            <a:r>
              <a:rPr lang="en-US" sz="1050" b="0" dirty="0">
                <a:solidFill>
                  <a:schemeClr val="tx1"/>
                </a:solidFill>
              </a:rPr>
              <a:t>&amp;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0" indent="0"/>
            <a:r>
              <a:rPr lang="en-US" sz="1100" dirty="0">
                <a:solidFill>
                  <a:schemeClr val="tx1"/>
                </a:solidFill>
              </a:rPr>
              <a:t>With the following rejection reason: “The commenter withdrew the comment”. </a:t>
            </a:r>
          </a:p>
          <a:p>
            <a:pPr marL="0" indent="0"/>
            <a:r>
              <a:rPr lang="en-US" sz="1100" dirty="0"/>
              <a:t>Move: Edward Au			Second: Subir Das</a:t>
            </a:r>
          </a:p>
          <a:p>
            <a:pPr marL="0" indent="0"/>
            <a:r>
              <a:rPr lang="en-US" sz="1100" dirty="0"/>
              <a:t>Discussion: None. </a:t>
            </a:r>
          </a:p>
          <a:p>
            <a:pPr marL="0" indent="0"/>
            <a:r>
              <a:rPr lang="en-US" sz="1100" dirty="0"/>
              <a:t>Result: </a:t>
            </a:r>
            <a:r>
              <a:rPr lang="en-US" sz="1100" dirty="0">
                <a:highlight>
                  <a:srgbClr val="00FF00"/>
                </a:highlight>
              </a:rPr>
              <a:t>Approved with unanimous consent.</a:t>
            </a:r>
            <a:endParaRPr lang="en-US" sz="1100" dirty="0"/>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21079, 21080, 21081, 21082, 21083, 21085, 21086, 21090 </a:t>
            </a:r>
            <a:r>
              <a:rPr lang="en-US" sz="1200" i="1" dirty="0">
                <a:solidFill>
                  <a:schemeClr val="tx1"/>
                </a:solidFill>
              </a:rPr>
              <a:t>(Mark H.) </a:t>
            </a:r>
            <a:r>
              <a:rPr lang="en-US" sz="1200" b="0" dirty="0">
                <a:solidFill>
                  <a:schemeClr val="tx1"/>
                </a:solidFill>
              </a:rPr>
              <a:t>&amp; 21030, 21031 </a:t>
            </a:r>
            <a:r>
              <a:rPr lang="en-US" sz="1200" dirty="0">
                <a:solidFill>
                  <a:schemeClr val="tx1"/>
                </a:solidFill>
              </a:rPr>
              <a:t>(Qi)</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withdrew the comment”. </a:t>
            </a:r>
          </a:p>
          <a:p>
            <a:pPr marL="0" indent="0"/>
            <a:endParaRPr lang="en-US" sz="1400" dirty="0"/>
          </a:p>
          <a:p>
            <a:pPr marL="0" indent="0"/>
            <a:r>
              <a:rPr lang="en-US" sz="1400" dirty="0"/>
              <a:t>Move: Stephen McCann				Second: Brian Hart</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850107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11-23/2208r3</a:t>
            </a:r>
            <a:endParaRPr lang="en-US" sz="1600" dirty="0"/>
          </a:p>
          <a:p>
            <a:pPr marL="0" indent="0"/>
            <a:endParaRPr lang="en-US" sz="1600" dirty="0"/>
          </a:p>
          <a:p>
            <a:pPr marL="0" indent="0"/>
            <a:r>
              <a:rPr lang="en-US" sz="1600" dirty="0"/>
              <a:t>Move: Mike Montemurro			Second: Laurent Cariou </a:t>
            </a:r>
          </a:p>
          <a:p>
            <a:pPr marL="0" indent="0"/>
            <a:r>
              <a:rPr lang="en-US" sz="1600" dirty="0"/>
              <a:t>Discussion: None.</a:t>
            </a:r>
          </a:p>
          <a:p>
            <a:pPr marL="0" indent="0"/>
            <a:r>
              <a:rPr lang="en-US" sz="1600" dirty="0"/>
              <a:t>Result: </a:t>
            </a:r>
            <a:r>
              <a:rPr lang="en-US" sz="1600" dirty="0">
                <a:highlight>
                  <a:srgbClr val="00FF00"/>
                </a:highlight>
              </a:rPr>
              <a:t>Approved with unanimous consent.</a:t>
            </a:r>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Subir Das</a:t>
            </a:r>
            <a:r>
              <a:rPr lang="en-GB" altLang="en-US" sz="2000"/>
              <a:t>			Seconded</a:t>
            </a:r>
            <a:r>
              <a:rPr lang="en-GB" altLang="en-US" sz="2000" dirty="0"/>
              <a:t>: Abhishek Patil</a:t>
            </a:r>
          </a:p>
          <a:p>
            <a:r>
              <a:rPr lang="en-GB" altLang="en-US" sz="2000" dirty="0"/>
              <a:t>Preliminary Result: 51Y, 0N, 2A (pass)</a:t>
            </a:r>
          </a:p>
          <a:p>
            <a:r>
              <a:rPr lang="en-GB" altLang="en-US" sz="2000" dirty="0"/>
              <a:t>Result: </a:t>
            </a:r>
            <a:r>
              <a:rPr lang="en-GB" altLang="en-US" sz="2000" dirty="0">
                <a:highlight>
                  <a:srgbClr val="00FF00"/>
                </a:highlight>
              </a:rPr>
              <a:t>51Y, 0N, 2A (pass)</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February 28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350134847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22237, 22042, 22199, 22200, </a:t>
            </a:r>
            <a:r>
              <a:rPr lang="en-US" sz="1200" b="0" strike="sngStrike" dirty="0">
                <a:solidFill>
                  <a:srgbClr val="FF0000"/>
                </a:solidFill>
                <a:cs typeface="Times New Roman" panose="02020603050405020304" pitchFamily="18" charset="0"/>
              </a:rPr>
              <a:t>22219,</a:t>
            </a:r>
            <a:r>
              <a:rPr lang="en-US" sz="1200" b="0" dirty="0">
                <a:cs typeface="Times New Roman" panose="02020603050405020304" pitchFamily="18" charset="0"/>
              </a:rPr>
              <a:t> 22004, 22270, 22198, </a:t>
            </a:r>
            <a:r>
              <a:rPr lang="en-US" sz="1200" b="0" strike="sngStrike" dirty="0">
                <a:solidFill>
                  <a:srgbClr val="FF0000"/>
                </a:solidFill>
                <a:cs typeface="Times New Roman" panose="02020603050405020304" pitchFamily="18" charset="0"/>
              </a:rPr>
              <a:t>22011,</a:t>
            </a:r>
            <a:r>
              <a:rPr lang="en-US" sz="1200" b="0" dirty="0">
                <a:cs typeface="Times New Roman" panose="02020603050405020304" pitchFamily="18" charset="0"/>
              </a:rPr>
              <a:t> 22006, 22223, 22263, 22387, 22386, 22238, 22274, 22275, 22359, 22368, 22371, 22372 in </a:t>
            </a:r>
            <a:r>
              <a:rPr lang="en-US" sz="1200" b="0" dirty="0">
                <a:cs typeface="Times New Roman" panose="02020603050405020304" pitchFamily="18" charset="0"/>
                <a:hlinkClick r:id="rId2"/>
              </a:rPr>
              <a:t>11-24/256r1</a:t>
            </a:r>
            <a:r>
              <a:rPr lang="en-US" sz="1200" b="0" dirty="0">
                <a:cs typeface="Times New Roman" panose="02020603050405020304" pitchFamily="18" charset="0"/>
              </a:rPr>
              <a:t> </a:t>
            </a:r>
            <a:r>
              <a:rPr lang="en-US" sz="1200" b="0" i="1" dirty="0">
                <a:cs typeface="Times New Roman" panose="02020603050405020304" pitchFamily="18" charset="0"/>
              </a:rPr>
              <a:t>[19 CIDs]</a:t>
            </a:r>
          </a:p>
          <a:p>
            <a:pPr marL="285750" indent="-285750">
              <a:buFont typeface="Arial" panose="020B0604020202020204" pitchFamily="34" charset="0"/>
              <a:buChar char="•"/>
            </a:pPr>
            <a:r>
              <a:rPr lang="en-US" sz="1200" b="0" dirty="0">
                <a:cs typeface="Times New Roman" panose="02020603050405020304" pitchFamily="18" charset="0"/>
              </a:rPr>
              <a:t>22221, 22324, </a:t>
            </a:r>
            <a:r>
              <a:rPr lang="en-US" sz="1200" b="0" strike="sngStrike" dirty="0">
                <a:solidFill>
                  <a:srgbClr val="FF0000"/>
                </a:solidFill>
                <a:cs typeface="Times New Roman" panose="02020603050405020304" pitchFamily="18" charset="0"/>
              </a:rPr>
              <a:t>22366</a:t>
            </a:r>
            <a:r>
              <a:rPr lang="en-US" sz="1200" b="0" dirty="0">
                <a:cs typeface="Times New Roman" panose="02020603050405020304" pitchFamily="18" charset="0"/>
              </a:rPr>
              <a:t>, 22365, 22323, 22392, 22402, 22357, 22389, 22268, 22314 in </a:t>
            </a:r>
            <a:r>
              <a:rPr lang="en-US" sz="1200" b="0" dirty="0">
                <a:cs typeface="Times New Roman" panose="02020603050405020304" pitchFamily="18" charset="0"/>
                <a:hlinkClick r:id="rId3"/>
              </a:rPr>
              <a:t>11-24/258r1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22010, </a:t>
            </a:r>
            <a:r>
              <a:rPr lang="en-US" sz="1200" b="0" strike="sngStrike" dirty="0">
                <a:solidFill>
                  <a:srgbClr val="FF0000"/>
                </a:solidFill>
                <a:cs typeface="Times New Roman" panose="02020603050405020304" pitchFamily="18" charset="0"/>
              </a:rPr>
              <a:t>22027,</a:t>
            </a:r>
            <a:r>
              <a:rPr lang="en-US" sz="1200" b="0" dirty="0">
                <a:cs typeface="Times New Roman" panose="02020603050405020304" pitchFamily="18" charset="0"/>
              </a:rPr>
              <a:t> 22164, 22228, 22220, 22232, 22233, 22319, 22012, 22201, 22009, 22338, 22401, 22325, 22172, </a:t>
            </a:r>
            <a:r>
              <a:rPr lang="en-US" sz="1200" b="0" strike="sngStrike" dirty="0">
                <a:solidFill>
                  <a:srgbClr val="FF0000"/>
                </a:solidFill>
                <a:cs typeface="Times New Roman" panose="02020603050405020304" pitchFamily="18" charset="0"/>
              </a:rPr>
              <a:t>22034,</a:t>
            </a:r>
            <a:r>
              <a:rPr lang="en-US" sz="1200" b="0" dirty="0">
                <a:cs typeface="Times New Roman" panose="02020603050405020304" pitchFamily="18" charset="0"/>
              </a:rPr>
              <a:t> 22173, </a:t>
            </a:r>
            <a:r>
              <a:rPr lang="en-US" sz="1200" b="0" strike="sngStrike" dirty="0">
                <a:solidFill>
                  <a:srgbClr val="FF0000"/>
                </a:solidFill>
                <a:cs typeface="Times New Roman" panose="02020603050405020304" pitchFamily="18" charset="0"/>
              </a:rPr>
              <a:t>22174,</a:t>
            </a:r>
            <a:r>
              <a:rPr lang="en-US" sz="1200" b="0" dirty="0">
                <a:cs typeface="Times New Roman" panose="02020603050405020304" pitchFamily="18" charset="0"/>
              </a:rPr>
              <a:t> 22175, 22304, 22305, 22169, 22170, 22157, </a:t>
            </a:r>
            <a:r>
              <a:rPr lang="en-US" sz="1200" b="0" strike="sngStrike" dirty="0">
                <a:solidFill>
                  <a:srgbClr val="FF0000"/>
                </a:solidFill>
                <a:cs typeface="Times New Roman" panose="02020603050405020304" pitchFamily="18" charset="0"/>
              </a:rPr>
              <a:t>22250, 22343, </a:t>
            </a:r>
            <a:r>
              <a:rPr lang="en-US" sz="1200" b="0" dirty="0">
                <a:cs typeface="Times New Roman" panose="02020603050405020304" pitchFamily="18" charset="0"/>
              </a:rPr>
              <a:t>22014 in </a:t>
            </a:r>
            <a:r>
              <a:rPr lang="en-US" sz="1200" b="0" dirty="0">
                <a:cs typeface="Times New Roman" panose="02020603050405020304" pitchFamily="18" charset="0"/>
                <a:hlinkClick r:id="rId4"/>
              </a:rPr>
              <a:t>11-24/296r5</a:t>
            </a:r>
            <a:r>
              <a:rPr lang="en-US" sz="1200" b="0" dirty="0">
                <a:cs typeface="Times New Roman" panose="02020603050405020304" pitchFamily="18" charset="0"/>
              </a:rPr>
              <a:t> </a:t>
            </a:r>
            <a:r>
              <a:rPr lang="en-US" sz="1200" b="0" i="1" dirty="0">
                <a:cs typeface="Times New Roman" panose="02020603050405020304" pitchFamily="18" charset="0"/>
              </a:rPr>
              <a:t>[22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Po-Kai Huang		Second: Stephen McCann</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3121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Tree>
    <p:extLst>
      <p:ext uri="{BB962C8B-B14F-4D97-AF65-F5344CB8AC3E}">
        <p14:creationId xmlns:p14="http://schemas.microsoft.com/office/powerpoint/2010/main" val="62849864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22013, 22101, 22239, 22242, 22243, 22244, 22245, 22246, 22247, 22361, 22362, 22363, 22379, 22380 in </a:t>
            </a:r>
            <a:r>
              <a:rPr lang="en-US" sz="1200" b="0" dirty="0">
                <a:cs typeface="Times New Roman" panose="02020603050405020304" pitchFamily="18" charset="0"/>
                <a:hlinkClick r:id="rId2"/>
              </a:rPr>
              <a:t>11-24/289r2</a:t>
            </a:r>
            <a:r>
              <a:rPr lang="en-US" sz="1200" b="0" dirty="0">
                <a:cs typeface="Times New Roman" panose="02020603050405020304" pitchFamily="18" charset="0"/>
              </a:rPr>
              <a:t> </a:t>
            </a:r>
            <a:r>
              <a:rPr lang="en-US" sz="1200" b="0" i="1" dirty="0">
                <a:cs typeface="Times New Roman" panose="02020603050405020304" pitchFamily="18" charset="0"/>
              </a:rPr>
              <a:t>[14 CIDs]</a:t>
            </a:r>
          </a:p>
          <a:p>
            <a:pPr marL="285750" indent="-285750">
              <a:buFont typeface="Arial" panose="020B0604020202020204" pitchFamily="34" charset="0"/>
              <a:buChar char="•"/>
            </a:pPr>
            <a:r>
              <a:rPr lang="en-US" sz="1200" b="0" dirty="0">
                <a:cs typeface="Times New Roman" panose="02020603050405020304" pitchFamily="18" charset="0"/>
              </a:rPr>
              <a:t>22098 in </a:t>
            </a:r>
            <a:r>
              <a:rPr lang="en-US" sz="1200" b="0" dirty="0">
                <a:solidFill>
                  <a:srgbClr val="6B9F25"/>
                </a:solidFill>
                <a:cs typeface="Times New Roman" panose="02020603050405020304" pitchFamily="18" charset="0"/>
                <a:hlinkClick r:id="rId3">
                  <a:extLst>
                    <a:ext uri="{A12FA001-AC4F-418D-AE19-62706E023703}">
                      <ahyp:hlinkClr xmlns:ahyp="http://schemas.microsoft.com/office/drawing/2018/hyperlinkcolor" val="tx"/>
                    </a:ext>
                  </a:extLst>
                </a:hlinkClick>
              </a:rPr>
              <a:t>11-24/298r</a:t>
            </a:r>
            <a:r>
              <a:rPr lang="en-US" sz="1200" b="0"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Mathew Fischer</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CR docs that obtained ≥ 75% support during the straw poll phase of MAC teleconference calls.</a:t>
            </a:r>
          </a:p>
          <a:p>
            <a:endParaRPr lang="en-US" sz="1200" i="1" dirty="0"/>
          </a:p>
          <a:p>
            <a:r>
              <a:rPr lang="en-US" sz="1200" i="1" dirty="0">
                <a:solidFill>
                  <a:srgbClr val="FF0000"/>
                </a:solidFill>
              </a:rPr>
              <a:t>SP was on r1, r2 in the server.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1351109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22219, 22011 in </a:t>
            </a:r>
            <a:r>
              <a:rPr lang="en-US" sz="1200" b="0" dirty="0">
                <a:cs typeface="Times New Roman" panose="02020603050405020304" pitchFamily="18" charset="0"/>
                <a:hlinkClick r:id="rId2"/>
              </a:rPr>
              <a:t>11-24/256r4</a:t>
            </a:r>
            <a:r>
              <a:rPr lang="en-US" sz="1200" b="0" dirty="0">
                <a:cs typeface="Times New Roman" panose="02020603050405020304" pitchFamily="18" charset="0"/>
              </a:rPr>
              <a:t> &amp; 22366 in </a:t>
            </a:r>
            <a:r>
              <a:rPr lang="en-US" sz="1200" b="0" dirty="0">
                <a:cs typeface="Times New Roman" panose="02020603050405020304" pitchFamily="18" charset="0"/>
                <a:hlinkClick r:id="rId3"/>
              </a:rPr>
              <a:t>11-24/258r3</a:t>
            </a:r>
            <a:r>
              <a:rPr lang="en-US" sz="1200" b="0" dirty="0">
                <a:cs typeface="Times New Roman" panose="02020603050405020304" pitchFamily="18" charset="0"/>
              </a:rPr>
              <a:t> &amp; 22290 in </a:t>
            </a:r>
            <a:r>
              <a:rPr lang="en-US" sz="1200" b="0" dirty="0">
                <a:cs typeface="Times New Roman" panose="02020603050405020304" pitchFamily="18" charset="0"/>
                <a:hlinkClick r:id="rId4"/>
              </a:rPr>
              <a:t>11-24/346r0</a:t>
            </a:r>
            <a:r>
              <a:rPr lang="en-US" sz="1200" b="0" dirty="0">
                <a:cs typeface="Times New Roman" panose="02020603050405020304" pitchFamily="18" charset="0"/>
              </a:rPr>
              <a:t> &amp; 22097 in </a:t>
            </a:r>
            <a:r>
              <a:rPr lang="en-US" sz="1200" b="0" dirty="0">
                <a:cs typeface="Times New Roman" panose="02020603050405020304" pitchFamily="18" charset="0"/>
                <a:hlinkClick r:id="rId5"/>
              </a:rPr>
              <a:t>11-24/297r0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22176, 22306, 22187, 22186, 22265, 22269, </a:t>
            </a:r>
            <a:r>
              <a:rPr lang="en-US" sz="1200" b="0" strike="sngStrike" dirty="0">
                <a:solidFill>
                  <a:srgbClr val="FF0000"/>
                </a:solidFill>
                <a:cs typeface="Times New Roman" panose="02020603050405020304" pitchFamily="18" charset="0"/>
              </a:rPr>
              <a:t>22286, </a:t>
            </a:r>
            <a:r>
              <a:rPr lang="en-US" sz="1200" b="0" dirty="0">
                <a:cs typeface="Times New Roman" panose="02020603050405020304" pitchFamily="18" charset="0"/>
              </a:rPr>
              <a:t>22370, 22369, 22403, 22409, 22407, 22406, 22003 in </a:t>
            </a:r>
            <a:r>
              <a:rPr lang="en-US" sz="1200" b="0" dirty="0">
                <a:cs typeface="Times New Roman" panose="02020603050405020304" pitchFamily="18" charset="0"/>
                <a:hlinkClick r:id="rId6"/>
              </a:rPr>
              <a:t>11-24/313r1</a:t>
            </a:r>
            <a:r>
              <a:rPr lang="en-US" sz="1200" b="0" dirty="0">
                <a:cs typeface="Times New Roman" panose="02020603050405020304" pitchFamily="18" charset="0"/>
              </a:rPr>
              <a:t> </a:t>
            </a:r>
            <a:r>
              <a:rPr lang="en-US" sz="1200" b="0" i="1" dirty="0">
                <a:cs typeface="Times New Roman" panose="02020603050405020304" pitchFamily="18" charset="0"/>
              </a:rPr>
              <a:t>[13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22018, 22019, 22020, 22021, 22022, 22023, 22039, 22040, 22041, 22075, 22076, 22077, 22078, 22079, 22080, 22088, 22089, 22090, 22091, 22092, 22093, 22166, 22167, 22168, 22225, 22226, 22227, 22272, 22301, 22302, 22303, 22331, 22332, 22334, 22335, 22336, 22337, 22388, 22397, 22398 in </a:t>
            </a:r>
            <a:r>
              <a:rPr lang="en-US" sz="1200" b="0" dirty="0">
                <a:cs typeface="Times New Roman" panose="02020603050405020304" pitchFamily="18" charset="0"/>
                <a:hlinkClick r:id="rId7"/>
              </a:rPr>
              <a:t>11-24/304r3</a:t>
            </a:r>
            <a:r>
              <a:rPr lang="en-US" sz="1200" b="0" dirty="0">
                <a:cs typeface="Times New Roman" panose="02020603050405020304" pitchFamily="18" charset="0"/>
              </a:rPr>
              <a:t> </a:t>
            </a:r>
            <a:r>
              <a:rPr lang="en-US" sz="1200" b="0" i="1" dirty="0">
                <a:cs typeface="Times New Roman" panose="02020603050405020304" pitchFamily="18" charset="0"/>
              </a:rPr>
              <a:t>[40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Mike Montemurro</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pPr marL="0" indent="0"/>
            <a:endParaRPr lang="en-US" sz="1600" dirty="0"/>
          </a:p>
          <a:p>
            <a:r>
              <a:rPr lang="en-US" sz="1200" i="1" dirty="0"/>
              <a:t>Note: These are CR docs that obtained ≥ 75% support during the straw poll phase of Joint teleconference calls.</a:t>
            </a:r>
          </a:p>
          <a:p>
            <a:r>
              <a:rPr lang="en-US" sz="1200" i="1" dirty="0">
                <a:solidFill>
                  <a:srgbClr val="FF0000"/>
                </a:solidFill>
              </a:rPr>
              <a:t>22286 was asked for deferral</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1473971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22034, 22174, 22250 in </a:t>
            </a:r>
            <a:r>
              <a:rPr lang="en-US" sz="1200" b="0" dirty="0">
                <a:cs typeface="Times New Roman" panose="02020603050405020304" pitchFamily="18" charset="0"/>
                <a:hlinkClick r:id="rId2"/>
              </a:rPr>
              <a:t>11-24/0296r7</a:t>
            </a:r>
            <a:r>
              <a:rPr lang="en-US" sz="1200" b="0" dirty="0">
                <a:cs typeface="Times New Roman" panose="02020603050405020304" pitchFamily="18" charset="0"/>
              </a:rPr>
              <a:t> &amp; 22171, 22292 in </a:t>
            </a:r>
            <a:r>
              <a:rPr lang="en-US" sz="1200" b="0" dirty="0">
                <a:cs typeface="Times New Roman" panose="02020603050405020304" pitchFamily="18" charset="0"/>
                <a:hlinkClick r:id="rId3"/>
              </a:rPr>
              <a:t>11-24/319r2</a:t>
            </a:r>
            <a:r>
              <a:rPr lang="en-US" sz="1200" b="0" dirty="0">
                <a:cs typeface="Times New Roman" panose="02020603050405020304" pitchFamily="18" charset="0"/>
              </a:rPr>
              <a:t> &amp; 22234, 22326 in </a:t>
            </a:r>
            <a:r>
              <a:rPr lang="en-US" sz="1200" b="0" dirty="0">
                <a:cs typeface="Times New Roman" panose="02020603050405020304" pitchFamily="18" charset="0"/>
                <a:hlinkClick r:id="rId4"/>
              </a:rPr>
              <a:t>11-24/292r1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22181, 22182, 22183, 22184, 22185 in </a:t>
            </a:r>
            <a:r>
              <a:rPr lang="en-US" sz="1200" b="0" dirty="0">
                <a:cs typeface="Times New Roman" panose="02020603050405020304" pitchFamily="18" charset="0"/>
                <a:hlinkClick r:id="rId5"/>
              </a:rPr>
              <a:t>11-24/291r1</a:t>
            </a:r>
            <a:r>
              <a:rPr lang="en-US" sz="1200" b="0" dirty="0">
                <a:cs typeface="Times New Roman" panose="02020603050405020304" pitchFamily="18" charset="0"/>
              </a:rPr>
              <a:t> &amp; 22065, 22196, 22064, 22035 in </a:t>
            </a:r>
            <a:r>
              <a:rPr lang="en-US" sz="1200" b="0" dirty="0">
                <a:cs typeface="Times New Roman" panose="02020603050405020304" pitchFamily="18" charset="0"/>
                <a:hlinkClick r:id="rId6"/>
              </a:rPr>
              <a:t>11-24/322r1</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22390 in </a:t>
            </a:r>
            <a:r>
              <a:rPr lang="en-US" sz="1200" b="0" dirty="0">
                <a:cs typeface="Times New Roman" panose="02020603050405020304" pitchFamily="18" charset="0"/>
                <a:hlinkClick r:id="rId7"/>
              </a:rPr>
              <a:t>11-24/323r1</a:t>
            </a:r>
            <a:r>
              <a:rPr lang="en-US" sz="1200" b="0" dirty="0">
                <a:cs typeface="Times New Roman" panose="02020603050405020304" pitchFamily="18" charset="0"/>
              </a:rPr>
              <a:t> &amp; 22177 in </a:t>
            </a:r>
            <a:r>
              <a:rPr lang="en-US" sz="1200" b="0" dirty="0">
                <a:cs typeface="Times New Roman" panose="02020603050405020304" pitchFamily="18" charset="0"/>
                <a:hlinkClick r:id="rId8"/>
              </a:rPr>
              <a:t>11-24/368r3</a:t>
            </a:r>
            <a:r>
              <a:rPr lang="en-US" sz="1200" b="0" dirty="0">
                <a:cs typeface="Times New Roman" panose="02020603050405020304" pitchFamily="18" charset="0"/>
              </a:rPr>
              <a:t> &amp; 22106 22107 22108 in </a:t>
            </a:r>
            <a:r>
              <a:rPr lang="en-US" sz="1200" b="0" dirty="0">
                <a:cs typeface="Times New Roman" panose="02020603050405020304" pitchFamily="18" charset="0"/>
                <a:hlinkClick r:id="rId9"/>
              </a:rPr>
              <a:t>11-24/357r0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22081, 22333 in </a:t>
            </a:r>
            <a:r>
              <a:rPr lang="en-US" sz="1200" b="0" dirty="0">
                <a:cs typeface="Times New Roman" panose="02020603050405020304" pitchFamily="18" charset="0"/>
                <a:hlinkClick r:id="rId10"/>
              </a:rPr>
              <a:t>11-24/304r5</a:t>
            </a:r>
            <a:r>
              <a:rPr lang="en-US" sz="1200" b="0" dirty="0">
                <a:cs typeface="Times New Roman" panose="02020603050405020304" pitchFamily="18" charset="0"/>
              </a:rPr>
              <a:t> &amp; 22030, 22036, 22059, 22060, 22061, 22095, 22096, 22279, 22327 in </a:t>
            </a:r>
            <a:r>
              <a:rPr lang="en-US" sz="1200" b="0" dirty="0">
                <a:cs typeface="Times New Roman" panose="02020603050405020304" pitchFamily="18" charset="0"/>
                <a:hlinkClick r:id="rId11"/>
              </a:rPr>
              <a:t>11-24/293r3</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22057, 22058, 22278, 22282, 22283, 22414 in </a:t>
            </a:r>
            <a:r>
              <a:rPr lang="en-US" sz="1200" b="0" dirty="0">
                <a:cs typeface="Times New Roman" panose="02020603050405020304" pitchFamily="18" charset="0"/>
                <a:hlinkClick r:id="rId12"/>
              </a:rPr>
              <a:t>11-24/294r1</a:t>
            </a:r>
            <a:r>
              <a:rPr lang="en-US" sz="1200" b="0" dirty="0">
                <a:cs typeface="Times New Roman" panose="02020603050405020304" pitchFamily="18" charset="0"/>
              </a:rPr>
              <a:t> &amp; 22161, 22315, 22316, 22317, 22318, 22341 in </a:t>
            </a:r>
            <a:r>
              <a:rPr lang="en-US" sz="1200" b="0" dirty="0">
                <a:cs typeface="Times New Roman" panose="02020603050405020304" pitchFamily="18" charset="0"/>
                <a:hlinkClick r:id="rId13"/>
              </a:rPr>
              <a:t>11-24/339r1</a:t>
            </a:r>
            <a:r>
              <a:rPr lang="en-US" sz="1200" b="0" i="1" dirty="0">
                <a:cs typeface="Times New Roman" panose="02020603050405020304" pitchFamily="18" charset="0"/>
              </a:rPr>
              <a:t> [12 CIDs]</a:t>
            </a:r>
          </a:p>
          <a:p>
            <a:pPr marL="285750" indent="-285750">
              <a:buFont typeface="Arial" panose="020B0604020202020204" pitchFamily="34" charset="0"/>
              <a:buChar char="•"/>
            </a:pPr>
            <a:r>
              <a:rPr lang="en-US" sz="1200" b="0" dirty="0">
                <a:cs typeface="Times New Roman" panose="02020603050405020304" pitchFamily="18" charset="0"/>
              </a:rPr>
              <a:t>22364, 22356, 22255, 22261, 22271, 22258, 22260, 22256, 22254, 22163, 22162 in </a:t>
            </a:r>
            <a:r>
              <a:rPr lang="en-US" sz="1200" b="0" dirty="0">
                <a:cs typeface="Times New Roman" panose="02020603050405020304" pitchFamily="18" charset="0"/>
                <a:hlinkClick r:id="rId14"/>
              </a:rPr>
              <a:t>11-24/343r1</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Arik Klein</a:t>
            </a:r>
          </a:p>
          <a:p>
            <a:pPr marL="0" indent="0"/>
            <a:r>
              <a:rPr lang="en-US" sz="1600" dirty="0"/>
              <a:t>Discussion: None. </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Monday AM1, Tuesday EVE, and Thursday AM1 sessions.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6852858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22410, 22408, 22405, 22391 in </a:t>
            </a:r>
            <a:r>
              <a:rPr lang="en-US" sz="1200" b="0" dirty="0">
                <a:cs typeface="Times New Roman" panose="02020603050405020304" pitchFamily="18" charset="0"/>
                <a:hlinkClick r:id="rId2"/>
              </a:rPr>
              <a:t>11-24/0309r0</a:t>
            </a:r>
            <a:r>
              <a:rPr lang="en-US" sz="1200" b="0" dirty="0">
                <a:cs typeface="Times New Roman" panose="02020603050405020304" pitchFamily="18" charset="0"/>
              </a:rPr>
              <a:t> &amp; 22289 in </a:t>
            </a:r>
            <a:r>
              <a:rPr lang="en-US" sz="1200" b="0" dirty="0">
                <a:cs typeface="Times New Roman" panose="02020603050405020304" pitchFamily="18" charset="0"/>
                <a:hlinkClick r:id="rId3"/>
              </a:rPr>
              <a:t>11-24/0381r0</a:t>
            </a:r>
            <a:r>
              <a:rPr lang="en-US" sz="1200" b="0" dirty="0">
                <a:cs typeface="Times New Roman" panose="02020603050405020304" pitchFamily="18" charset="0"/>
              </a:rPr>
              <a:t> &amp; 22381 in </a:t>
            </a:r>
            <a:r>
              <a:rPr lang="en-US" sz="1200" b="0" dirty="0">
                <a:cs typeface="Times New Roman" panose="02020603050405020304" pitchFamily="18" charset="0"/>
                <a:hlinkClick r:id="rId4"/>
              </a:rPr>
              <a:t>11-24/0328r1</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22159 in </a:t>
            </a:r>
            <a:r>
              <a:rPr lang="en-US" sz="1200" b="0" dirty="0">
                <a:cs typeface="Times New Roman" panose="02020603050405020304" pitchFamily="18" charset="0"/>
                <a:hlinkClick r:id="rId5"/>
              </a:rPr>
              <a:t>11-24/0321r2</a:t>
            </a:r>
            <a:r>
              <a:rPr lang="en-US" sz="1200" b="0" dirty="0">
                <a:cs typeface="Times New Roman" panose="02020603050405020304" pitchFamily="18" charset="0"/>
              </a:rPr>
              <a:t> &amp; 22189, 22205, 22294 in </a:t>
            </a:r>
            <a:r>
              <a:rPr lang="en-US" sz="1200" b="0" dirty="0">
                <a:cs typeface="Times New Roman" panose="02020603050405020304" pitchFamily="18" charset="0"/>
                <a:hlinkClick r:id="rId6"/>
              </a:rPr>
              <a:t>11-24/0358r1</a:t>
            </a:r>
            <a:r>
              <a:rPr lang="en-US" sz="1200" b="0" dirty="0">
                <a:cs typeface="Times New Roman" panose="02020603050405020304" pitchFamily="18" charset="0"/>
              </a:rPr>
              <a:t> &amp; 22216 in </a:t>
            </a:r>
            <a:r>
              <a:rPr lang="en-US" sz="1200" b="0" dirty="0">
                <a:cs typeface="Times New Roman" panose="02020603050405020304" pitchFamily="18" charset="0"/>
                <a:hlinkClick r:id="rId7"/>
              </a:rPr>
              <a:t>11-24/0363r0</a:t>
            </a:r>
            <a:r>
              <a:rPr lang="en-US" sz="1200" b="0" i="1" dirty="0">
                <a:cs typeface="Times New Roman" panose="02020603050405020304" pitchFamily="18" charset="0"/>
              </a:rPr>
              <a:t> [5 CIDs]</a:t>
            </a:r>
          </a:p>
          <a:p>
            <a:pPr marL="285750" indent="-285750">
              <a:buFont typeface="Arial" panose="020B0604020202020204" pitchFamily="34" charset="0"/>
              <a:buChar char="•"/>
            </a:pPr>
            <a:r>
              <a:rPr lang="en-US" sz="1200" b="0" dirty="0">
                <a:cs typeface="Times New Roman" panose="02020603050405020304" pitchFamily="18" charset="0"/>
              </a:rPr>
              <a:t>22236 in </a:t>
            </a:r>
            <a:r>
              <a:rPr lang="en-US" sz="1200" b="0" dirty="0">
                <a:cs typeface="Times New Roman" panose="02020603050405020304" pitchFamily="18" charset="0"/>
                <a:hlinkClick r:id="rId8"/>
              </a:rPr>
              <a:t>11-24/0286r0</a:t>
            </a:r>
            <a:r>
              <a:rPr lang="en-US" sz="1200" b="0" dirty="0">
                <a:cs typeface="Times New Roman" panose="02020603050405020304" pitchFamily="18" charset="0"/>
              </a:rPr>
              <a:t> &amp; 22264 in </a:t>
            </a:r>
            <a:r>
              <a:rPr lang="en-US" sz="1200" b="0" dirty="0">
                <a:cs typeface="Times New Roman" panose="02020603050405020304" pitchFamily="18" charset="0"/>
                <a:hlinkClick r:id="rId9"/>
              </a:rPr>
              <a:t>11-24/0379r0</a:t>
            </a:r>
            <a:r>
              <a:rPr lang="en-US" sz="1200" b="0" dirty="0">
                <a:cs typeface="Times New Roman" panose="02020603050405020304" pitchFamily="18" charset="0"/>
              </a:rPr>
              <a:t> &amp; 22235 in </a:t>
            </a:r>
            <a:r>
              <a:rPr lang="en-US" sz="1200" b="0" dirty="0">
                <a:cs typeface="Times New Roman" panose="02020603050405020304" pitchFamily="18" charset="0"/>
                <a:hlinkClick r:id="rId10"/>
              </a:rPr>
              <a:t>11-24/0292r2</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Monday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99308992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22344 in </a:t>
            </a:r>
            <a:r>
              <a:rPr lang="en-US" sz="1200" b="0" dirty="0">
                <a:cs typeface="Times New Roman" panose="02020603050405020304" pitchFamily="18" charset="0"/>
                <a:hlinkClick r:id="rId2"/>
              </a:rPr>
              <a:t>11-24/0434r0</a:t>
            </a:r>
            <a:r>
              <a:rPr lang="en-US" sz="1200" b="0" dirty="0">
                <a:cs typeface="Times New Roman" panose="02020603050405020304" pitchFamily="18" charset="0"/>
              </a:rPr>
              <a:t> &amp; 22152, 22350 in </a:t>
            </a:r>
            <a:r>
              <a:rPr lang="en-US" sz="1200" b="0" dirty="0">
                <a:cs typeface="Times New Roman" panose="02020603050405020304" pitchFamily="18" charset="0"/>
                <a:hlinkClick r:id="rId3"/>
              </a:rPr>
              <a:t>11-24/0260r1</a:t>
            </a:r>
            <a:r>
              <a:rPr lang="en-US" sz="1200" b="0" dirty="0">
                <a:cs typeface="Times New Roman" panose="02020603050405020304" pitchFamily="18" charset="0"/>
              </a:rPr>
              <a:t> &amp; 22285, 22345, 22346 in </a:t>
            </a:r>
            <a:r>
              <a:rPr lang="en-US" sz="1200" b="0" dirty="0">
                <a:cs typeface="Times New Roman" panose="02020603050405020304" pitchFamily="18" charset="0"/>
                <a:hlinkClick r:id="rId4"/>
              </a:rPr>
              <a:t>11-24/0315r0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22104, 22217, 22218 in </a:t>
            </a:r>
            <a:r>
              <a:rPr lang="en-US" sz="1200" b="0" dirty="0">
                <a:cs typeface="Times New Roman" panose="02020603050405020304" pitchFamily="18" charset="0"/>
                <a:hlinkClick r:id="rId5"/>
              </a:rPr>
              <a:t>11-24/0330r2</a:t>
            </a:r>
            <a:r>
              <a:rPr lang="en-US" sz="1200" b="0" dirty="0">
                <a:cs typeface="Times New Roman" panose="02020603050405020304" pitchFamily="18" charset="0"/>
              </a:rPr>
              <a:t> &amp; 22347, 22348, 22349 in </a:t>
            </a:r>
            <a:r>
              <a:rPr lang="en-US" sz="1200" b="0" dirty="0">
                <a:cs typeface="Times New Roman" panose="02020603050405020304" pitchFamily="18" charset="0"/>
                <a:hlinkClick r:id="rId6"/>
              </a:rPr>
              <a:t>11-24/0273r1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PHY teleconference call on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3387402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22056 in</a:t>
            </a:r>
            <a:r>
              <a:rPr lang="en-US" sz="1200" b="0" i="1" dirty="0">
                <a:cs typeface="Times New Roman" panose="02020603050405020304" pitchFamily="18" charset="0"/>
              </a:rPr>
              <a:t> </a:t>
            </a:r>
            <a:r>
              <a:rPr lang="en-US" sz="1200" b="0" dirty="0">
                <a:solidFill>
                  <a:schemeClr val="tx1"/>
                </a:solidFill>
                <a:hlinkClick r:id="rId2"/>
              </a:rPr>
              <a:t>11-24/294r1</a:t>
            </a:r>
            <a:r>
              <a:rPr lang="en-US" sz="1200" b="0" dirty="0">
                <a:solidFill>
                  <a:schemeClr val="tx1"/>
                </a:solidFill>
              </a:rPr>
              <a:t> &amp; </a:t>
            </a:r>
            <a:r>
              <a:rPr lang="en-US" sz="1200" b="0" dirty="0">
                <a:cs typeface="Times New Roman" panose="02020603050405020304" pitchFamily="18" charset="0"/>
              </a:rPr>
              <a:t>22103, 22209, 22214, 22322 in </a:t>
            </a:r>
            <a:r>
              <a:rPr lang="en-US" sz="1200" b="0" i="0" strike="noStrike" dirty="0">
                <a:solidFill>
                  <a:schemeClr val="tx1"/>
                </a:solidFill>
                <a:effectLst/>
                <a:hlinkClick r:id="rId3"/>
              </a:rPr>
              <a:t>11-24/341r0</a:t>
            </a:r>
            <a:r>
              <a:rPr lang="en-US" sz="1200" b="0" i="0" strike="noStrike" dirty="0">
                <a:solidFill>
                  <a:schemeClr val="tx1"/>
                </a:solidFill>
                <a:effectLst/>
              </a:rPr>
              <a:t> &amp; 22413  in </a:t>
            </a:r>
            <a:r>
              <a:rPr lang="en-US" sz="1200" b="0" i="0" strike="noStrike" dirty="0">
                <a:solidFill>
                  <a:srgbClr val="FF0000"/>
                </a:solidFill>
                <a:effectLst/>
                <a:hlinkClick r:id="rId4"/>
              </a:rPr>
              <a:t>11-24/319r4</a:t>
            </a:r>
            <a:r>
              <a:rPr lang="en-US" sz="1200" b="0" i="0" strike="noStrike" dirty="0">
                <a:solidFill>
                  <a:srgbClr val="FF0000"/>
                </a:solidFill>
                <a:effectLst/>
              </a:rPr>
              <a:t> </a:t>
            </a:r>
            <a:r>
              <a:rPr lang="en-US" sz="1200" b="0" i="0" strike="noStrike" dirty="0">
                <a:solidFill>
                  <a:schemeClr val="tx1"/>
                </a:solidFill>
                <a:effectLst/>
              </a:rPr>
              <a:t>&amp; 22197 in </a:t>
            </a:r>
            <a:r>
              <a:rPr lang="en-US" sz="1200" b="0" i="0" strike="noStrike" dirty="0">
                <a:solidFill>
                  <a:srgbClr val="FF0000"/>
                </a:solidFill>
                <a:effectLst/>
                <a:hlinkClick r:id="rId5"/>
              </a:rPr>
              <a:t>11-24/291r4</a:t>
            </a:r>
            <a:r>
              <a:rPr lang="en-US" sz="1200" b="0" i="0" strike="noStrike" dirty="0">
                <a:solidFill>
                  <a:srgbClr val="FF0000"/>
                </a:solidFill>
                <a:effectLst/>
              </a:rPr>
              <a:t> </a:t>
            </a:r>
            <a:r>
              <a:rPr lang="en-US" sz="1200" b="0" i="0" strike="noStrike" dirty="0">
                <a:solidFill>
                  <a:schemeClr val="tx1"/>
                </a:solidFill>
                <a:effectLst/>
              </a:rPr>
              <a:t>&amp; </a:t>
            </a:r>
            <a:r>
              <a:rPr lang="en-US" sz="1200" b="0" dirty="0">
                <a:solidFill>
                  <a:schemeClr val="tx1"/>
                </a:solidFill>
              </a:rPr>
              <a:t>22382, 22383 in </a:t>
            </a:r>
            <a:r>
              <a:rPr lang="en-US" sz="1200" b="0" i="0" strike="noStrike" dirty="0">
                <a:solidFill>
                  <a:srgbClr val="FF0000"/>
                </a:solidFill>
                <a:effectLst/>
                <a:hlinkClick r:id="rId6"/>
              </a:rPr>
              <a:t>11-24/300r4</a:t>
            </a:r>
            <a:r>
              <a:rPr lang="en-US" sz="1200" b="0" i="1" dirty="0">
                <a:cs typeface="Times New Roman" panose="02020603050405020304" pitchFamily="18" charset="0"/>
              </a:rPr>
              <a:t> [9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dirty="0">
                <a:cs typeface="Times New Roman" panose="02020603050405020304" pitchFamily="18" charset="0"/>
              </a:rPr>
              <a:t>22276, 22358, 22404, 22400, 22399, 22309, 22308, 22273, 22029, 22073, 22178, 22281, 22002 in </a:t>
            </a:r>
            <a:r>
              <a:rPr lang="en-US" sz="1200" b="0" dirty="0">
                <a:cs typeface="Times New Roman" panose="02020603050405020304" pitchFamily="18" charset="0"/>
                <a:hlinkClick r:id="rId7"/>
              </a:rPr>
              <a:t>11-24/324r3</a:t>
            </a:r>
            <a:r>
              <a:rPr lang="en-US" sz="1200" b="0" i="1" dirty="0">
                <a:cs typeface="Times New Roman" panose="02020603050405020304" pitchFamily="18" charset="0"/>
              </a:rPr>
              <a:t> [13 CIDs]</a:t>
            </a:r>
          </a:p>
          <a:p>
            <a:pPr marL="285750" indent="-285750">
              <a:buFont typeface="Arial" panose="020B0604020202020204" pitchFamily="34" charset="0"/>
              <a:buChar char="•"/>
            </a:pPr>
            <a:r>
              <a:rPr lang="en-US" sz="1200" b="0" dirty="0">
                <a:cs typeface="Times New Roman" panose="02020603050405020304" pitchFamily="18" charset="0"/>
              </a:rPr>
              <a:t>22354, 22385 in </a:t>
            </a:r>
            <a:r>
              <a:rPr lang="en-US" sz="1200" b="0" dirty="0">
                <a:cs typeface="Times New Roman" panose="02020603050405020304" pitchFamily="18" charset="0"/>
                <a:hlinkClick r:id="rId8"/>
              </a:rPr>
              <a:t>11-24/339r3</a:t>
            </a:r>
            <a:r>
              <a:rPr lang="en-US" sz="1200" b="0" dirty="0">
                <a:cs typeface="Times New Roman" panose="02020603050405020304" pitchFamily="18" charset="0"/>
              </a:rPr>
              <a:t> </a:t>
            </a:r>
            <a:r>
              <a:rPr lang="en-US" sz="1200" b="0" i="0" strike="noStrike" dirty="0">
                <a:solidFill>
                  <a:schemeClr val="tx1"/>
                </a:solidFill>
                <a:effectLst/>
              </a:rPr>
              <a:t>&amp; 22179, 22180 in </a:t>
            </a:r>
            <a:r>
              <a:rPr lang="en-US" sz="1200" b="0" dirty="0">
                <a:solidFill>
                  <a:schemeClr val="tx1"/>
                </a:solidFill>
                <a:hlinkClick r:id="rId9"/>
              </a:rPr>
              <a:t>11-24/483r0</a:t>
            </a:r>
            <a:r>
              <a:rPr lang="en-US" sz="1200" b="0" dirty="0">
                <a:solidFill>
                  <a:schemeClr val="tx1"/>
                </a:solidFill>
              </a:rPr>
              <a:t> &amp; 22098, 22191, 22231, 22339 in </a:t>
            </a:r>
            <a:r>
              <a:rPr lang="en-US" sz="1200" b="0" dirty="0">
                <a:solidFill>
                  <a:srgbClr val="FF0000"/>
                </a:solidFill>
                <a:hlinkClick r:id="rId10"/>
              </a:rPr>
              <a:t>11-24/588r1</a:t>
            </a:r>
            <a:r>
              <a:rPr lang="en-US" sz="1200" b="0" dirty="0">
                <a:solidFill>
                  <a:srgbClr val="FF0000"/>
                </a:solidFill>
              </a:rPr>
              <a:t> </a:t>
            </a:r>
            <a:r>
              <a:rPr lang="en-US" sz="1200" b="0" dirty="0">
                <a:solidFill>
                  <a:schemeClr val="tx1"/>
                </a:solidFill>
              </a:rPr>
              <a:t>&amp; 22224 in </a:t>
            </a:r>
            <a:r>
              <a:rPr lang="en-US" sz="1200" b="0" i="0" strike="noStrike" dirty="0">
                <a:solidFill>
                  <a:srgbClr val="FF0000"/>
                </a:solidFill>
                <a:effectLst/>
                <a:hlinkClick r:id="rId11"/>
              </a:rPr>
              <a:t>11-24/347r0</a:t>
            </a:r>
            <a:r>
              <a:rPr lang="en-US" sz="1200" b="0" i="0" strike="noStrike" dirty="0">
                <a:solidFill>
                  <a:srgbClr val="FF0000"/>
                </a:solidFill>
                <a:effectLst/>
              </a:rPr>
              <a:t> </a:t>
            </a:r>
            <a:r>
              <a:rPr lang="en-US" sz="1200" b="0" i="0" strike="noStrike" dirty="0">
                <a:solidFill>
                  <a:schemeClr val="tx1"/>
                </a:solidFill>
                <a:effectLst/>
              </a:rPr>
              <a:t>&amp; </a:t>
            </a:r>
            <a:r>
              <a:rPr lang="en-US" sz="1200" b="0" dirty="0">
                <a:cs typeface="Times New Roman" panose="02020603050405020304" pitchFamily="18" charset="0"/>
              </a:rPr>
              <a:t>22215 in </a:t>
            </a:r>
            <a:r>
              <a:rPr lang="en-US" sz="1200" b="0" i="0" strike="noStrike" dirty="0">
                <a:solidFill>
                  <a:srgbClr val="FF0000"/>
                </a:solidFill>
                <a:effectLst/>
                <a:hlinkClick r:id="rId12"/>
              </a:rPr>
              <a:t>11-24/356r0</a:t>
            </a:r>
            <a:r>
              <a:rPr lang="en-US" sz="1200" b="0" i="1" strike="noStrike" dirty="0">
                <a:solidFill>
                  <a:schemeClr val="tx1"/>
                </a:solidFill>
                <a:effectLst/>
              </a:rPr>
              <a:t> </a:t>
            </a:r>
            <a:r>
              <a:rPr lang="en-US" sz="1200" b="0" i="1" dirty="0">
                <a:solidFill>
                  <a:schemeClr val="tx1"/>
                </a:solidFill>
              </a:rPr>
              <a:t>[10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i="0" strike="noStrike" dirty="0">
                <a:solidFill>
                  <a:schemeClr val="tx1"/>
                </a:solidFill>
                <a:effectLst/>
              </a:rPr>
              <a:t>22375, 22025, 22037, 22396 in </a:t>
            </a:r>
            <a:r>
              <a:rPr lang="en-US" sz="1200" b="0" i="0" strike="noStrike" dirty="0">
                <a:solidFill>
                  <a:srgbClr val="FF0000"/>
                </a:solidFill>
                <a:effectLst/>
                <a:hlinkClick r:id="rId13"/>
              </a:rPr>
              <a:t>11-24/365r0</a:t>
            </a:r>
            <a:r>
              <a:rPr lang="en-US" sz="1200" b="0" i="0" strike="noStrike" dirty="0">
                <a:solidFill>
                  <a:srgbClr val="FF0000"/>
                </a:solidFill>
                <a:effectLst/>
              </a:rPr>
              <a:t> </a:t>
            </a:r>
            <a:r>
              <a:rPr lang="en-US" sz="1200" b="0" i="0" strike="noStrike" dirty="0">
                <a:solidFill>
                  <a:schemeClr val="tx1"/>
                </a:solidFill>
                <a:effectLst/>
              </a:rPr>
              <a:t>[4 CIDs]</a:t>
            </a:r>
            <a:endParaRPr lang="en-US" sz="1200" b="0" dirty="0">
              <a:solidFill>
                <a:schemeClr val="tx1"/>
              </a:solidFill>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18178697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680</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D5.1 draft after incorporating the approved changes as specified in Motions </a:t>
            </a:r>
            <a:r>
              <a:rPr lang="en-US" dirty="0">
                <a:solidFill>
                  <a:schemeClr val="tx1"/>
                </a:solidFill>
              </a:rPr>
              <a:t>673</a:t>
            </a:r>
            <a:r>
              <a:rPr lang="en-US" sz="2400" dirty="0">
                <a:solidFill>
                  <a:schemeClr val="tx1"/>
                </a:solidFill>
              </a:rPr>
              <a:t> to 679 (motions with numerical values).</a:t>
            </a:r>
          </a:p>
          <a:p>
            <a:pPr marL="0" indent="0"/>
            <a:endParaRPr lang="en-US" sz="2400" dirty="0"/>
          </a:p>
          <a:p>
            <a:pPr marL="0" indent="0"/>
            <a:r>
              <a:rPr lang="en-US" sz="2400" dirty="0"/>
              <a:t>Move: Ming Gan		Second: John Wullert</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2612340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April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April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Tree>
    <p:extLst>
      <p:ext uri="{BB962C8B-B14F-4D97-AF65-F5344CB8AC3E}">
        <p14:creationId xmlns:p14="http://schemas.microsoft.com/office/powerpoint/2010/main" val="365420185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676 (MAC/Joint)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22105, 22280, 22031, 22071, 22070, 22330</a:t>
            </a:r>
            <a:r>
              <a:rPr lang="en-US" sz="1200" b="0" strike="sngStrike" dirty="0">
                <a:solidFill>
                  <a:srgbClr val="FF0000"/>
                </a:solidFill>
                <a:cs typeface="Times New Roman" panose="02020603050405020304" pitchFamily="18" charset="0"/>
              </a:rPr>
              <a:t>, 22069, 22068</a:t>
            </a:r>
            <a:r>
              <a:rPr lang="en-US" sz="1200" b="0" dirty="0">
                <a:cs typeface="Times New Roman" panose="02020603050405020304" pitchFamily="18" charset="0"/>
              </a:rPr>
              <a:t>, 22262, 22353, 22015, 22267, 22329, 22100, 22054, 22053, 22052, 22051, 22050, 22049, 22048, 22047, 22046, 22045, 22044 in </a:t>
            </a:r>
            <a:r>
              <a:rPr lang="en-US" sz="1200" b="0" dirty="0">
                <a:cs typeface="Times New Roman" panose="02020603050405020304" pitchFamily="18" charset="0"/>
                <a:hlinkClick r:id="rId2"/>
              </a:rPr>
              <a:t>11-24/0324r4</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285750" indent="-285750">
              <a:buFont typeface="Arial" panose="020B0604020202020204" pitchFamily="34" charset="0"/>
              <a:buChar char="•"/>
            </a:pPr>
            <a:r>
              <a:rPr lang="en-US" sz="1200" b="0" dirty="0">
                <a:cs typeface="Times New Roman" panose="02020603050405020304" pitchFamily="18" charset="0"/>
              </a:rPr>
              <a:t>22110, 22138, 22140, 22117, 22118, 22132, 22133, 22134, 22137, 22129, 22130, 22136, 22139, 22135 in </a:t>
            </a:r>
            <a:r>
              <a:rPr lang="en-US" sz="1200" b="0" dirty="0">
                <a:cs typeface="Times New Roman" panose="02020603050405020304" pitchFamily="18" charset="0"/>
                <a:hlinkClick r:id="rId3"/>
              </a:rPr>
              <a:t>11-24/0335r2</a:t>
            </a:r>
            <a:r>
              <a:rPr lang="en-US" sz="1200" b="0" dirty="0">
                <a:cs typeface="Times New Roman" panose="02020603050405020304" pitchFamily="18" charset="0"/>
              </a:rPr>
              <a:t> &amp; 22192, 22055, 22074 in </a:t>
            </a:r>
            <a:r>
              <a:rPr lang="en-US" sz="1200" b="0" dirty="0">
                <a:cs typeface="Times New Roman" panose="02020603050405020304" pitchFamily="18" charset="0"/>
                <a:hlinkClick r:id="rId4"/>
              </a:rPr>
              <a:t>11-24/0312r2</a:t>
            </a:r>
            <a:r>
              <a:rPr lang="en-US" sz="1200" b="0" dirty="0">
                <a:cs typeface="Times New Roman" panose="02020603050405020304" pitchFamily="18" charset="0"/>
              </a:rPr>
              <a:t> &amp; 22252, 22253, 22259 in </a:t>
            </a:r>
            <a:r>
              <a:rPr lang="en-US" sz="1200" b="0" dirty="0">
                <a:cs typeface="Times New Roman" panose="02020603050405020304" pitchFamily="18" charset="0"/>
                <a:hlinkClick r:id="rId5"/>
              </a:rPr>
              <a:t>11-24/0366r0</a:t>
            </a:r>
            <a:r>
              <a:rPr lang="en-US" sz="1200" b="0" dirty="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cs typeface="Times New Roman" panose="02020603050405020304" pitchFamily="18" charset="0"/>
              </a:rPr>
              <a:t>22320, 22321 in </a:t>
            </a:r>
            <a:r>
              <a:rPr lang="en-US" sz="1200" b="0" dirty="0">
                <a:cs typeface="Times New Roman" panose="02020603050405020304" pitchFamily="18" charset="0"/>
                <a:hlinkClick r:id="rId6"/>
              </a:rPr>
              <a:t>11-24/0345r3</a:t>
            </a:r>
            <a:r>
              <a:rPr lang="en-US" sz="1200" b="0" dirty="0">
                <a:cs typeface="Times New Roman" panose="02020603050405020304" pitchFamily="18" charset="0"/>
              </a:rPr>
              <a:t> &amp; 22222, 22094, 22195, 22355, 22193, 22194 in </a:t>
            </a:r>
            <a:r>
              <a:rPr lang="en-US" sz="1200" b="0" dirty="0">
                <a:cs typeface="Times New Roman" panose="02020603050405020304" pitchFamily="18" charset="0"/>
                <a:hlinkClick r:id="rId7"/>
              </a:rPr>
              <a:t>11-24/0362r1</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22062, 22063 in </a:t>
            </a:r>
            <a:r>
              <a:rPr lang="en-US" sz="1200" b="0" dirty="0">
                <a:cs typeface="Times New Roman" panose="02020603050405020304" pitchFamily="18" charset="0"/>
                <a:hlinkClick r:id="rId8"/>
              </a:rPr>
              <a:t>11-24/0322r3</a:t>
            </a:r>
            <a:r>
              <a:rPr lang="en-US" sz="1200" b="0" dirty="0">
                <a:cs typeface="Times New Roman" panose="02020603050405020304" pitchFamily="18" charset="0"/>
              </a:rPr>
              <a:t> &amp; 22032, 22284 in </a:t>
            </a:r>
            <a:r>
              <a:rPr lang="en-US" sz="1200" b="0" dirty="0">
                <a:cs typeface="Times New Roman" panose="02020603050405020304" pitchFamily="18" charset="0"/>
                <a:hlinkClick r:id="rId9"/>
              </a:rPr>
              <a:t>11-24/0344r0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22005 in </a:t>
            </a:r>
            <a:r>
              <a:rPr lang="en-US" sz="1200" b="0" dirty="0">
                <a:cs typeface="Times New Roman" panose="02020603050405020304" pitchFamily="18" charset="0"/>
                <a:hlinkClick r:id="rId10"/>
              </a:rPr>
              <a:t>11-24/350r0</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22310, </a:t>
            </a:r>
            <a:r>
              <a:rPr lang="en-US" sz="1200" b="0" dirty="0">
                <a:cs typeface="Times New Roman" panose="02020603050405020304" pitchFamily="18" charset="0"/>
              </a:rPr>
              <a:t>22311, 22307 in </a:t>
            </a:r>
            <a:r>
              <a:rPr lang="en-US" sz="1200" b="0" dirty="0">
                <a:cs typeface="Times New Roman" panose="02020603050405020304" pitchFamily="18" charset="0"/>
                <a:hlinkClick r:id="rId11"/>
              </a:rPr>
              <a:t>11-24/325r0</a:t>
            </a:r>
            <a:r>
              <a:rPr lang="en-US" sz="1200" b="0" dirty="0">
                <a:cs typeface="Times New Roman" panose="02020603050405020304" pitchFamily="18" charset="0"/>
              </a:rPr>
              <a:t> &amp; 22310 in </a:t>
            </a:r>
            <a:r>
              <a:rPr lang="en-US" sz="1200" b="0" dirty="0">
                <a:cs typeface="Times New Roman" panose="02020603050405020304" pitchFamily="18" charset="0"/>
                <a:hlinkClick r:id="rId12"/>
              </a:rPr>
              <a:t>11-24/326r2</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22111, 22112, 22113, 22119, 22120, 22121, 22122, 22123, 22124, 22125, 22126, 22131, 22142, 22143, 22144, 22145, 22146, 22147, 22148, 22149, 22150, 22151, 22190 in </a:t>
            </a:r>
            <a:r>
              <a:rPr lang="en-US" sz="1200" b="0" dirty="0">
                <a:cs typeface="Times New Roman" panose="02020603050405020304" pitchFamily="18" charset="0"/>
                <a:hlinkClick r:id="rId13"/>
              </a:rPr>
              <a:t>11-24/334r1</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Laurent Cariou</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the second half of March 2024 and first half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78383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677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22251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Edward Au			Second: Gaurav Patwardhan</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3550500018"/>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Tree>
    <p:extLst>
      <p:ext uri="{BB962C8B-B14F-4D97-AF65-F5344CB8AC3E}">
        <p14:creationId xmlns:p14="http://schemas.microsoft.com/office/powerpoint/2010/main" val="270686982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678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22373 in </a:t>
            </a:r>
            <a:r>
              <a:rPr lang="en-US" sz="1200" b="0" dirty="0">
                <a:cs typeface="Times New Roman" panose="02020603050405020304" pitchFamily="18" charset="0"/>
                <a:hlinkClick r:id="rId2"/>
              </a:rPr>
              <a:t>11-24/329r1</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22376, 22393, 22394 in </a:t>
            </a:r>
            <a:r>
              <a:rPr lang="en-US" sz="1200" b="0" strike="sngStrike"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11-24/305r4</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22016, 22017, 22229 in </a:t>
            </a:r>
            <a:r>
              <a:rPr lang="en-US" sz="1200" b="0" dirty="0">
                <a:cs typeface="Times New Roman" panose="02020603050405020304" pitchFamily="18" charset="0"/>
                <a:hlinkClick r:id="rId4"/>
              </a:rPr>
              <a:t>11-24/364r1</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22114, 22115, 22116, 22127, 22128, 22141 in </a:t>
            </a:r>
            <a:r>
              <a:rPr lang="en-US" sz="1200" b="0" dirty="0">
                <a:cs typeface="Times New Roman" panose="02020603050405020304" pitchFamily="18" charset="0"/>
                <a:hlinkClick r:id="rId5"/>
              </a:rPr>
              <a:t>11-24/335r3</a:t>
            </a:r>
            <a:r>
              <a:rPr lang="en-US" sz="1200" b="0" dirty="0">
                <a:cs typeface="Times New Roman" panose="02020603050405020304" pitchFamily="18" charset="0"/>
              </a:rPr>
              <a:t> &amp; 22033 in </a:t>
            </a:r>
            <a:r>
              <a:rPr lang="en-US" sz="1200" b="0" dirty="0">
                <a:cs typeface="Times New Roman" panose="02020603050405020304" pitchFamily="18" charset="0"/>
                <a:hlinkClick r:id="rId6"/>
              </a:rPr>
              <a:t>11-24/358r1</a:t>
            </a:r>
            <a:r>
              <a:rPr lang="en-US" sz="1200" b="0" dirty="0">
                <a:cs typeface="Times New Roman" panose="02020603050405020304" pitchFamily="18" charset="0"/>
              </a:rPr>
              <a:t> &amp; 22158 in </a:t>
            </a:r>
            <a:r>
              <a:rPr lang="en-US" sz="1200" b="0" dirty="0">
                <a:cs typeface="Times New Roman" panose="02020603050405020304" pitchFamily="18" charset="0"/>
                <a:hlinkClick r:id="rId7"/>
              </a:rPr>
              <a:t>11-24/343r2</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22206 in </a:t>
            </a:r>
            <a:r>
              <a:rPr lang="en-US" sz="1200" b="0" dirty="0">
                <a:cs typeface="Times New Roman" panose="02020603050405020304" pitchFamily="18" charset="0"/>
                <a:hlinkClick r:id="rId8"/>
              </a:rPr>
              <a:t>11-24/364r2</a:t>
            </a:r>
            <a:r>
              <a:rPr lang="en-US" sz="1200" b="0" dirty="0">
                <a:cs typeface="Times New Roman" panose="02020603050405020304" pitchFamily="18" charset="0"/>
              </a:rPr>
              <a:t> &amp; 22367 in </a:t>
            </a:r>
            <a:r>
              <a:rPr lang="en-US" sz="1200" b="0" dirty="0">
                <a:cs typeface="Times New Roman" panose="02020603050405020304" pitchFamily="18" charset="0"/>
                <a:hlinkClick r:id="rId9"/>
              </a:rPr>
              <a:t>11-24/540r1</a:t>
            </a:r>
            <a:r>
              <a:rPr lang="en-US" sz="1200" b="0" dirty="0">
                <a:cs typeface="Times New Roman" panose="02020603050405020304" pitchFamily="18" charset="0"/>
              </a:rPr>
              <a:t> &amp; 22066, 22067, 22266, 22277, 22328 in </a:t>
            </a:r>
            <a:r>
              <a:rPr lang="en-US" sz="1200" b="0" dirty="0">
                <a:cs typeface="Times New Roman" panose="02020603050405020304" pitchFamily="18" charset="0"/>
                <a:hlinkClick r:id="rId10"/>
              </a:rPr>
              <a:t>11-24/703r0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22026, 22082, 22085, 22086 22083, 22084, 22087, 22240 in </a:t>
            </a:r>
            <a:r>
              <a:rPr lang="en-US" sz="1200" b="0" dirty="0">
                <a:cs typeface="Times New Roman" panose="02020603050405020304" pitchFamily="18" charset="0"/>
                <a:hlinkClick r:id="rId11"/>
              </a:rPr>
              <a:t>11-24/353r3</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DengXian" panose="02010600030101010101" pitchFamily="2" charset="-122"/>
              </a:rPr>
              <a:t>22188, 22300, 22298, 22297, 22296, 22154, 22299, 22207, 22208, 22257, 22288, 22384, 22203 in </a:t>
            </a:r>
            <a:r>
              <a:rPr lang="en-US" sz="1200" b="0" dirty="0">
                <a:effectLst/>
                <a:ea typeface="DengXian" panose="02010600030101010101" pitchFamily="2" charset="-122"/>
                <a:hlinkClick r:id="rId12"/>
              </a:rPr>
              <a:t>11-24/0371r2</a:t>
            </a:r>
            <a:r>
              <a:rPr lang="en-US" sz="1200" b="0" dirty="0">
                <a:effectLst/>
                <a:ea typeface="DengXian" panose="02010600030101010101" pitchFamily="2" charset="-122"/>
              </a:rPr>
              <a:t> </a:t>
            </a:r>
            <a:r>
              <a:rPr lang="en-US" sz="1200" b="0" i="1" dirty="0">
                <a:effectLst/>
                <a:ea typeface="DengXian" panose="02010600030101010101" pitchFamily="2" charset="-122"/>
              </a:rPr>
              <a:t>[13 CIDs]</a:t>
            </a:r>
          </a:p>
          <a:p>
            <a:pPr marL="285750" indent="-285750">
              <a:buFont typeface="Arial" panose="020B0604020202020204" pitchFamily="34" charset="0"/>
              <a:buChar char="•"/>
            </a:pPr>
            <a:r>
              <a:rPr lang="en-US" sz="1200" b="0" dirty="0">
                <a:effectLst/>
                <a:ea typeface="DengXian" panose="02010600030101010101" pitchFamily="2" charset="-122"/>
              </a:rPr>
              <a:t>22160, 22340 in</a:t>
            </a:r>
            <a:r>
              <a:rPr lang="en-US" sz="1200" b="0" i="1" dirty="0">
                <a:effectLst/>
                <a:ea typeface="DengXian" panose="02010600030101010101" pitchFamily="2" charset="-122"/>
                <a:cs typeface="Times New Roman" panose="02020603050405020304" pitchFamily="18" charset="0"/>
              </a:rPr>
              <a:t> </a:t>
            </a:r>
            <a:r>
              <a:rPr lang="en-US" sz="1200" b="0" dirty="0">
                <a:solidFill>
                  <a:srgbClr val="6B9F25"/>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11-24/0289</a:t>
            </a:r>
            <a:r>
              <a:rPr lang="en-US" sz="1200" b="0" dirty="0">
                <a:solidFill>
                  <a:srgbClr val="FF0000"/>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r5</a:t>
            </a:r>
            <a:r>
              <a:rPr lang="en-US" sz="1200" b="0" i="1" dirty="0">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&amp;</a:t>
            </a:r>
            <a:r>
              <a:rPr lang="en-US" sz="1200" b="0" dirty="0">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rPr>
              <a:t>22007, 22008, 22291, 22293 in </a:t>
            </a:r>
            <a:r>
              <a:rPr lang="en-US" sz="1200" b="0" dirty="0">
                <a:effectLst/>
                <a:ea typeface="DengXian" panose="02010600030101010101" pitchFamily="2" charset="-122"/>
                <a:hlinkClick r:id="rId14"/>
              </a:rPr>
              <a:t>11-24/0364r4</a:t>
            </a:r>
            <a:r>
              <a:rPr lang="en-US" sz="1200" b="0" dirty="0">
                <a:effectLst/>
                <a:ea typeface="DengXian" panose="02010600030101010101" pitchFamily="2" charset="-122"/>
              </a:rPr>
              <a:t> &amp; 22202 in </a:t>
            </a:r>
            <a:r>
              <a:rPr lang="en-US" sz="1200" b="0" dirty="0">
                <a:effectLst/>
                <a:ea typeface="DengXian" panose="02010600030101010101" pitchFamily="2" charset="-122"/>
                <a:hlinkClick r:id="rId15"/>
              </a:rPr>
              <a:t>11-24/0739r1</a:t>
            </a:r>
            <a:r>
              <a:rPr lang="en-US" sz="1200" b="0" dirty="0">
                <a:effectLst/>
                <a:ea typeface="DengXian" panose="02010600030101010101" pitchFamily="2" charset="-122"/>
              </a:rPr>
              <a:t> </a:t>
            </a:r>
            <a:r>
              <a:rPr lang="en-US" sz="1200" b="0" i="1" dirty="0">
                <a:effectLst/>
                <a:ea typeface="DengXian" panose="02010600030101010101" pitchFamily="2" charset="-122"/>
              </a:rPr>
              <a:t>[7 CIDs]</a:t>
            </a:r>
            <a:endParaRPr lang="en-US" sz="1200" b="0" dirty="0">
              <a:effectLst/>
              <a:ea typeface="DengXian" panose="02010600030101010101" pitchFamily="2" charset="-122"/>
            </a:endParaRPr>
          </a:p>
          <a:p>
            <a:pPr marL="285750" indent="-285750">
              <a:buFont typeface="Arial" panose="020B0604020202020204" pitchFamily="34" charset="0"/>
              <a:buChar char="•"/>
            </a:pPr>
            <a:r>
              <a:rPr lang="en-US" sz="1200" b="0" dirty="0">
                <a:effectLst/>
                <a:ea typeface="DengXian" panose="02010600030101010101" pitchFamily="2" charset="-122"/>
              </a:rPr>
              <a:t>22412 in </a:t>
            </a:r>
            <a:r>
              <a:rPr lang="en-US" sz="1200" b="0" dirty="0">
                <a:effectLst/>
                <a:ea typeface="DengXian" panose="02010600030101010101" pitchFamily="2" charset="-122"/>
                <a:hlinkClick r:id="rId16"/>
              </a:rPr>
              <a:t>11-24/738r1</a:t>
            </a:r>
            <a:r>
              <a:rPr lang="en-US" sz="1200" b="0" dirty="0">
                <a:effectLst/>
                <a:ea typeface="DengXian" panose="02010600030101010101" pitchFamily="2" charset="-122"/>
              </a:rPr>
              <a:t> &amp; 22287 in </a:t>
            </a:r>
            <a:r>
              <a:rPr lang="en-US" sz="1200" b="0" dirty="0">
                <a:solidFill>
                  <a:srgbClr val="6B9F25"/>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11-24/353</a:t>
            </a:r>
            <a:r>
              <a:rPr lang="en-US" sz="1200" b="0" dirty="0">
                <a:solidFill>
                  <a:srgbClr val="92D050"/>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r5</a:t>
            </a:r>
            <a:r>
              <a:rPr lang="en-US" sz="1200" b="0" dirty="0">
                <a:effectLst/>
                <a:ea typeface="DengXian" panose="02010600030101010101" pitchFamily="2" charset="-122"/>
              </a:rPr>
              <a:t> &amp; 22109, 22351 in </a:t>
            </a:r>
            <a:r>
              <a:rPr lang="en-US" sz="1200" b="0" dirty="0">
                <a:effectLst/>
                <a:ea typeface="DengXian" panose="02010600030101010101" pitchFamily="2" charset="-122"/>
                <a:hlinkClick r:id="rId18"/>
              </a:rPr>
              <a:t>11-24/357r2</a:t>
            </a:r>
            <a:r>
              <a:rPr lang="en-US" sz="1200" b="0" dirty="0">
                <a:effectLst/>
                <a:ea typeface="DengXian" panose="02010600030101010101" pitchFamily="2" charset="-122"/>
              </a:rPr>
              <a:t> &amp; 22286 in </a:t>
            </a:r>
            <a:r>
              <a:rPr lang="en-US" sz="1200" b="0" dirty="0">
                <a:effectLst/>
                <a:ea typeface="DengXian" panose="02010600030101010101" pitchFamily="2" charset="-122"/>
                <a:hlinkClick r:id="rId19"/>
              </a:rPr>
              <a:t>11-24/578r1</a:t>
            </a:r>
            <a:r>
              <a:rPr lang="en-US" sz="1200" b="0" dirty="0">
                <a:effectLst/>
                <a:ea typeface="DengXian" panose="02010600030101010101" pitchFamily="2" charset="-122"/>
              </a:rPr>
              <a:t> </a:t>
            </a:r>
            <a:r>
              <a:rPr lang="en-US" sz="1200" b="0" i="1" dirty="0">
                <a:effectLst/>
                <a:ea typeface="DengXian" panose="02010600030101010101" pitchFamily="2" charset="-122"/>
              </a:rPr>
              <a:t>[5 CIDs]</a:t>
            </a:r>
            <a:endParaRPr lang="en-US" sz="1200" b="0" dirty="0">
              <a:effectLst/>
              <a:ea typeface="DengXian" panose="02010600030101010101" pitchFamily="2" charset="-122"/>
            </a:endParaRPr>
          </a:p>
          <a:p>
            <a:pPr marL="0" indent="0"/>
            <a:r>
              <a:rPr lang="en-US" altLang="en-US" sz="1600" b="1" dirty="0"/>
              <a:t>and incorporate the text changes into the latest TGbe draft.</a:t>
            </a:r>
          </a:p>
          <a:p>
            <a:pPr marL="0" indent="0"/>
            <a:r>
              <a:rPr lang="en-US" sz="1600" dirty="0"/>
              <a:t>Move: Mike Montemurro		Second: Binita Gupta</a:t>
            </a:r>
          </a:p>
          <a:p>
            <a:pPr marL="0" indent="0"/>
            <a:r>
              <a:rPr lang="en-US" sz="1600" dirty="0"/>
              <a:t>Discussion: Some discussion.</a:t>
            </a:r>
            <a:endParaRPr lang="en-US" sz="1600" b="0" dirty="0"/>
          </a:p>
          <a:p>
            <a:r>
              <a:rPr lang="en-US" sz="1600" dirty="0"/>
              <a:t>Preliminary Result: 64Y, 5N, 12A</a:t>
            </a:r>
          </a:p>
          <a:p>
            <a:r>
              <a:rPr lang="en-US" sz="1600" dirty="0"/>
              <a:t>Result: </a:t>
            </a:r>
            <a:r>
              <a:rPr lang="en-US" sz="1600" dirty="0">
                <a:highlight>
                  <a:srgbClr val="00FF00"/>
                </a:highlight>
              </a:rPr>
              <a:t>63Y, 4N, 12A (pass)</a:t>
            </a:r>
          </a:p>
          <a:p>
            <a:r>
              <a:rPr lang="en-US" sz="1200" i="1" dirty="0"/>
              <a:t>Note: These are CR docs that obtained ≥ 75% support during the straw poll phase of MAC/Joint teleconferences in the second half of April 2024 and May 8</a:t>
            </a:r>
            <a:r>
              <a:rPr lang="en-US" sz="1200" i="1" baseline="30000" dirty="0"/>
              <a:t>th</a:t>
            </a:r>
            <a:r>
              <a:rPr lang="en-US" sz="1200" i="1" dirty="0"/>
              <a:t>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01446481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Tree>
    <p:extLst>
      <p:ext uri="{BB962C8B-B14F-4D97-AF65-F5344CB8AC3E}">
        <p14:creationId xmlns:p14="http://schemas.microsoft.com/office/powerpoint/2010/main" val="3057968434"/>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679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DengXian" panose="02010600030101010101" pitchFamily="2" charset="-122"/>
              </a:rPr>
              <a:t>22099, 22230, 22072, 22069, 22068 in </a:t>
            </a:r>
            <a:r>
              <a:rPr lang="en-US" sz="1200" b="0" dirty="0">
                <a:effectLst/>
                <a:ea typeface="DengXian" panose="02010600030101010101" pitchFamily="2" charset="-122"/>
                <a:hlinkClick r:id="rId2"/>
              </a:rPr>
              <a:t>11-24/0324r8</a:t>
            </a:r>
            <a:r>
              <a:rPr lang="en-US" sz="1200" b="0" dirty="0">
                <a:effectLst/>
                <a:ea typeface="DengXian" panose="02010600030101010101" pitchFamily="2" charset="-122"/>
              </a:rPr>
              <a:t> </a:t>
            </a:r>
            <a:r>
              <a:rPr lang="en-US" sz="1200" b="0" i="1" dirty="0">
                <a:effectLst/>
                <a:ea typeface="DengXian" panose="02010600030101010101" pitchFamily="2" charset="-122"/>
              </a:rPr>
              <a:t>[5 CIDs]</a:t>
            </a:r>
          </a:p>
          <a:p>
            <a:pPr marL="285750" indent="-285750">
              <a:buFont typeface="Arial" panose="020B0604020202020204" pitchFamily="34" charset="0"/>
              <a:buChar char="•"/>
            </a:pPr>
            <a:r>
              <a:rPr lang="en-US" sz="1200" b="0" dirty="0">
                <a:effectLst/>
                <a:ea typeface="DengXian" panose="02010600030101010101" pitchFamily="2" charset="-122"/>
              </a:rPr>
              <a:t>22342 in </a:t>
            </a:r>
            <a:r>
              <a:rPr lang="en-US" sz="1200" b="0" dirty="0">
                <a:effectLst/>
                <a:ea typeface="DengXian" panose="02010600030101010101" pitchFamily="2" charset="-122"/>
                <a:hlinkClick r:id="rId3"/>
              </a:rPr>
              <a:t>11-24/0373r2</a:t>
            </a:r>
            <a:r>
              <a:rPr lang="en-US" sz="1200" b="0" dirty="0">
                <a:effectLst/>
                <a:ea typeface="DengXian" panose="02010600030101010101" pitchFamily="2" charset="-122"/>
              </a:rPr>
              <a:t> &amp; </a:t>
            </a:r>
            <a:r>
              <a:rPr lang="en-US" sz="1200" b="0" dirty="0">
                <a:ea typeface="DengXian" panose="02010600030101010101" pitchFamily="2" charset="-122"/>
              </a:rPr>
              <a:t>22027 in </a:t>
            </a:r>
            <a:r>
              <a:rPr lang="en-US" sz="1200" b="0" dirty="0">
                <a:ea typeface="DengXian" panose="02010600030101010101" pitchFamily="2" charset="-122"/>
                <a:hlinkClick r:id="rId4"/>
              </a:rPr>
              <a:t>11-24/296r12</a:t>
            </a:r>
            <a:r>
              <a:rPr lang="en-US" sz="1200" b="0" dirty="0">
                <a:ea typeface="DengXian" panose="02010600030101010101" pitchFamily="2" charset="-122"/>
              </a:rPr>
              <a:t> &amp; 22312, 22313 i</a:t>
            </a:r>
            <a:r>
              <a:rPr lang="en-US" sz="1200" b="0" dirty="0">
                <a:effectLst/>
                <a:ea typeface="DengXian" panose="02010600030101010101" pitchFamily="2" charset="-122"/>
              </a:rPr>
              <a:t>n </a:t>
            </a:r>
            <a:r>
              <a:rPr lang="en-US" sz="1200" b="0" dirty="0">
                <a:effectLst/>
                <a:ea typeface="DengXian" panose="02010600030101010101" pitchFamily="2" charset="-122"/>
                <a:hlinkClick r:id="rId5"/>
              </a:rPr>
              <a:t>11-24/325r1</a:t>
            </a:r>
            <a:r>
              <a:rPr lang="en-US" sz="1200" b="0" dirty="0">
                <a:effectLst/>
                <a:ea typeface="DengXian" panose="02010600030101010101" pitchFamily="2" charset="-122"/>
              </a:rPr>
              <a:t> </a:t>
            </a:r>
            <a:r>
              <a:rPr lang="en-US" sz="1200" b="0" i="1" dirty="0">
                <a:effectLst/>
                <a:ea typeface="DengXian" panose="02010600030101010101" pitchFamily="2" charset="-122"/>
              </a:rPr>
              <a:t>[4 CIDs]</a:t>
            </a:r>
          </a:p>
          <a:p>
            <a:pPr marL="285750" indent="-285750">
              <a:buFont typeface="Arial" panose="020B0604020202020204" pitchFamily="34" charset="0"/>
              <a:buChar char="•"/>
            </a:pPr>
            <a:r>
              <a:rPr lang="en-US" sz="1200" b="0" dirty="0">
                <a:effectLst/>
                <a:ea typeface="DengXian" panose="02010600030101010101" pitchFamily="2" charset="-122"/>
              </a:rPr>
              <a:t>22024 in </a:t>
            </a:r>
            <a:r>
              <a:rPr lang="en-US" sz="1200" b="0" dirty="0">
                <a:effectLst/>
                <a:ea typeface="DengXian" panose="02010600030101010101" pitchFamily="2" charset="-122"/>
                <a:hlinkClick r:id="rId6"/>
              </a:rPr>
              <a:t>11-24/350r2</a:t>
            </a:r>
            <a:r>
              <a:rPr lang="en-US" sz="1200" b="0" dirty="0">
                <a:effectLst/>
                <a:ea typeface="DengXian" panose="02010600030101010101" pitchFamily="2" charset="-122"/>
              </a:rPr>
              <a:t> </a:t>
            </a:r>
            <a:r>
              <a:rPr lang="en-US" sz="1200" b="0" i="1" dirty="0">
                <a:effectLst/>
                <a:ea typeface="DengXian" panose="02010600030101010101" pitchFamily="2" charset="-122"/>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Day 1 and Day 2 of May F2F.</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30108588"/>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680 (Bug Fix)</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adopt changes under the tags Bug Fix 1 and Bug Fix 2 in </a:t>
            </a:r>
            <a:r>
              <a:rPr lang="en-US" sz="1600" dirty="0">
                <a:solidFill>
                  <a:schemeClr val="tx1"/>
                </a:solidFill>
                <a:hlinkClick r:id="rId2"/>
              </a:rPr>
              <a:t>11-24/0828r2</a:t>
            </a:r>
            <a:r>
              <a:rPr lang="en-US" sz="1600" dirty="0">
                <a:solidFill>
                  <a:schemeClr val="tx1"/>
                </a:solidFill>
              </a:rPr>
              <a:t> </a:t>
            </a:r>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fixes were discussed during EVE session on Tuesday.</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34406258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681 (Another Bug Fix)</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adopt changes under the tag “</a:t>
            </a:r>
            <a:r>
              <a:rPr lang="en-US" sz="1800" dirty="0">
                <a:effectLst/>
                <a:latin typeface="Times New Roman" panose="02020603050405020304" pitchFamily="18" charset="0"/>
                <a:ea typeface="Times New Roman" panose="02020603050405020304" pitchFamily="18" charset="0"/>
              </a:rPr>
              <a:t>Proposed Text Changes not related to a CID”</a:t>
            </a:r>
            <a:r>
              <a:rPr lang="en-US" sz="1600" dirty="0">
                <a:solidFill>
                  <a:schemeClr val="tx1"/>
                </a:solidFill>
              </a:rPr>
              <a:t> in </a:t>
            </a:r>
            <a:r>
              <a:rPr lang="en-US" sz="1600" dirty="0">
                <a:solidFill>
                  <a:schemeClr val="tx1"/>
                </a:solidFill>
                <a:hlinkClick r:id="rId2"/>
              </a:rPr>
              <a:t>11-24/0289r5</a:t>
            </a:r>
            <a:r>
              <a:rPr lang="en-US" sz="1600" dirty="0">
                <a:solidFill>
                  <a:schemeClr val="tx1"/>
                </a:solidFill>
              </a:rPr>
              <a:t> </a:t>
            </a:r>
            <a:r>
              <a:rPr lang="en-US" altLang="en-US" sz="1600" b="1" dirty="0"/>
              <a:t>and incorporate the text changes into the latest TGbe draft.</a:t>
            </a:r>
          </a:p>
          <a:p>
            <a:pPr marL="0" indent="0"/>
            <a:endParaRPr lang="en-US" altLang="en-US" sz="1600" b="1" dirty="0"/>
          </a:p>
          <a:p>
            <a:pPr marL="0" indent="0"/>
            <a:r>
              <a:rPr lang="en-US" sz="1600" dirty="0"/>
              <a:t>Move: Mike Montemurro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This fix was discussed in one of the conference calls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93144496"/>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682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22204, 22374, 22043, 22153, 22377, 22378 </a:t>
            </a:r>
            <a:r>
              <a:rPr lang="en-US" sz="1200" b="0" i="1" dirty="0">
                <a:solidFill>
                  <a:schemeClr val="tx1"/>
                </a:solidFill>
              </a:rPr>
              <a:t>[6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Mike Montemurro			Second: Abhishek Patil</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4579728"/>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EB4E-2A35-6721-AF1B-074F829A43D2}"/>
              </a:ext>
            </a:extLst>
          </p:cNvPr>
          <p:cNvSpPr>
            <a:spLocks noGrp="1"/>
          </p:cNvSpPr>
          <p:nvPr>
            <p:ph type="title"/>
          </p:nvPr>
        </p:nvSpPr>
        <p:spPr>
          <a:xfrm>
            <a:off x="685800" y="685800"/>
            <a:ext cx="7770813" cy="1065213"/>
          </a:xfrm>
        </p:spPr>
        <p:txBody>
          <a:bodyPr/>
          <a:lstStyle/>
          <a:p>
            <a:r>
              <a:rPr lang="en-US" dirty="0"/>
              <a:t>Motion 683 (No Consensus CIDs)</a:t>
            </a:r>
          </a:p>
        </p:txBody>
      </p:sp>
      <p:sp>
        <p:nvSpPr>
          <p:cNvPr id="3" name="Content Placeholder 2">
            <a:extLst>
              <a:ext uri="{FF2B5EF4-FFF2-40B4-BE49-F238E27FC236}">
                <a16:creationId xmlns:a16="http://schemas.microsoft.com/office/drawing/2014/main" id="{7361A77E-0879-EC85-630A-70C5CF49D076}"/>
              </a:ext>
            </a:extLst>
          </p:cNvPr>
          <p:cNvSpPr>
            <a:spLocks noGrp="1"/>
          </p:cNvSpPr>
          <p:nvPr>
            <p:ph idx="1"/>
          </p:nvPr>
        </p:nvSpPr>
        <p:spPr>
          <a:xfrm>
            <a:off x="685800" y="1981200"/>
            <a:ext cx="7770813" cy="4113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DengXian" panose="02010600030101010101" pitchFamily="2" charset="-122"/>
              </a:rPr>
              <a:t>22028, 22155, 22156, 22165, 22241, 22295, 22360, 22376, 22393, 22394, 22395, 22411</a:t>
            </a:r>
          </a:p>
          <a:p>
            <a:pPr marL="285750" indent="-285750">
              <a:buFont typeface="Arial" panose="020B0604020202020204" pitchFamily="34" charset="0"/>
              <a:buChar char="•"/>
            </a:pPr>
            <a:r>
              <a:rPr lang="en-US" sz="1400" b="0" dirty="0">
                <a:effectLst/>
                <a:ea typeface="DengXian" panose="02010600030101010101" pitchFamily="2" charset="-122"/>
              </a:rPr>
              <a:t>22000, 22001, 22038, 22210, 22211, 22212, 22213, 22248, 22249, 22343, 22352 </a:t>
            </a:r>
          </a:p>
          <a:p>
            <a:pPr marL="0" indent="0"/>
            <a:r>
              <a:rPr lang="en-US" altLang="en-US" sz="1800" dirty="0"/>
              <a:t>as shown in </a:t>
            </a:r>
            <a:r>
              <a:rPr lang="en-US" altLang="en-US" sz="1800" dirty="0">
                <a:hlinkClick r:id="rId2"/>
              </a:rPr>
              <a:t>11-24/254r15</a:t>
            </a:r>
            <a:endParaRPr lang="en-US" altLang="en-US" sz="1800" b="1" dirty="0"/>
          </a:p>
          <a:p>
            <a:pPr marL="0" indent="0"/>
            <a:endParaRPr lang="en-US" sz="1800" dirty="0"/>
          </a:p>
          <a:p>
            <a:pPr marL="0" indent="0"/>
            <a:r>
              <a:rPr lang="en-US" sz="1800" dirty="0"/>
              <a:t>Move: Mike Montemurro		Second: Rubayet Shafin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endParaRPr lang="en-US" sz="1800" dirty="0"/>
          </a:p>
          <a:p>
            <a:r>
              <a:rPr lang="en-US" sz="1400" i="1" dirty="0"/>
              <a:t>Note: These are CIDs for which the group could not reach consensus.</a:t>
            </a:r>
          </a:p>
        </p:txBody>
      </p:sp>
      <p:sp>
        <p:nvSpPr>
          <p:cNvPr id="4" name="Slide Number Placeholder 3">
            <a:extLst>
              <a:ext uri="{FF2B5EF4-FFF2-40B4-BE49-F238E27FC236}">
                <a16:creationId xmlns:a16="http://schemas.microsoft.com/office/drawing/2014/main" id="{4ECC5334-7453-165B-5E50-E9EBFD3086C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D616FF99-96C7-DA18-4639-2BE7B9629A1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CED866-E5E8-337F-938F-0E4C3BD43F9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478783371"/>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EEE11-0915-163F-FCF6-AB443279EFCC}"/>
              </a:ext>
            </a:extLst>
          </p:cNvPr>
          <p:cNvSpPr>
            <a:spLocks noGrp="1"/>
          </p:cNvSpPr>
          <p:nvPr>
            <p:ph type="title"/>
          </p:nvPr>
        </p:nvSpPr>
        <p:spPr>
          <a:xfrm>
            <a:off x="685800" y="685800"/>
            <a:ext cx="7770813" cy="1065213"/>
          </a:xfrm>
        </p:spPr>
        <p:txBody>
          <a:bodyPr/>
          <a:lstStyle/>
          <a:p>
            <a:r>
              <a:rPr lang="en-US" dirty="0"/>
              <a:t>Recirculation SA Ballot Motion</a:t>
            </a:r>
          </a:p>
        </p:txBody>
      </p:sp>
      <p:sp>
        <p:nvSpPr>
          <p:cNvPr id="3" name="Content Placeholder 2">
            <a:extLst>
              <a:ext uri="{FF2B5EF4-FFF2-40B4-BE49-F238E27FC236}">
                <a16:creationId xmlns:a16="http://schemas.microsoft.com/office/drawing/2014/main" id="{3481DB5A-239A-7442-182B-1E515E20B7C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Having approved comment resolutions for all of the comments received from the SA initial ballot on P802.11be D5.0 as contained in document </a:t>
            </a:r>
            <a:r>
              <a:rPr lang="en-US" sz="2000" dirty="0">
                <a:hlinkClick r:id="rId2"/>
              </a:rPr>
              <a:t>11-24-254r15</a:t>
            </a:r>
            <a:r>
              <a:rPr lang="en-US" sz="2000" dirty="0"/>
              <a:t>,</a:t>
            </a:r>
            <a:br>
              <a:rPr lang="en-US" sz="2000" dirty="0"/>
            </a:br>
            <a:r>
              <a:rPr lang="en-US" sz="2000" dirty="0"/>
              <a:t>Instruct the editor to prepare P802.11be D6.0 incorporating these resolutions and,</a:t>
            </a:r>
            <a:br>
              <a:rPr lang="en-US" sz="2000" dirty="0"/>
            </a:br>
            <a:r>
              <a:rPr lang="en-US" sz="2000" dirty="0"/>
              <a:t>Approve a 15-day SA Recirculation Ballot asking the question “Should P802.11be D6.0 be forwarded to RevCom?”</a:t>
            </a:r>
          </a:p>
          <a:p>
            <a:pPr>
              <a:buFont typeface="Arial" panose="020B0604020202020204" pitchFamily="34" charset="0"/>
              <a:buChar char="•"/>
            </a:pPr>
            <a:endParaRPr lang="en-US" sz="2000" dirty="0"/>
          </a:p>
          <a:p>
            <a:pPr marL="0" indent="0"/>
            <a:r>
              <a:rPr lang="en-US" sz="2000" dirty="0"/>
              <a:t>Move: Abhishek Patil			Second: Rubayet Shafin</a:t>
            </a:r>
          </a:p>
          <a:p>
            <a:pPr marL="0" indent="0"/>
            <a:r>
              <a:rPr lang="en-US" sz="2000" dirty="0"/>
              <a:t>Discussion: None.</a:t>
            </a:r>
            <a:endParaRPr lang="en-US" sz="2000" b="0" dirty="0"/>
          </a:p>
          <a:p>
            <a:r>
              <a:rPr lang="en-US" sz="2000" dirty="0"/>
              <a:t>Preliminary Result: 54(+1)Y, 0N, 5A</a:t>
            </a:r>
          </a:p>
          <a:p>
            <a:r>
              <a:rPr lang="en-US" sz="2000" dirty="0"/>
              <a:t>Result: </a:t>
            </a:r>
            <a:r>
              <a:rPr lang="en-US" sz="2000" dirty="0">
                <a:highlight>
                  <a:srgbClr val="00FF00"/>
                </a:highlight>
              </a:rPr>
              <a:t>55Y, 0N, 5A (passes)</a:t>
            </a:r>
          </a:p>
        </p:txBody>
      </p:sp>
      <p:sp>
        <p:nvSpPr>
          <p:cNvPr id="4" name="Slide Number Placeholder 3">
            <a:extLst>
              <a:ext uri="{FF2B5EF4-FFF2-40B4-BE49-F238E27FC236}">
                <a16:creationId xmlns:a16="http://schemas.microsoft.com/office/drawing/2014/main" id="{A890C153-C3F2-A130-702A-23B47E06112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F71DBA41-2A93-0426-67BE-381C3CAD777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5EA98D-9036-62C5-76A4-B7E2F261DBE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077601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276567</TotalTime>
  <Words>30434</Words>
  <Application>Microsoft Office PowerPoint</Application>
  <PresentationFormat>On-screen Show (4:3)</PresentationFormat>
  <Paragraphs>2757</Paragraphs>
  <Slides>209</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209</vt:i4>
      </vt:variant>
    </vt:vector>
  </HeadingPairs>
  <TitlesOfParts>
    <vt:vector size="219" baseType="lpstr">
      <vt:lpstr>DengXian</vt:lpstr>
      <vt:lpstr>MS Mincho</vt:lpstr>
      <vt:lpstr>Arial</vt:lpstr>
      <vt:lpstr>Arial Black</vt:lpstr>
      <vt:lpstr>Arial Unicode MS</vt:lpstr>
      <vt:lpstr>Calibri</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 (Withdrawal)</vt:lpstr>
      <vt:lpstr>Motion 672</vt:lpstr>
      <vt:lpstr>SA Ballot Motion</vt:lpstr>
      <vt:lpstr>Motions on February 28th</vt:lpstr>
      <vt:lpstr>Motion 673 (MAC)</vt:lpstr>
      <vt:lpstr>Motions on March 14th</vt:lpstr>
      <vt:lpstr>Motion 674 (MAC)</vt:lpstr>
      <vt:lpstr>Motion 675 (Joint)</vt:lpstr>
      <vt:lpstr>Motion 676 (MAC)</vt:lpstr>
      <vt:lpstr>Motion 677 (Joint)</vt:lpstr>
      <vt:lpstr>Motion 678 (PHY)</vt:lpstr>
      <vt:lpstr>Motion 679 (Joint)</vt:lpstr>
      <vt:lpstr>Motion 680</vt:lpstr>
      <vt:lpstr>Motions on April 17th</vt:lpstr>
      <vt:lpstr>Motion 676 (MAC/Joint)</vt:lpstr>
      <vt:lpstr>Motion 677 (Withdrawal)</vt:lpstr>
      <vt:lpstr>Motions on May 13th</vt:lpstr>
      <vt:lpstr>Motion 678 (MAC)</vt:lpstr>
      <vt:lpstr>Motions on May 15th</vt:lpstr>
      <vt:lpstr>Motion 679 (MAC)</vt:lpstr>
      <vt:lpstr>Motion 680 (Bug Fix)</vt:lpstr>
      <vt:lpstr>Motion 681 (Another Bug Fix)</vt:lpstr>
      <vt:lpstr>Motion 682 (Withdrawal)</vt:lpstr>
      <vt:lpstr>Motion 683 (No Consensus CIDs)</vt:lpstr>
      <vt:lpstr>Recirculation SA Ballot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2024-05-15T05:59:14Z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