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4"/>
  </p:notesMasterIdLst>
  <p:handoutMasterIdLst>
    <p:handoutMasterId r:id="rId215"/>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30" dt="2024-05-15T05:49:00.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58" autoAdjust="0"/>
    <p:restoredTop sz="94660"/>
  </p:normalViewPr>
  <p:slideViewPr>
    <p:cSldViewPr>
      <p:cViewPr varScale="1">
        <p:scale>
          <a:sx n="111" d="100"/>
          <a:sy n="111" d="100"/>
        </p:scale>
        <p:origin x="136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presProps" Target="presProp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viewProps" Target="viewProp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theme" Target="theme/theme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openxmlformats.org/officeDocument/2006/relationships/tableStyles" Target="tableStyles.xml"/><Relationship Id="rId3" Type="http://schemas.openxmlformats.org/officeDocument/2006/relationships/customXml" Target="../customXml/item3.xml"/><Relationship Id="rId214" Type="http://schemas.openxmlformats.org/officeDocument/2006/relationships/notesMaster" Target="notesMasters/notesMaster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microsoft.com/office/2016/11/relationships/changesInfo" Target="changesInfos/changesInfo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handoutMaster" Target="handoutMasters/handoutMaster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microsoft.com/office/2015/10/relationships/revisionInfo" Target="revisionInfo.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5T05:59:14.390" v="5033"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5T05:59:14.390" v="5033" actId="20577"/>
        <pc:sldMasterMkLst>
          <pc:docMk/>
          <pc:sldMasterMk cId="0" sldId="2147483648"/>
        </pc:sldMasterMkLst>
        <pc:spChg chg="mod">
          <ac:chgData name="Alfred Asterjadhi" userId="39de57b9-85c0-4fd1-aaac-8ca2b6560ad0" providerId="ADAL" clId="{36BF8B3F-75FE-4A0F-BC3A-B69A7D9732F7}" dt="2024-05-15T05:59:14.390" v="5033"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802.11-23/442r51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276567</TotalTime>
  <Words>30434</Words>
  <Application>Microsoft Office PowerPoint</Application>
  <PresentationFormat>On-screen Show (4:3)</PresentationFormat>
  <Paragraphs>2757</Paragraphs>
  <Slides>209</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209</vt:i4>
      </vt:variant>
    </vt:vector>
  </HeadingPairs>
  <TitlesOfParts>
    <vt:vector size="219" baseType="lpstr">
      <vt:lpstr>DengXian</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2024-05-15T05:59:14Z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