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2"/>
  </p:notesMasterIdLst>
  <p:handoutMasterIdLst>
    <p:handoutMasterId r:id="rId213"/>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1" r:id="rId209"/>
    <p:sldId id="1264" r:id="rId210"/>
    <p:sldId id="1265" r:id="rId2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117" dt="2024-05-14T08:22:41.9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theme" Target="theme/theme1.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tableStyles" Target="tableStyles.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microsoft.com/office/2016/11/relationships/changesInfo" Target="changesInfos/changesInfo1.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219" Type="http://schemas.microsoft.com/office/2015/10/relationships/revisionInfo" Target="revisionInfo.xml"/><Relationship Id="rId3" Type="http://schemas.openxmlformats.org/officeDocument/2006/relationships/customXml" Target="../customXml/item3.xml"/><Relationship Id="rId214" Type="http://schemas.openxmlformats.org/officeDocument/2006/relationships/presProps" Target="presProps.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viewProps" Target="viewProps.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notesMaster" Target="notesMasters/notesMaster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handoutMaster" Target="handoutMasters/handoutMaster1.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modMainMaster">
      <pc:chgData name="Alfred Asterjadhi" userId="39de57b9-85c0-4fd1-aaac-8ca2b6560ad0" providerId="ADAL" clId="{36BF8B3F-75FE-4A0F-BC3A-B69A7D9732F7}" dt="2024-05-14T08:22:46.189" v="4093"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4T07:41:24.362" v="3962" actId="113"/>
        <pc:sldMkLst>
          <pc:docMk/>
          <pc:sldMk cId="1478783371" sldId="1261"/>
        </pc:sldMkLst>
        <pc:spChg chg="mod ord">
          <ac:chgData name="Alfred Asterjadhi" userId="39de57b9-85c0-4fd1-aaac-8ca2b6560ad0" providerId="ADAL" clId="{36BF8B3F-75FE-4A0F-BC3A-B69A7D9732F7}" dt="2024-05-14T07:41:11.853" v="3958" actId="6264"/>
          <ac:spMkLst>
            <pc:docMk/>
            <pc:sldMk cId="1478783371" sldId="1261"/>
            <ac:spMk id="2" creationId="{F631EB4E-2A35-6721-AF1B-074F829A43D2}"/>
          </ac:spMkLst>
        </pc:spChg>
        <pc:spChg chg="mod ord">
          <ac:chgData name="Alfred Asterjadhi" userId="39de57b9-85c0-4fd1-aaac-8ca2b6560ad0" providerId="ADAL" clId="{36BF8B3F-75FE-4A0F-BC3A-B69A7D9732F7}" dt="2024-05-14T07:41:24.362" v="3962" actId="113"/>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4T06:52:04.802" v="3955" actId="20577"/>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4T06:52:04.802" v="3955" actId="20577"/>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pc:chgData name="Alfred Asterjadhi" userId="39de57b9-85c0-4fd1-aaac-8ca2b6560ad0" providerId="ADAL" clId="{36BF8B3F-75FE-4A0F-BC3A-B69A7D9732F7}" dt="2024-05-14T07:41:06.211" v="3957" actId="20577"/>
        <pc:sldMkLst>
          <pc:docMk/>
          <pc:sldMk cId="4044579728" sldId="1264"/>
        </pc:sldMkLst>
        <pc:spChg chg="mod">
          <ac:chgData name="Alfred Asterjadhi" userId="39de57b9-85c0-4fd1-aaac-8ca2b6560ad0" providerId="ADAL" clId="{36BF8B3F-75FE-4A0F-BC3A-B69A7D9732F7}" dt="2024-05-13T11:18:42.691" v="3536"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07:41:06.211" v="3957" actId="20577"/>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4T08:21:18.776" v="4087" actId="20577"/>
        <pc:sldMkLst>
          <pc:docMk/>
          <pc:sldMk cId="4077601040" sldId="1265"/>
        </pc:sldMkLst>
        <pc:spChg chg="mod ord">
          <ac:chgData name="Alfred Asterjadhi" userId="39de57b9-85c0-4fd1-aaac-8ca2b6560ad0" providerId="ADAL" clId="{36BF8B3F-75FE-4A0F-BC3A-B69A7D9732F7}" dt="2024-05-14T08:21:18.776" v="4087"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4T08:20:46.840" v="4073"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4T08:10:57.055" v="4007" actId="6264"/>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MasterChg chg="modSp mod">
        <pc:chgData name="Alfred Asterjadhi" userId="39de57b9-85c0-4fd1-aaac-8ca2b6560ad0" providerId="ADAL" clId="{36BF8B3F-75FE-4A0F-BC3A-B69A7D9732F7}" dt="2024-05-14T08:22:30.620" v="4091" actId="6549"/>
        <pc:sldMasterMkLst>
          <pc:docMk/>
          <pc:sldMasterMk cId="0" sldId="2147483648"/>
        </pc:sldMasterMkLst>
        <pc:spChg chg="mod">
          <ac:chgData name="Alfred Asterjadhi" userId="39de57b9-85c0-4fd1-aaac-8ca2b6560ad0" providerId="ADAL" clId="{36BF8B3F-75FE-4A0F-BC3A-B69A7D9732F7}" dt="2024-05-14T08:22:30.620" v="4091"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802.11-23/442r50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in xxxx </a:t>
            </a:r>
            <a:r>
              <a:rPr lang="en-US" sz="1200" b="0" i="1" dirty="0">
                <a:effectLst/>
                <a:ea typeface="DengXian" panose="02010600030101010101" pitchFamily="2" charset="-122"/>
              </a:rPr>
              <a:t>[x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a:t>
            </a:r>
          </a:p>
          <a:p>
            <a:r>
              <a:rPr lang="en-US" sz="1200" i="1" dirty="0"/>
              <a:t>Note: These are CR docs that obtained ≥ 75% support during the straw poll phase of MAC/Joint teleconferences in </a:t>
            </a:r>
            <a:r>
              <a:rPr lang="en-US" sz="1200" i="1"/>
              <a:t>Day 1 and Day 2 </a:t>
            </a:r>
            <a:r>
              <a:rPr lang="en-US" sz="1200" i="1" dirty="0"/>
              <a:t>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680 (No Consensus)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t>22352 in 261r1 [has SP]</a:t>
            </a:r>
          </a:p>
          <a:p>
            <a:pPr>
              <a:buFont typeface="Arial" panose="020B0604020202020204" pitchFamily="34" charset="0"/>
              <a:buChar char="•"/>
            </a:pPr>
            <a:r>
              <a:rPr lang="en-US" sz="1800" b="0" dirty="0"/>
              <a:t>22343 in 296r12 [has SP]</a:t>
            </a:r>
          </a:p>
          <a:p>
            <a:pPr>
              <a:buFont typeface="Arial" panose="020B0604020202020204" pitchFamily="34" charset="0"/>
              <a:buChar char="•"/>
            </a:pPr>
            <a:r>
              <a:rPr lang="en-US" sz="1800" b="0" dirty="0"/>
              <a:t>22155, 22156, 22241, 22295, 22360, 22395 in 326r2 [no SP]</a:t>
            </a:r>
          </a:p>
          <a:p>
            <a:pPr>
              <a:buFont typeface="Arial" panose="020B0604020202020204" pitchFamily="34" charset="0"/>
              <a:buChar char="•"/>
            </a:pPr>
            <a:r>
              <a:rPr lang="en-US" sz="1800" b="0" dirty="0"/>
              <a:t>22210, 22211, 22212, 22213 in 340r1 [has SP]</a:t>
            </a:r>
          </a:p>
          <a:p>
            <a:pPr>
              <a:buFont typeface="Arial" panose="020B0604020202020204" pitchFamily="34" charset="0"/>
              <a:buChar char="•"/>
            </a:pPr>
            <a:r>
              <a:rPr lang="en-US" sz="1800" b="0" dirty="0"/>
              <a:t> 22024 in 11-24/350r0 [no SP]</a:t>
            </a:r>
          </a:p>
          <a:p>
            <a:pPr>
              <a:buFont typeface="Arial" panose="020B0604020202020204" pitchFamily="34" charset="0"/>
              <a:buChar char="•"/>
            </a:pPr>
            <a:r>
              <a:rPr lang="en-US" sz="1800" b="0" dirty="0"/>
              <a:t>22038, 22248, 22249 in 11-24/354r1 [has SP]</a:t>
            </a:r>
          </a:p>
          <a:p>
            <a:pPr>
              <a:buFont typeface="Arial" panose="020B0604020202020204" pitchFamily="34" charset="0"/>
              <a:buChar char="•"/>
            </a:pPr>
            <a:r>
              <a:rPr lang="en-US" sz="1800" b="0" dirty="0"/>
              <a:t>22028, 22165 in 355r2 [no SP]</a:t>
            </a:r>
          </a:p>
          <a:p>
            <a:pPr>
              <a:buFont typeface="Arial" panose="020B0604020202020204" pitchFamily="34" charset="0"/>
              <a:buChar char="•"/>
            </a:pPr>
            <a:r>
              <a:rPr lang="en-US" sz="1800" b="0" dirty="0"/>
              <a:t>22000, 22001 in 324r3 &amp; 324r5 &amp; 699r0 &amp; 699r1</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681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CRC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&lt;resolution document 11-24-Edward&gt;,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Second:</a:t>
            </a:r>
          </a:p>
          <a:p>
            <a:pPr marL="0" indent="0"/>
            <a:r>
              <a:rPr lang="en-US" sz="2000" dirty="0"/>
              <a:t>Discussion:</a:t>
            </a:r>
            <a:endParaRPr lang="en-US" sz="2000" b="0" dirty="0"/>
          </a:p>
          <a:p>
            <a:r>
              <a:rPr lang="en-US" sz="2000" dirty="0"/>
              <a:t>Result:</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275288</TotalTime>
  <Words>30219</Words>
  <Application>Microsoft Office PowerPoint</Application>
  <PresentationFormat>On-screen Show (4:3)</PresentationFormat>
  <Paragraphs>2735</Paragraphs>
  <Slides>207</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207</vt:i4>
      </vt:variant>
    </vt:vector>
  </HeadingPairs>
  <TitlesOfParts>
    <vt:vector size="217" baseType="lpstr">
      <vt:lpstr>DengXian</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(No Consensus)</vt:lpstr>
      <vt:lpstr>Motion 681 (Withdrawal)</vt:lpstr>
      <vt:lpstr>CRC SA Ballot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2024-05-14T08:22:47Z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