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8"/>
  </p:notesMasterIdLst>
  <p:handoutMasterIdLst>
    <p:handoutMasterId r:id="rId209"/>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1" r:id="rId20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87" dt="2024-04-17T18:04:58.2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notesMaster" Target="notesMasters/notesMaster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14" Type="http://schemas.microsoft.com/office/2016/11/relationships/changesInfo" Target="changesInfos/changesInfo1.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handoutMaster" Target="handoutMasters/handoutMaster1.xml"/><Relationship Id="rId190" Type="http://schemas.openxmlformats.org/officeDocument/2006/relationships/slide" Target="slides/slide186.xml"/><Relationship Id="rId204" Type="http://schemas.openxmlformats.org/officeDocument/2006/relationships/slide" Target="slides/slide200.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presProps" Target="presProps.xml"/><Relationship Id="rId215" Type="http://schemas.microsoft.com/office/2015/10/relationships/revisionInfo" Target="revisionInfo.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viewProps" Target="viewProps.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theme" Target="theme/theme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tableStyles" Target="tableStyles.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modMainMaster">
      <pc:chgData name="Alfred Asterjadhi" userId="39de57b9-85c0-4fd1-aaac-8ca2b6560ad0" providerId="ADAL" clId="{36BF8B3F-75FE-4A0F-BC3A-B69A7D9732F7}" dt="2024-04-17T18:47:48.555" v="3107" actId="6549"/>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4-17T17:51:04.486" v="2913" actId="22"/>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4-17T18:05:03.457" v="3105" actId="20577"/>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4-17T18:05:03.457" v="3105" actId="20577"/>
          <ac:spMkLst>
            <pc:docMk/>
            <pc:sldMk cId="3014464812" sldId="1259"/>
            <ac:spMk id="3" creationId="{15B06966-A502-80FA-16A5-81986652AE22}"/>
          </ac:spMkLst>
        </pc:spChg>
      </pc:sldChg>
      <pc:sldChg chg="modSp add mod">
        <pc:chgData name="Alfred Asterjadhi" userId="39de57b9-85c0-4fd1-aaac-8ca2b6560ad0" providerId="ADAL" clId="{36BF8B3F-75FE-4A0F-BC3A-B69A7D9732F7}" dt="2024-04-17T17:51:36.907" v="2922" actId="20577"/>
        <pc:sldMkLst>
          <pc:docMk/>
          <pc:sldMk cId="2706869825" sldId="1260"/>
        </pc:sldMkLst>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modSp new mod">
        <pc:chgData name="Alfred Asterjadhi" userId="39de57b9-85c0-4fd1-aaac-8ca2b6560ad0" providerId="ADAL" clId="{36BF8B3F-75FE-4A0F-BC3A-B69A7D9732F7}" dt="2024-04-17T17:59:56.435" v="3061" actId="20577"/>
        <pc:sldMkLst>
          <pc:docMk/>
          <pc:sldMk cId="1478783371" sldId="1261"/>
        </pc:sldMkLst>
        <pc:spChg chg="mod">
          <ac:chgData name="Alfred Asterjadhi" userId="39de57b9-85c0-4fd1-aaac-8ca2b6560ad0" providerId="ADAL" clId="{36BF8B3F-75FE-4A0F-BC3A-B69A7D9732F7}" dt="2024-04-17T17:59:56.435" v="3061" actId="20577"/>
          <ac:spMkLst>
            <pc:docMk/>
            <pc:sldMk cId="1478783371" sldId="1261"/>
            <ac:spMk id="2" creationId="{F631EB4E-2A35-6721-AF1B-074F829A43D2}"/>
          </ac:spMkLst>
        </pc:spChg>
        <pc:spChg chg="mod">
          <ac:chgData name="Alfred Asterjadhi" userId="39de57b9-85c0-4fd1-aaac-8ca2b6560ad0" providerId="ADAL" clId="{36BF8B3F-75FE-4A0F-BC3A-B69A7D9732F7}" dt="2024-04-17T17:56:49.195" v="3030" actId="20577"/>
          <ac:spMkLst>
            <pc:docMk/>
            <pc:sldMk cId="1478783371" sldId="1261"/>
            <ac:spMk id="3" creationId="{7361A77E-0879-EC85-630A-70C5CF49D076}"/>
          </ac:spMkLst>
        </pc:spChg>
      </pc:sldChg>
      <pc:sldMasterChg chg="modSp mod">
        <pc:chgData name="Alfred Asterjadhi" userId="39de57b9-85c0-4fd1-aaac-8ca2b6560ad0" providerId="ADAL" clId="{36BF8B3F-75FE-4A0F-BC3A-B69A7D9732F7}" dt="2024-04-17T18:47:48.555" v="3107" actId="6549"/>
        <pc:sldMasterMkLst>
          <pc:docMk/>
          <pc:sldMasterMk cId="0" sldId="2147483648"/>
        </pc:sldMasterMkLst>
        <pc:spChg chg="mod">
          <ac:chgData name="Alfred Asterjadhi" userId="39de57b9-85c0-4fd1-aaac-8ca2b6560ad0" providerId="ADAL" clId="{36BF8B3F-75FE-4A0F-BC3A-B69A7D9732F7}" dt="2024-04-17T18:47:48.555" v="31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802.11-23/442r48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2" Type="http://schemas.openxmlformats.org/officeDocument/2006/relationships/hyperlink" Target="https://mentor.ieee.org/802.11/dcn/24/11-24-0329-01-00be-sb1-sounding-segment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35-03-00be-isab-cids-on-p2p.docx" TargetMode="External"/><Relationship Id="rId4" Type="http://schemas.openxmlformats.org/officeDocument/2006/relationships/hyperlink" Target="https://mentor.ieee.org/802.11/dcn/24/11-24-0364-01-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&amp; 22376, 22393, 22394 in </a:t>
            </a:r>
            <a:r>
              <a:rPr lang="en-US" sz="1200" b="0" dirty="0">
                <a:cs typeface="Times New Roman" panose="02020603050405020304" pitchFamily="18" charset="0"/>
                <a:hlinkClick r:id="rId3"/>
              </a:rPr>
              <a:t>11-24/305r4</a:t>
            </a:r>
            <a:r>
              <a:rPr lang="en-US" sz="1200" b="0" dirty="0">
                <a:cs typeface="Times New Roman" panose="02020603050405020304" pitchFamily="18" charset="0"/>
              </a:rPr>
              <a:t> &amp; 22016, 22017, 22229 in </a:t>
            </a:r>
            <a:r>
              <a:rPr lang="en-US" sz="1200" b="0" dirty="0">
                <a:cs typeface="Times New Roman" panose="02020603050405020304" pitchFamily="18" charset="0"/>
                <a:hlinkClick r:id="rId4"/>
              </a:rPr>
              <a:t>11-24/364r1</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r>
              <a:rPr lang="en-US" sz="1600"/>
              <a:t>: </a:t>
            </a:r>
            <a:endParaRPr lang="en-US" sz="1600" b="0" dirty="0"/>
          </a:p>
          <a:p>
            <a:r>
              <a:rPr lang="en-US" sz="1600" dirty="0"/>
              <a:t>Result:</a:t>
            </a:r>
          </a:p>
          <a:p>
            <a:r>
              <a:rPr lang="en-US" sz="1200" i="1" dirty="0"/>
              <a:t>Note: These are CR docs that obtained ≥ 75% support during the straw poll phase of MAC/Joint teleconferences in the second half of April 2024 and beginning of May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p:txBody>
          <a:bodyPr/>
          <a:lstStyle/>
          <a:p>
            <a:r>
              <a:rPr lang="en-US" dirty="0">
                <a:solidFill>
                  <a:schemeClr val="tx1"/>
                </a:solidFill>
              </a:rPr>
              <a:t>Motion 679 (</a:t>
            </a:r>
            <a:r>
              <a:rPr lang="en-US" dirty="0"/>
              <a:t>No Consensus)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p:txBody>
          <a:bodyPr/>
          <a:lstStyle/>
          <a:p>
            <a:r>
              <a:rPr lang="en-US" sz="2400" b="0" dirty="0">
                <a:cs typeface="Times New Roman" panose="02020603050405020304" pitchFamily="18" charset="0"/>
              </a:rPr>
              <a:t> 22038, 22248, 22249 in 11-24/354r1</a:t>
            </a:r>
            <a:endParaRPr lang="en-US" dirty="0"/>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275035</TotalTime>
  <Words>29718</Words>
  <Application>Microsoft Office PowerPoint</Application>
  <PresentationFormat>On-screen Show (4:3)</PresentationFormat>
  <Paragraphs>2685</Paragraphs>
  <Slides>203</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203</vt:i4>
      </vt:variant>
    </vt:vector>
  </HeadingPairs>
  <TitlesOfParts>
    <vt:vector size="212" baseType="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 679 (No Consensus)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2024-04-17T18:47:52Z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