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5"/>
  </p:notesMasterIdLst>
  <p:handoutMasterIdLst>
    <p:handoutMasterId r:id="rId206"/>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 id="1256" r:id="rId202"/>
    <p:sldId id="1257" r:id="rId203"/>
    <p:sldId id="1258" r:id="rId20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F8B3F-75FE-4A0F-BC3A-B69A7D9732F7}" v="79" dt="2024-04-10T17:34:36.7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1" d="100"/>
          <a:sy n="111" d="100"/>
        </p:scale>
        <p:origin x="1674"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notesMaster" Target="notesMasters/notesMaster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handoutMaster" Target="handoutMasters/handoutMaster1.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presProps" Target="presProps.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199" Type="http://schemas.openxmlformats.org/officeDocument/2006/relationships/slide" Target="slides/slide195.xml"/><Relationship Id="rId203" Type="http://schemas.openxmlformats.org/officeDocument/2006/relationships/slide" Target="slides/slide199.xml"/><Relationship Id="rId208"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theme" Target="theme/theme1.xml"/><Relationship Id="rId190" Type="http://schemas.openxmlformats.org/officeDocument/2006/relationships/slide" Target="slides/slide186.xml"/><Relationship Id="rId204" Type="http://schemas.openxmlformats.org/officeDocument/2006/relationships/slide" Target="slides/slide200.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tableStyles" Target="tableStyles.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microsoft.com/office/2016/11/relationships/changesInfo" Target="changesInfos/changesInfo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microsoft.com/office/2015/10/relationships/revisionInfo" Target="revisionInfo.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custSel addSld delSld modSld modMainMaster">
      <pc:chgData name="Alfred Asterjadhi" userId="39de57b9-85c0-4fd1-aaac-8ca2b6560ad0" providerId="ADAL" clId="{36BF8B3F-75FE-4A0F-BC3A-B69A7D9732F7}" dt="2024-04-10T17:35:44.515" v="2830" actId="6549"/>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8T18:14:37.047" v="2276" actId="404"/>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8T18:14:37.047" v="2276" actId="404"/>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Chg chg="modSp add mod">
        <pc:chgData name="Alfred Asterjadhi" userId="39de57b9-85c0-4fd1-aaac-8ca2b6560ad0" providerId="ADAL" clId="{36BF8B3F-75FE-4A0F-BC3A-B69A7D9732F7}" dt="2024-04-04T17:26:51.005" v="2612" actId="20577"/>
        <pc:sldMkLst>
          <pc:docMk/>
          <pc:sldMk cId="3654201856" sldId="1256"/>
        </pc:sldMkLst>
        <pc:spChg chg="mod">
          <ac:chgData name="Alfred Asterjadhi" userId="39de57b9-85c0-4fd1-aaac-8ca2b6560ad0" providerId="ADAL" clId="{36BF8B3F-75FE-4A0F-BC3A-B69A7D9732F7}" dt="2024-04-04T17:26:51.005" v="2612" actId="20577"/>
          <ac:spMkLst>
            <pc:docMk/>
            <pc:sldMk cId="3654201856" sldId="1256"/>
            <ac:spMk id="6" creationId="{4B4587F6-4975-6B16-6F2D-EF34E3777A4B}"/>
          </ac:spMkLst>
        </pc:spChg>
        <pc:spChg chg="mod">
          <ac:chgData name="Alfred Asterjadhi" userId="39de57b9-85c0-4fd1-aaac-8ca2b6560ad0" providerId="ADAL" clId="{36BF8B3F-75FE-4A0F-BC3A-B69A7D9732F7}" dt="2024-03-27T16:19:02.890" v="2283" actId="20577"/>
          <ac:spMkLst>
            <pc:docMk/>
            <pc:sldMk cId="3654201856" sldId="1256"/>
            <ac:spMk id="7" creationId="{BBE380E8-31FF-4646-2B7B-0B4CB1A84C1D}"/>
          </ac:spMkLst>
        </pc:spChg>
      </pc:sldChg>
      <pc:sldChg chg="modSp add mod">
        <pc:chgData name="Alfred Asterjadhi" userId="39de57b9-85c0-4fd1-aaac-8ca2b6560ad0" providerId="ADAL" clId="{36BF8B3F-75FE-4A0F-BC3A-B69A7D9732F7}" dt="2024-04-10T17:33:32.308" v="2828" actId="114"/>
        <pc:sldMkLst>
          <pc:docMk/>
          <pc:sldMk cId="783837563" sldId="1257"/>
        </pc:sldMkLst>
        <pc:spChg chg="mod">
          <ac:chgData name="Alfred Asterjadhi" userId="39de57b9-85c0-4fd1-aaac-8ca2b6560ad0" providerId="ADAL" clId="{36BF8B3F-75FE-4A0F-BC3A-B69A7D9732F7}" dt="2024-04-03T16:29:11.174" v="2499" actId="20577"/>
          <ac:spMkLst>
            <pc:docMk/>
            <pc:sldMk cId="783837563" sldId="1257"/>
            <ac:spMk id="2" creationId="{42854970-17D9-6F05-4C71-EBC4E41912A3}"/>
          </ac:spMkLst>
        </pc:spChg>
        <pc:spChg chg="mod">
          <ac:chgData name="Alfred Asterjadhi" userId="39de57b9-85c0-4fd1-aaac-8ca2b6560ad0" providerId="ADAL" clId="{36BF8B3F-75FE-4A0F-BC3A-B69A7D9732F7}" dt="2024-04-10T17:33:32.308" v="2828" actId="114"/>
          <ac:spMkLst>
            <pc:docMk/>
            <pc:sldMk cId="783837563" sldId="1257"/>
            <ac:spMk id="3" creationId="{15B06966-A502-80FA-16A5-81986652AE22}"/>
          </ac:spMkLst>
        </pc:spChg>
        <pc:spChg chg="mod">
          <ac:chgData name="Alfred Asterjadhi" userId="39de57b9-85c0-4fd1-aaac-8ca2b6560ad0" providerId="ADAL" clId="{36BF8B3F-75FE-4A0F-BC3A-B69A7D9732F7}" dt="2024-04-04T17:26:56.033" v="2613"/>
          <ac:spMkLst>
            <pc:docMk/>
            <pc:sldMk cId="783837563" sldId="1257"/>
            <ac:spMk id="6" creationId="{FE16CE31-A6D3-44E2-0257-B9636FAB81AA}"/>
          </ac:spMkLst>
        </pc:spChg>
      </pc:sldChg>
      <pc:sldChg chg="modSp add mod">
        <pc:chgData name="Alfred Asterjadhi" userId="39de57b9-85c0-4fd1-aaac-8ca2b6560ad0" providerId="ADAL" clId="{36BF8B3F-75FE-4A0F-BC3A-B69A7D9732F7}" dt="2024-04-08T15:04:57.985" v="2627" actId="20577"/>
        <pc:sldMkLst>
          <pc:docMk/>
          <pc:sldMk cId="3550500018" sldId="1258"/>
        </pc:sldMkLst>
        <pc:spChg chg="mod">
          <ac:chgData name="Alfred Asterjadhi" userId="39de57b9-85c0-4fd1-aaac-8ca2b6560ad0" providerId="ADAL" clId="{36BF8B3F-75FE-4A0F-BC3A-B69A7D9732F7}" dt="2024-04-08T15:04:28.954" v="2617" actId="20577"/>
          <ac:spMkLst>
            <pc:docMk/>
            <pc:sldMk cId="3550500018" sldId="1258"/>
            <ac:spMk id="2" creationId="{60091147-3F11-E3F0-0529-D4241F7503DC}"/>
          </ac:spMkLst>
        </pc:spChg>
        <pc:spChg chg="mod">
          <ac:chgData name="Alfred Asterjadhi" userId="39de57b9-85c0-4fd1-aaac-8ca2b6560ad0" providerId="ADAL" clId="{36BF8B3F-75FE-4A0F-BC3A-B69A7D9732F7}" dt="2024-04-08T15:04:57.985" v="2627" actId="20577"/>
          <ac:spMkLst>
            <pc:docMk/>
            <pc:sldMk cId="3550500018" sldId="1258"/>
            <ac:spMk id="10" creationId="{538CB5A4-347B-062B-6730-6D6D20E67834}"/>
          </ac:spMkLst>
        </pc:spChg>
      </pc:sldChg>
      <pc:sldMasterChg chg="modSp mod">
        <pc:chgData name="Alfred Asterjadhi" userId="39de57b9-85c0-4fd1-aaac-8ca2b6560ad0" providerId="ADAL" clId="{36BF8B3F-75FE-4A0F-BC3A-B69A7D9732F7}" dt="2024-04-10T17:35:44.515" v="2830" actId="6549"/>
        <pc:sldMasterMkLst>
          <pc:docMk/>
          <pc:sldMasterMk cId="0" sldId="2147483648"/>
        </pc:sldMasterMkLst>
        <pc:spChg chg="mod">
          <ac:chgData name="Alfred Asterjadhi" userId="39de57b9-85c0-4fd1-aaac-8ca2b6560ad0" providerId="ADAL" clId="{36BF8B3F-75FE-4A0F-BC3A-B69A7D9732F7}" dt="2024-04-10T17:35:44.515" v="2830"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802.11-23/442r47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1-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1-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8" Type="http://schemas.openxmlformats.org/officeDocument/2006/relationships/hyperlink" Target="https://mentor.ieee.org/802.11/dcn/24/11-24-0322-03-00be-isb-cr-for-35-3-7-2-4.docx" TargetMode="External"/><Relationship Id="rId13" Type="http://schemas.openxmlformats.org/officeDocument/2006/relationships/hyperlink" Target="https://mentor.ieee.org/802.11/dcn/24/11-24-0334-01-00be-isab-cids-on-twt.docx" TargetMode="External"/><Relationship Id="rId3" Type="http://schemas.openxmlformats.org/officeDocument/2006/relationships/hyperlink" Target="https://mentor.ieee.org/802.11/dcn/24/11-24-0335-02-00be-isab-cids-on-p2p.docx" TargetMode="External"/><Relationship Id="rId7" Type="http://schemas.openxmlformats.org/officeDocument/2006/relationships/hyperlink" Target="https://mentor.ieee.org/802.11/dcn/24/11-24-0362-01-00be-d5-0-initial-ca-ballot-miscellaneous-cids.docx" TargetMode="External"/><Relationship Id="rId12" Type="http://schemas.openxmlformats.org/officeDocument/2006/relationships/hyperlink" Target="https://mentor.ieee.org/802.11/dcn/24/11-24-0326-02-00be-sa1-resolution-for-cids-assigned-to-abhi.docx" TargetMode="External"/><Relationship Id="rId2" Type="http://schemas.openxmlformats.org/officeDocument/2006/relationships/hyperlink" Target="https://mentor.ieee.org/802.11/dcn/24/11-24-0324-04-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5-03-00be-proposed-resolution-for-cid-22320-and-22321-on-initial-sa-ballot-on-d5-0.docx" TargetMode="External"/><Relationship Id="rId11" Type="http://schemas.openxmlformats.org/officeDocument/2006/relationships/hyperlink" Target="https://mentor.ieee.org/802.11/dcn/24/11-24-0325-00-00be-cr-for-miscellaneous-cids-on-mlo.docx" TargetMode="External"/><Relationship Id="rId5" Type="http://schemas.openxmlformats.org/officeDocument/2006/relationships/hyperlink" Target="https://mentor.ieee.org/802.11/dcn/24/11-24-0366-00-00be-proposed-resolution-to-11be-initial-sa-ballot-cid-on-emlsr-co-ex-indication.docx" TargetMode="External"/><Relationship Id="rId10" Type="http://schemas.openxmlformats.org/officeDocument/2006/relationships/hyperlink" Target="https://mentor.ieee.org/802.11/dcn/24/11-24-0350-00-00be-cr-for-cids-on-scs.docx" TargetMode="External"/><Relationship Id="rId4" Type="http://schemas.openxmlformats.org/officeDocument/2006/relationships/hyperlink" Target="https://mentor.ieee.org/802.11/dcn/24/11-24-0312-02-00be-d5-0-cr-for-cid-22055-22192.docx" TargetMode="External"/><Relationship Id="rId9" Type="http://schemas.openxmlformats.org/officeDocument/2006/relationships/hyperlink" Target="https://mentor.ieee.org/802.11/dcn/24/11-24-0344-00-00be-sab-cr-for-clause-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22056 in</a:t>
            </a:r>
            <a:r>
              <a:rPr lang="en-US" sz="1200" b="0" i="1" dirty="0">
                <a:cs typeface="Times New Roman" panose="02020603050405020304" pitchFamily="18" charset="0"/>
              </a:rPr>
              <a:t> </a:t>
            </a:r>
            <a:r>
              <a:rPr lang="en-US" sz="1200" b="0" dirty="0">
                <a:solidFill>
                  <a:schemeClr val="tx1"/>
                </a:solidFill>
                <a:hlinkClick r:id="rId2"/>
              </a:rPr>
              <a:t>11-24/294r1</a:t>
            </a:r>
            <a:r>
              <a:rPr lang="en-US" sz="1200" b="0" dirty="0">
                <a:solidFill>
                  <a:schemeClr val="tx1"/>
                </a:solidFill>
              </a:rPr>
              <a:t> &amp; </a:t>
            </a:r>
            <a:r>
              <a:rPr lang="en-US" sz="1200" b="0" dirty="0">
                <a:cs typeface="Times New Roman" panose="02020603050405020304" pitchFamily="18" charset="0"/>
              </a:rPr>
              <a:t>22103, 22209, 22214, 22322 in </a:t>
            </a:r>
            <a:r>
              <a:rPr lang="en-US" sz="1200" b="0" i="0" strike="noStrike" dirty="0">
                <a:solidFill>
                  <a:schemeClr val="tx1"/>
                </a:solidFill>
                <a:effectLst/>
                <a:hlinkClick r:id="rId3"/>
              </a:rPr>
              <a:t>11-24/341r0</a:t>
            </a:r>
            <a:r>
              <a:rPr lang="en-US" sz="1200" b="0" i="0" strike="noStrike" dirty="0">
                <a:solidFill>
                  <a:schemeClr val="tx1"/>
                </a:solidFill>
                <a:effectLst/>
              </a:rPr>
              <a:t> &amp; 22413  in </a:t>
            </a:r>
            <a:r>
              <a:rPr lang="en-US" sz="1200" b="0" i="0" strike="noStrike" dirty="0">
                <a:solidFill>
                  <a:srgbClr val="FF0000"/>
                </a:solidFill>
                <a:effectLst/>
                <a:hlinkClick r:id="rId4"/>
              </a:rPr>
              <a:t>11-24/319r4</a:t>
            </a:r>
            <a:r>
              <a:rPr lang="en-US" sz="1200" b="0" i="0" strike="noStrike" dirty="0">
                <a:solidFill>
                  <a:srgbClr val="FF0000"/>
                </a:solidFill>
                <a:effectLst/>
              </a:rPr>
              <a:t> </a:t>
            </a:r>
            <a:r>
              <a:rPr lang="en-US" sz="1200" b="0" i="0" strike="noStrike" dirty="0">
                <a:solidFill>
                  <a:schemeClr val="tx1"/>
                </a:solidFill>
                <a:effectLst/>
              </a:rPr>
              <a:t>&amp; 22197 in </a:t>
            </a:r>
            <a:r>
              <a:rPr lang="en-US" sz="1200" b="0" i="0" strike="noStrike" dirty="0">
                <a:solidFill>
                  <a:srgbClr val="FF0000"/>
                </a:solidFill>
                <a:effectLst/>
                <a:hlinkClick r:id="rId5"/>
              </a:rPr>
              <a:t>11-24/291r4</a:t>
            </a:r>
            <a:r>
              <a:rPr lang="en-US" sz="1200" b="0" i="0" strike="noStrike" dirty="0">
                <a:solidFill>
                  <a:srgbClr val="FF0000"/>
                </a:solidFill>
                <a:effectLst/>
              </a:rPr>
              <a:t> </a:t>
            </a:r>
            <a:r>
              <a:rPr lang="en-US" sz="1200" b="0" i="0" strike="noStrike" dirty="0">
                <a:solidFill>
                  <a:schemeClr val="tx1"/>
                </a:solidFill>
                <a:effectLst/>
              </a:rPr>
              <a:t>&amp; </a:t>
            </a:r>
            <a:r>
              <a:rPr lang="en-US" sz="1200" b="0" dirty="0">
                <a:solidFill>
                  <a:schemeClr val="tx1"/>
                </a:solidFill>
              </a:rPr>
              <a:t>22382, 22383 in </a:t>
            </a:r>
            <a:r>
              <a:rPr lang="en-US" sz="1200" b="0" i="0" strike="noStrike" dirty="0">
                <a:solidFill>
                  <a:srgbClr val="FF0000"/>
                </a:solidFill>
                <a:effectLst/>
                <a:hlinkClick r:id="rId6"/>
              </a:rPr>
              <a:t>11-24/300r4</a:t>
            </a:r>
            <a:r>
              <a:rPr lang="en-US" sz="1200" b="0" i="1" dirty="0">
                <a:cs typeface="Times New Roman" panose="02020603050405020304" pitchFamily="18" charset="0"/>
              </a:rPr>
              <a:t> [9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dirty="0">
                <a:cs typeface="Times New Roman" panose="02020603050405020304" pitchFamily="18" charset="0"/>
              </a:rPr>
              <a:t>22276, 22358, 22404, 22400, 22399, 22309, 22308, 22273, 22029, 22073, 22178, 22281, 22002 in </a:t>
            </a:r>
            <a:r>
              <a:rPr lang="en-US" sz="1200" b="0" dirty="0">
                <a:cs typeface="Times New Roman" panose="02020603050405020304" pitchFamily="18" charset="0"/>
                <a:hlinkClick r:id="rId7"/>
              </a:rPr>
              <a:t>11-24/324r3</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22354, 22385 in </a:t>
            </a:r>
            <a:r>
              <a:rPr lang="en-US" sz="1200" b="0" dirty="0">
                <a:cs typeface="Times New Roman" panose="02020603050405020304" pitchFamily="18" charset="0"/>
                <a:hlinkClick r:id="rId8"/>
              </a:rPr>
              <a:t>11-24/339r3</a:t>
            </a:r>
            <a:r>
              <a:rPr lang="en-US" sz="1200" b="0" dirty="0">
                <a:cs typeface="Times New Roman" panose="02020603050405020304" pitchFamily="18" charset="0"/>
              </a:rPr>
              <a:t> </a:t>
            </a:r>
            <a:r>
              <a:rPr lang="en-US" sz="1200" b="0" i="0" strike="noStrike" dirty="0">
                <a:solidFill>
                  <a:schemeClr val="tx1"/>
                </a:solidFill>
                <a:effectLst/>
              </a:rPr>
              <a:t>&amp; 22179, 22180 in </a:t>
            </a:r>
            <a:r>
              <a:rPr lang="en-US" sz="1200" b="0" dirty="0">
                <a:solidFill>
                  <a:schemeClr val="tx1"/>
                </a:solidFill>
                <a:hlinkClick r:id="rId9"/>
              </a:rPr>
              <a:t>11-24/483r0</a:t>
            </a:r>
            <a:r>
              <a:rPr lang="en-US" sz="1200" b="0" dirty="0">
                <a:solidFill>
                  <a:schemeClr val="tx1"/>
                </a:solidFill>
              </a:rPr>
              <a:t> &amp; 22098, 22191, 22231, 22339 in </a:t>
            </a:r>
            <a:r>
              <a:rPr lang="en-US" sz="1200" b="0" dirty="0">
                <a:solidFill>
                  <a:srgbClr val="FF0000"/>
                </a:solidFill>
                <a:hlinkClick r:id="rId10"/>
              </a:rPr>
              <a:t>11-24/588r1</a:t>
            </a:r>
            <a:r>
              <a:rPr lang="en-US" sz="1200" b="0" dirty="0">
                <a:solidFill>
                  <a:srgbClr val="FF0000"/>
                </a:solidFill>
              </a:rPr>
              <a:t> </a:t>
            </a:r>
            <a:r>
              <a:rPr lang="en-US" sz="1200" b="0" dirty="0">
                <a:solidFill>
                  <a:schemeClr val="tx1"/>
                </a:solidFill>
              </a:rPr>
              <a:t>&amp; 22224 in </a:t>
            </a:r>
            <a:r>
              <a:rPr lang="en-US" sz="1200" b="0" i="0" strike="noStrike" dirty="0">
                <a:solidFill>
                  <a:srgbClr val="FF0000"/>
                </a:solidFill>
                <a:effectLst/>
                <a:hlinkClick r:id="rId11"/>
              </a:rPr>
              <a:t>11-24/347r0</a:t>
            </a:r>
            <a:r>
              <a:rPr lang="en-US" sz="1200" b="0" i="0" strike="noStrike" dirty="0">
                <a:solidFill>
                  <a:srgbClr val="FF0000"/>
                </a:solidFill>
                <a:effectLst/>
              </a:rPr>
              <a:t> </a:t>
            </a:r>
            <a:r>
              <a:rPr lang="en-US" sz="1200" b="0" i="0" strike="noStrike" dirty="0">
                <a:solidFill>
                  <a:schemeClr val="tx1"/>
                </a:solidFill>
                <a:effectLst/>
              </a:rPr>
              <a:t>&amp; </a:t>
            </a:r>
            <a:r>
              <a:rPr lang="en-US" sz="1200" b="0" dirty="0">
                <a:cs typeface="Times New Roman" panose="02020603050405020304" pitchFamily="18" charset="0"/>
              </a:rPr>
              <a:t>22215 in </a:t>
            </a:r>
            <a:r>
              <a:rPr lang="en-US" sz="1200" b="0" i="0" strike="noStrike" dirty="0">
                <a:solidFill>
                  <a:srgbClr val="FF0000"/>
                </a:solidFill>
                <a:effectLst/>
                <a:hlinkClick r:id="rId12"/>
              </a:rPr>
              <a:t>11-24/356r0</a:t>
            </a:r>
            <a:r>
              <a:rPr lang="en-US" sz="1200" b="0" i="1" strike="noStrike" dirty="0">
                <a:solidFill>
                  <a:schemeClr val="tx1"/>
                </a:solidFill>
                <a:effectLst/>
              </a:rPr>
              <a:t> </a:t>
            </a:r>
            <a:r>
              <a:rPr lang="en-US" sz="1200" b="0" i="1" dirty="0">
                <a:solidFill>
                  <a:schemeClr val="tx1"/>
                </a:solidFill>
              </a:rPr>
              <a:t>[10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i="0" strike="noStrike" dirty="0">
                <a:solidFill>
                  <a:schemeClr val="tx1"/>
                </a:solidFill>
                <a:effectLst/>
              </a:rPr>
              <a:t>22375, 22025, 22037, 22396 in </a:t>
            </a:r>
            <a:r>
              <a:rPr lang="en-US" sz="1200" b="0" i="0" strike="noStrike" dirty="0">
                <a:solidFill>
                  <a:srgbClr val="FF0000"/>
                </a:solidFill>
                <a:effectLst/>
                <a:hlinkClick r:id="rId13"/>
              </a:rPr>
              <a:t>11-24/365r0</a:t>
            </a:r>
            <a:r>
              <a:rPr lang="en-US" sz="1200" b="0" i="0" strike="noStrike" dirty="0">
                <a:solidFill>
                  <a:srgbClr val="FF0000"/>
                </a:solidFill>
                <a:effectLst/>
              </a:rPr>
              <a:t> </a:t>
            </a:r>
            <a:r>
              <a:rPr lang="en-US" sz="1200" b="0" i="0" strike="noStrike" dirty="0">
                <a:solidFill>
                  <a:schemeClr val="tx1"/>
                </a:solidFill>
                <a:effectLst/>
              </a:rPr>
              <a:t>[4 CIDs]</a:t>
            </a:r>
            <a:endParaRPr lang="en-US" sz="1200" b="0" dirty="0">
              <a:solidFill>
                <a:schemeClr val="tx1"/>
              </a:solidFill>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April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6542018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676 (MAC/Joint)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22105, 22280, 22031, 22071, 22070, 22330, 22069, 22068, 22262, 22353, 22015, 22267, 22329, 22100, 22054, 22053, 22052, 22051, 22050, 22049, 22048, 22047, 22046, 22045, 22044 in </a:t>
            </a:r>
            <a:r>
              <a:rPr lang="en-US" sz="1200" b="0" dirty="0">
                <a:cs typeface="Times New Roman" panose="02020603050405020304" pitchFamily="18" charset="0"/>
                <a:hlinkClick r:id="rId2"/>
              </a:rPr>
              <a:t>11-24/0324r4</a:t>
            </a:r>
            <a:r>
              <a:rPr lang="en-US" sz="1200" b="0" dirty="0">
                <a:cs typeface="Times New Roman" panose="02020603050405020304" pitchFamily="18" charset="0"/>
              </a:rPr>
              <a:t> </a:t>
            </a:r>
            <a:r>
              <a:rPr lang="en-US" sz="1200" b="0" i="1" dirty="0">
                <a:cs typeface="Times New Roman" panose="02020603050405020304" pitchFamily="18" charset="0"/>
              </a:rPr>
              <a:t>[11 CIDs]</a:t>
            </a:r>
          </a:p>
          <a:p>
            <a:pPr marL="285750" indent="-285750">
              <a:buFont typeface="Arial" panose="020B0604020202020204" pitchFamily="34" charset="0"/>
              <a:buChar char="•"/>
            </a:pPr>
            <a:r>
              <a:rPr lang="en-US" sz="1200" b="0" dirty="0">
                <a:cs typeface="Times New Roman" panose="02020603050405020304" pitchFamily="18" charset="0"/>
              </a:rPr>
              <a:t>22110, 22138, 22140, 22117, 22118, 22132, 22133, 22134, 22137, 22129, 22130, 22136, 22139, 22135 in </a:t>
            </a:r>
            <a:r>
              <a:rPr lang="en-US" sz="1200" b="0" dirty="0">
                <a:cs typeface="Times New Roman" panose="02020603050405020304" pitchFamily="18" charset="0"/>
                <a:hlinkClick r:id="rId3"/>
              </a:rPr>
              <a:t>11-24/0335r2</a:t>
            </a:r>
            <a:r>
              <a:rPr lang="en-US" sz="1200" b="0" dirty="0">
                <a:cs typeface="Times New Roman" panose="02020603050405020304" pitchFamily="18" charset="0"/>
              </a:rPr>
              <a:t> &amp; 22192, 22055, 22074 in </a:t>
            </a:r>
            <a:r>
              <a:rPr lang="en-US" sz="1200" b="0" dirty="0">
                <a:cs typeface="Times New Roman" panose="02020603050405020304" pitchFamily="18" charset="0"/>
                <a:hlinkClick r:id="rId4"/>
              </a:rPr>
              <a:t>11-24/0312r2</a:t>
            </a:r>
            <a:r>
              <a:rPr lang="en-US" sz="1200" b="0" dirty="0">
                <a:cs typeface="Times New Roman" panose="02020603050405020304" pitchFamily="18" charset="0"/>
              </a:rPr>
              <a:t> &amp; 22252, 22253, 22259 in </a:t>
            </a:r>
            <a:r>
              <a:rPr lang="en-US" sz="1200" b="0" dirty="0">
                <a:cs typeface="Times New Roman" panose="02020603050405020304" pitchFamily="18" charset="0"/>
                <a:hlinkClick r:id="rId5"/>
              </a:rPr>
              <a:t>11-24/0366r0</a:t>
            </a:r>
            <a:r>
              <a:rPr lang="en-US" sz="1200" b="0" dirty="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cs typeface="Times New Roman" panose="02020603050405020304" pitchFamily="18" charset="0"/>
              </a:rPr>
              <a:t>22320, 22321 in </a:t>
            </a:r>
            <a:r>
              <a:rPr lang="en-US" sz="1200" b="0" dirty="0">
                <a:cs typeface="Times New Roman" panose="02020603050405020304" pitchFamily="18" charset="0"/>
                <a:hlinkClick r:id="rId6"/>
              </a:rPr>
              <a:t>11-24/0345r3</a:t>
            </a:r>
            <a:r>
              <a:rPr lang="en-US" sz="1200" b="0" dirty="0">
                <a:cs typeface="Times New Roman" panose="02020603050405020304" pitchFamily="18" charset="0"/>
              </a:rPr>
              <a:t> &amp; 22222, 22094, 22195, 22355, 22193, 22194 in </a:t>
            </a:r>
            <a:r>
              <a:rPr lang="en-US" sz="1200" b="0" dirty="0">
                <a:cs typeface="Times New Roman" panose="02020603050405020304" pitchFamily="18" charset="0"/>
                <a:hlinkClick r:id="rId7"/>
              </a:rPr>
              <a:t>11-24/0362r1</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22062, 22063 in </a:t>
            </a:r>
            <a:r>
              <a:rPr lang="en-US" sz="1200" b="0" dirty="0">
                <a:cs typeface="Times New Roman" panose="02020603050405020304" pitchFamily="18" charset="0"/>
                <a:hlinkClick r:id="rId8"/>
              </a:rPr>
              <a:t>11-24/0322r3</a:t>
            </a:r>
            <a:r>
              <a:rPr lang="en-US" sz="1200" b="0" dirty="0">
                <a:cs typeface="Times New Roman" panose="02020603050405020304" pitchFamily="18" charset="0"/>
              </a:rPr>
              <a:t> &amp; 22032, 22284 in </a:t>
            </a:r>
            <a:r>
              <a:rPr lang="en-US" sz="1200" b="0" dirty="0">
                <a:cs typeface="Times New Roman" panose="02020603050405020304" pitchFamily="18" charset="0"/>
                <a:hlinkClick r:id="rId9"/>
              </a:rPr>
              <a:t>11-24/0344r0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22005 in </a:t>
            </a:r>
            <a:r>
              <a:rPr lang="en-US" sz="1200" b="0" dirty="0">
                <a:cs typeface="Times New Roman" panose="02020603050405020304" pitchFamily="18" charset="0"/>
                <a:hlinkClick r:id="rId10"/>
              </a:rPr>
              <a:t>11-24/350r0</a:t>
            </a:r>
            <a:r>
              <a:rPr lang="en-US" sz="1200" b="0" dirty="0">
                <a:cs typeface="Times New Roman" panose="02020603050405020304" pitchFamily="18" charset="0"/>
              </a:rPr>
              <a:t> &amp; 22310, 22311, 22307 in </a:t>
            </a:r>
            <a:r>
              <a:rPr lang="en-US" sz="1200" b="0" dirty="0">
                <a:cs typeface="Times New Roman" panose="02020603050405020304" pitchFamily="18" charset="0"/>
                <a:hlinkClick r:id="rId11"/>
              </a:rPr>
              <a:t>11-24/325r0</a:t>
            </a:r>
            <a:r>
              <a:rPr lang="en-US" sz="1200" b="0" dirty="0">
                <a:cs typeface="Times New Roman" panose="02020603050405020304" pitchFamily="18" charset="0"/>
              </a:rPr>
              <a:t> &amp; 22310 in </a:t>
            </a:r>
            <a:r>
              <a:rPr lang="en-US" sz="1200" b="0" dirty="0">
                <a:cs typeface="Times New Roman" panose="02020603050405020304" pitchFamily="18" charset="0"/>
                <a:hlinkClick r:id="rId12"/>
              </a:rPr>
              <a:t>11-24/326r2</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22111, 22112, 22113, 22119, 22120, 22121, 22122, 22123, 22124, 22125, 22126, 22131, 22142, 22143, 22144, 22145, 22146, 22147, 22148, 22149, 22150, 22151, 22190 in </a:t>
            </a:r>
            <a:r>
              <a:rPr lang="en-US" sz="1200" b="0" dirty="0">
                <a:cs typeface="Times New Roman" panose="02020603050405020304" pitchFamily="18" charset="0"/>
                <a:hlinkClick r:id="rId13"/>
              </a:rPr>
              <a:t>11-24/334r1</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pPr marL="0" indent="0"/>
            <a:r>
              <a:rPr lang="en-US" sz="1600" dirty="0"/>
              <a:t>Result:</a:t>
            </a:r>
          </a:p>
          <a:p>
            <a:r>
              <a:rPr lang="en-US" sz="1200" i="1" dirty="0"/>
              <a:t>Note: These are CR docs that obtained ≥ 75% support during the straw poll phase of MAC/Joint teleconferences in the second half of March 2024 and first half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7838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677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22251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550500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274893</TotalTime>
  <Words>29539</Words>
  <Application>Microsoft Office PowerPoint</Application>
  <PresentationFormat>On-screen Show (4:3)</PresentationFormat>
  <Paragraphs>2663</Paragraphs>
  <Slides>200</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200</vt:i4>
      </vt:variant>
    </vt:vector>
  </HeadingPairs>
  <TitlesOfParts>
    <vt:vector size="209" baseType="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lpstr>Motions on April 17th</vt:lpstr>
      <vt:lpstr>Motion 676 (MAC/Joint)</vt:lpstr>
      <vt:lpstr>Motion 677 (Withdrawal)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2024-04-10T17:35:47Z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