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5"/>
  </p:notesMasterIdLst>
  <p:handoutMasterIdLst>
    <p:handoutMasterId r:id="rId20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79" dt="2024-04-10T17:34:36.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67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notesMaster" Target="notesMasters/notes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handoutMaster" Target="handoutMasters/handout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presProps" Target="pres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theme" Target="theme/theme1.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tableStyles" Target="tableStyle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microsoft.com/office/2016/11/relationships/changesInfo" Target="changesInfos/changesInfo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microsoft.com/office/2015/10/relationships/revisionInfo" Target="revisionInfo.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4-10T17:35:44.515" v="2830" actId="6549"/>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0T17:33:32.308" v="2828" actId="114"/>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0T17:33:32.308" v="2828" actId="114"/>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modSp add mod">
        <pc:chgData name="Alfred Asterjadhi" userId="39de57b9-85c0-4fd1-aaac-8ca2b6560ad0" providerId="ADAL" clId="{36BF8B3F-75FE-4A0F-BC3A-B69A7D9732F7}" dt="2024-04-08T15:04:57.985" v="2627" actId="20577"/>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4-08T15:04:57.985" v="2627" actId="20577"/>
          <ac:spMkLst>
            <pc:docMk/>
            <pc:sldMk cId="3550500018" sldId="1258"/>
            <ac:spMk id="10" creationId="{538CB5A4-347B-062B-6730-6D6D20E67834}"/>
          </ac:spMkLst>
        </pc:spChg>
      </pc:sldChg>
      <pc:sldMasterChg chg="modSp mod">
        <pc:chgData name="Alfred Asterjadhi" userId="39de57b9-85c0-4fd1-aaac-8ca2b6560ad0" providerId="ADAL" clId="{36BF8B3F-75FE-4A0F-BC3A-B69A7D9732F7}" dt="2024-04-10T17:35:44.515" v="2830" actId="6549"/>
        <pc:sldMasterMkLst>
          <pc:docMk/>
          <pc:sldMasterMk cId="0" sldId="2147483648"/>
        </pc:sldMasterMkLst>
        <pc:spChg chg="mod">
          <ac:chgData name="Alfred Asterjadhi" userId="39de57b9-85c0-4fd1-aaac-8ca2b6560ad0" providerId="ADAL" clId="{36BF8B3F-75FE-4A0F-BC3A-B69A7D9732F7}" dt="2024-04-10T17:35:44.515" v="2830"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 22069, 22068,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[11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22310, 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274893</TotalTime>
  <Words>29539</Words>
  <Application>Microsoft Office PowerPoint</Application>
  <PresentationFormat>On-screen Show (4:3)</PresentationFormat>
  <Paragraphs>2663</Paragraphs>
  <Slides>200</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200</vt:i4>
      </vt:variant>
    </vt:vector>
  </HeadingPairs>
  <TitlesOfParts>
    <vt:vector size="209"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2024-04-10T17:35:47Z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