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4"/>
  </p:notesMasterIdLst>
  <p:handoutMasterIdLst>
    <p:handoutMasterId r:id="rId205"/>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74" dt="2024-04-03T16:31:44.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p:scale>
          <a:sx n="110" d="100"/>
          <a:sy n="110"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handoutMaster" Target="handoutMasters/handout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viewProps" Target="view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tableStyles" Target="tableStyles.xml"/><Relationship Id="rId190" Type="http://schemas.openxmlformats.org/officeDocument/2006/relationships/slide" Target="slides/slide186.xml"/><Relationship Id="rId204"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microsoft.com/office/2016/11/relationships/changesInfo" Target="changesInfos/changesInfo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microsoft.com/office/2015/10/relationships/revisionInfo" Target="revisionInfo.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4-04T17:26:56.033" v="2613"/>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04T17:26:56.033" v="2613"/>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03T16:32:36.033" v="2605"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MasterChg chg="modSp mod">
        <pc:chgData name="Alfred Asterjadhi" userId="39de57b9-85c0-4fd1-aaac-8ca2b6560ad0" providerId="ADAL" clId="{36BF8B3F-75FE-4A0F-BC3A-B69A7D9732F7}" dt="2024-04-04T17:26:41.587" v="2607" actId="20577"/>
        <pc:sldMasterMkLst>
          <pc:docMk/>
          <pc:sldMasterMk cId="0" sldId="2147483648"/>
        </pc:sldMasterMkLst>
        <pc:spChg chg="mod">
          <ac:chgData name="Alfred Asterjadhi" userId="39de57b9-85c0-4fd1-aaac-8ca2b6560ad0" providerId="ADAL" clId="{36BF8B3F-75FE-4A0F-BC3A-B69A7D9732F7}" dt="2024-04-04T17:26:41.587" v="2607"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5" Type="http://schemas.openxmlformats.org/officeDocument/2006/relationships/hyperlink" Target="https://mentor.ieee.org/802.11/dcn/24/11-24-0366-00-00be-proposed-resolution-to-11be-initial-sa-ballot-cid-on-emlsr-co-ex-indication.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 22069, 22068,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[11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274884</TotalTime>
  <Words>29413</Words>
  <Application>Microsoft Office PowerPoint</Application>
  <PresentationFormat>On-screen Show (4:3)</PresentationFormat>
  <Paragraphs>2650</Paragraphs>
  <Slides>199</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199</vt:i4>
      </vt:variant>
    </vt:vector>
  </HeadingPairs>
  <TitlesOfParts>
    <vt:vector size="208"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2024-04-04T17:26:58Z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