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2"/>
  </p:notesMasterIdLst>
  <p:handoutMasterIdLst>
    <p:handoutMasterId r:id="rId203"/>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 id="1254" r:id="rId200"/>
    <p:sldId id="1255" r:id="rId20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BF8B3F-75FE-4A0F-BC3A-B69A7D9732F7}" v="62" dt="2024-03-14T20:31:52.7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p:scale>
          <a:sx n="100" d="100"/>
          <a:sy n="100" d="100"/>
        </p:scale>
        <p:origin x="1668" y="31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viewProps" Target="viewProps.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theme" Target="theme/theme1.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tableStyles" Target="tableStyles.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199" Type="http://schemas.openxmlformats.org/officeDocument/2006/relationships/slide" Target="slides/slide195.xml"/><Relationship Id="rId203" Type="http://schemas.openxmlformats.org/officeDocument/2006/relationships/handoutMaster" Target="handoutMasters/handoutMaster1.xml"/><Relationship Id="rId208" Type="http://schemas.microsoft.com/office/2016/11/relationships/changesInfo" Target="changesInfos/changesInfo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microsoft.com/office/2015/10/relationships/revisionInfo" Target="revisionInfo.xml"/><Relationship Id="rId190" Type="http://schemas.openxmlformats.org/officeDocument/2006/relationships/slide" Target="slides/slide186.xml"/><Relationship Id="rId204" Type="http://schemas.openxmlformats.org/officeDocument/2006/relationships/presProps" Target="presProps.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notesMaster" Target="notesMasters/notesMaster1.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custSel addSld delSld modSld modMainMaster">
      <pc:chgData name="Alfred Asterjadhi" userId="39de57b9-85c0-4fd1-aaac-8ca2b6560ad0" providerId="ADAL" clId="{36BF8B3F-75FE-4A0F-BC3A-B69A7D9732F7}" dt="2024-03-14T21:16:44.038" v="2275"/>
      <pc:docMkLst>
        <pc:docMk/>
      </pc:docMkLst>
      <pc:sldChg chg="modSp mod">
        <pc:chgData name="Alfred Asterjadhi" userId="39de57b9-85c0-4fd1-aaac-8ca2b6560ad0" providerId="ADAL" clId="{36BF8B3F-75FE-4A0F-BC3A-B69A7D9732F7}" dt="2024-03-14T21:09:38.767" v="2070" actId="20577"/>
        <pc:sldMkLst>
          <pc:docMk/>
          <pc:sldMk cId="231213387" sldId="1245"/>
        </pc:sldMkLst>
        <pc:spChg chg="mod">
          <ac:chgData name="Alfred Asterjadhi" userId="39de57b9-85c0-4fd1-aaac-8ca2b6560ad0" providerId="ADAL" clId="{36BF8B3F-75FE-4A0F-BC3A-B69A7D9732F7}" dt="2024-03-14T21:09:38.767" v="2070" actId="20577"/>
          <ac:spMkLst>
            <pc:docMk/>
            <pc:sldMk cId="231213387" sldId="1245"/>
            <ac:spMk id="2" creationId="{49510D9F-7498-4603-98A7-A6DB1EDD560E}"/>
          </ac:spMkLst>
        </pc:spChg>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4T21:09:53.184" v="2074" actId="20577"/>
        <pc:sldMkLst>
          <pc:docMk/>
          <pc:sldMk cId="3814739714" sldId="1246"/>
        </pc:sldMkLst>
        <pc:spChg chg="mod">
          <ac:chgData name="Alfred Asterjadhi" userId="39de57b9-85c0-4fd1-aaac-8ca2b6560ad0" providerId="ADAL" clId="{36BF8B3F-75FE-4A0F-BC3A-B69A7D9732F7}" dt="2024-03-14T21:09:53.184" v="2074"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4T21:08:55.388" v="2068"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21:09:45.990" v="2072" actId="20577"/>
        <pc:sldMkLst>
          <pc:docMk/>
          <pc:sldMk cId="1513511096" sldId="1248"/>
        </pc:sldMkLst>
        <pc:spChg chg="mod">
          <ac:chgData name="Alfred Asterjadhi" userId="39de57b9-85c0-4fd1-aaac-8ca2b6560ad0" providerId="ADAL" clId="{36BF8B3F-75FE-4A0F-BC3A-B69A7D9732F7}" dt="2024-03-14T21:09:45.990" v="2072"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21:08:03.149" v="2034"/>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21:11:31.104" v="2117"/>
        <pc:sldMkLst>
          <pc:docMk/>
          <pc:sldMk cId="1068528580" sldId="1251"/>
        </pc:sldMkLst>
        <pc:spChg chg="mod">
          <ac:chgData name="Alfred Asterjadhi" userId="39de57b9-85c0-4fd1-aaac-8ca2b6560ad0" providerId="ADAL" clId="{36BF8B3F-75FE-4A0F-BC3A-B69A7D9732F7}" dt="2024-03-14T21:10:03.433" v="2076"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21:11:31.104" v="211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4T21:12:34.523" v="2147"/>
        <pc:sldMkLst>
          <pc:docMk/>
          <pc:sldMk cId="3993089922" sldId="1252"/>
        </pc:sldMkLst>
        <pc:spChg chg="mod">
          <ac:chgData name="Alfred Asterjadhi" userId="39de57b9-85c0-4fd1-aaac-8ca2b6560ad0" providerId="ADAL" clId="{36BF8B3F-75FE-4A0F-BC3A-B69A7D9732F7}" dt="2024-03-14T21:11:38" v="2119"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4T21:12:34.523" v="214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21:13:41.524" v="2179"/>
        <pc:sldMkLst>
          <pc:docMk/>
          <pc:sldMk cId="733874026" sldId="1253"/>
        </pc:sldMkLst>
        <pc:spChg chg="mod">
          <ac:chgData name="Alfred Asterjadhi" userId="39de57b9-85c0-4fd1-aaac-8ca2b6560ad0" providerId="ADAL" clId="{36BF8B3F-75FE-4A0F-BC3A-B69A7D9732F7}" dt="2024-03-14T21:13:11.695" v="2158"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21:13:41.524" v="2179"/>
          <ac:spMkLst>
            <pc:docMk/>
            <pc:sldMk cId="733874026" sldId="1253"/>
            <ac:spMk id="3" creationId="{93EB16D6-11CB-4092-9D44-C889CC5233EA}"/>
          </ac:spMkLst>
        </pc:spChg>
      </pc:sldChg>
      <pc:sldChg chg="modSp add mod">
        <pc:chgData name="Alfred Asterjadhi" userId="39de57b9-85c0-4fd1-aaac-8ca2b6560ad0" providerId="ADAL" clId="{36BF8B3F-75FE-4A0F-BC3A-B69A7D9732F7}" dt="2024-03-14T21:15:16.273" v="2238" actId="6549"/>
        <pc:sldMkLst>
          <pc:docMk/>
          <pc:sldMk cId="4181786973" sldId="1254"/>
        </pc:sldMkLst>
        <pc:spChg chg="mod">
          <ac:chgData name="Alfred Asterjadhi" userId="39de57b9-85c0-4fd1-aaac-8ca2b6560ad0" providerId="ADAL" clId="{36BF8B3F-75FE-4A0F-BC3A-B69A7D9732F7}" dt="2024-03-14T21:13:49.984" v="2180" actId="20577"/>
          <ac:spMkLst>
            <pc:docMk/>
            <pc:sldMk cId="4181786973" sldId="1254"/>
            <ac:spMk id="2" creationId="{49510D9F-7498-4603-98A7-A6DB1EDD560E}"/>
          </ac:spMkLst>
        </pc:spChg>
        <pc:spChg chg="mod">
          <ac:chgData name="Alfred Asterjadhi" userId="39de57b9-85c0-4fd1-aaac-8ca2b6560ad0" providerId="ADAL" clId="{36BF8B3F-75FE-4A0F-BC3A-B69A7D9732F7}" dt="2024-03-14T21:15:16.273" v="2238" actId="6549"/>
          <ac:spMkLst>
            <pc:docMk/>
            <pc:sldMk cId="4181786973" sldId="1254"/>
            <ac:spMk id="3" creationId="{93EB16D6-11CB-4092-9D44-C889CC5233EA}"/>
          </ac:spMkLst>
        </pc:spChg>
      </pc:sldChg>
      <pc:sldChg chg="modSp add mod">
        <pc:chgData name="Alfred Asterjadhi" userId="39de57b9-85c0-4fd1-aaac-8ca2b6560ad0" providerId="ADAL" clId="{36BF8B3F-75FE-4A0F-BC3A-B69A7D9732F7}" dt="2024-03-14T21:16:44.038" v="2275"/>
        <pc:sldMkLst>
          <pc:docMk/>
          <pc:sldMk cId="4226123409" sldId="1255"/>
        </pc:sldMkLst>
        <pc:spChg chg="mod">
          <ac:chgData name="Alfred Asterjadhi" userId="39de57b9-85c0-4fd1-aaac-8ca2b6560ad0" providerId="ADAL" clId="{36BF8B3F-75FE-4A0F-BC3A-B69A7D9732F7}" dt="2024-03-14T21:15:23.580" v="2242" actId="20577"/>
          <ac:spMkLst>
            <pc:docMk/>
            <pc:sldMk cId="4226123409" sldId="1255"/>
            <ac:spMk id="2" creationId="{78E0B067-ABE7-DE05-065D-2628E6E451B5}"/>
          </ac:spMkLst>
        </pc:spChg>
        <pc:spChg chg="mod">
          <ac:chgData name="Alfred Asterjadhi" userId="39de57b9-85c0-4fd1-aaac-8ca2b6560ad0" providerId="ADAL" clId="{36BF8B3F-75FE-4A0F-BC3A-B69A7D9732F7}" dt="2024-03-14T21:16:44.038" v="2275"/>
          <ac:spMkLst>
            <pc:docMk/>
            <pc:sldMk cId="4226123409" sldId="1255"/>
            <ac:spMk id="3" creationId="{92CDABE8-248C-9573-CB77-DDDB40ADCABC}"/>
          </ac:spMkLst>
        </pc:spChg>
        <pc:spChg chg="mod">
          <ac:chgData name="Alfred Asterjadhi" userId="39de57b9-85c0-4fd1-aaac-8ca2b6560ad0" providerId="ADAL" clId="{36BF8B3F-75FE-4A0F-BC3A-B69A7D9732F7}" dt="2024-03-14T19:22:39.146" v="1657"/>
          <ac:spMkLst>
            <pc:docMk/>
            <pc:sldMk cId="4226123409" sldId="1255"/>
            <ac:spMk id="6" creationId="{4CE98784-6ED3-0158-11DC-2DDDB65E9723}"/>
          </ac:spMkLst>
        </pc:spChg>
      </pc:sldChg>
      <pc:sldMasterChg chg="modSp mod">
        <pc:chgData name="Alfred Asterjadhi" userId="39de57b9-85c0-4fd1-aaac-8ca2b6560ad0" providerId="ADAL" clId="{36BF8B3F-75FE-4A0F-BC3A-B69A7D9732F7}" dt="2024-03-14T19:24:04.203" v="1659" actId="20577"/>
        <pc:sldMasterMkLst>
          <pc:docMk/>
          <pc:sldMasterMk cId="0" sldId="2147483648"/>
        </pc:sldMasterMkLst>
        <pc:spChg chg="mod">
          <ac:chgData name="Alfred Asterjadhi" userId="39de57b9-85c0-4fd1-aaac-8ca2b6560ad0" providerId="ADAL" clId="{36BF8B3F-75FE-4A0F-BC3A-B69A7D9732F7}" dt="2024-03-14T19:24:04.203" v="1659" actId="20577"/>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802.11-23/442r45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0-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0-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196.xml.rels><?xml version="1.0" encoding="UTF-8" standalone="yes"?>
<Relationships xmlns="http://schemas.openxmlformats.org/package/2006/relationships"><Relationship Id="rId8" Type="http://schemas.openxmlformats.org/officeDocument/2006/relationships/hyperlink" Target="https://mentor.ieee.org/802.11/dcn/24/11-24-0339-03-00be-sa-ballot-cr-for-35-1.docx" TargetMode="External"/><Relationship Id="rId13" Type="http://schemas.openxmlformats.org/officeDocument/2006/relationships/hyperlink" Target="https://mentor.ieee.org/802.11/dcn/24/11-24-0365-00-00be-proposed-resolutions-to-11be-initial-sa-ballot-cids-on-emlsr-link-number.docx" TargetMode="External"/><Relationship Id="rId3" Type="http://schemas.openxmlformats.org/officeDocument/2006/relationships/hyperlink" Target="https://mentor.ieee.org/802.11/dcn/24/11-24-0341-00-00be-sa-ballot-cr-for-miscellaneous-cids.docx" TargetMode="External"/><Relationship Id="rId7" Type="http://schemas.openxmlformats.org/officeDocument/2006/relationships/hyperlink" Target="https://mentor.ieee.org/802.11/dcn/24/11-24-0324-03-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294-01-00be-sa-ballot-cr-for-35-3-7-5.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00-04-00be-proposed-resolutions-for-cid-22382-cid-22383.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291-04-00be-resolution-of-epcs-related-cids-sa-ballot.docx" TargetMode="External"/><Relationship Id="rId10" Type="http://schemas.openxmlformats.org/officeDocument/2006/relationships/hyperlink" Target="https://mentor.ieee.org/802.11/dcn/24/11-24-0588-01-00be-tgbe-sa1-resolution-to-mlo-mbssid-cids.docx" TargetMode="External"/><Relationship Id="rId4" Type="http://schemas.openxmlformats.org/officeDocument/2006/relationships/hyperlink" Target="https://mentor.ieee.org/802.11/dcn/24/11-24-0319-04-00be-cr-for-miscellaneous-cids-part-ii.docx" TargetMode="External"/><Relationship Id="rId9" Type="http://schemas.openxmlformats.org/officeDocument/2006/relationships/hyperlink" Target="https://mentor.ieee.org/802.11/dcn/24/11-24-0483-00-00be-cr-for-eht-link-adaptation.docx" TargetMode="Externa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Mathew Fischer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Mike Montemurro</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600" dirty="0"/>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[12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Arik Klein</a:t>
            </a:r>
          </a:p>
          <a:p>
            <a:pPr marL="0" indent="0"/>
            <a:r>
              <a:rPr lang="en-US" sz="1600" dirty="0"/>
              <a:t>Discussion: None. </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Monday AM1, Tuesday EVE, and Thursday AM1 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cs typeface="Times New Roman" panose="02020603050405020304" pitchFamily="18" charset="0"/>
              </a:rPr>
              <a:t>22056 in</a:t>
            </a:r>
            <a:r>
              <a:rPr lang="en-US" sz="1400" b="0" i="1" dirty="0">
                <a:cs typeface="Times New Roman" panose="02020603050405020304" pitchFamily="18" charset="0"/>
              </a:rPr>
              <a:t> </a:t>
            </a:r>
            <a:r>
              <a:rPr lang="en-US" sz="1400" b="0" dirty="0">
                <a:solidFill>
                  <a:schemeClr val="tx1"/>
                </a:solidFill>
                <a:hlinkClick r:id="rId2"/>
              </a:rPr>
              <a:t>11-24/294r1</a:t>
            </a:r>
            <a:r>
              <a:rPr lang="en-US" sz="1400" b="0" dirty="0">
                <a:solidFill>
                  <a:schemeClr val="tx1"/>
                </a:solidFill>
              </a:rPr>
              <a:t> &amp; </a:t>
            </a:r>
            <a:r>
              <a:rPr lang="en-US" sz="1400" b="0" dirty="0">
                <a:cs typeface="Times New Roman" panose="02020603050405020304" pitchFamily="18" charset="0"/>
              </a:rPr>
              <a:t>22103, 22209, 22214, 22322 in </a:t>
            </a:r>
            <a:r>
              <a:rPr lang="en-US" sz="1400" b="0" i="0" strike="noStrike" dirty="0">
                <a:solidFill>
                  <a:schemeClr val="tx1"/>
                </a:solidFill>
                <a:effectLst/>
                <a:hlinkClick r:id="rId3"/>
              </a:rPr>
              <a:t>11-24/341r0</a:t>
            </a:r>
            <a:r>
              <a:rPr lang="en-US" sz="1400" b="0" i="0" strike="noStrike" dirty="0">
                <a:solidFill>
                  <a:schemeClr val="tx1"/>
                </a:solidFill>
                <a:effectLst/>
              </a:rPr>
              <a:t> &amp; 22413  in </a:t>
            </a:r>
            <a:r>
              <a:rPr lang="en-US" sz="1400" b="0" i="0" strike="noStrike" dirty="0">
                <a:solidFill>
                  <a:srgbClr val="FF0000"/>
                </a:solidFill>
                <a:effectLst/>
                <a:hlinkClick r:id="rId4"/>
              </a:rPr>
              <a:t>11-24/319r4</a:t>
            </a:r>
            <a:r>
              <a:rPr lang="en-US" sz="1400" b="0" i="0" strike="noStrike" dirty="0">
                <a:solidFill>
                  <a:srgbClr val="FF0000"/>
                </a:solidFill>
                <a:effectLst/>
              </a:rPr>
              <a:t> </a:t>
            </a:r>
            <a:r>
              <a:rPr lang="en-US" sz="1400" b="0" i="0" strike="noStrike" dirty="0">
                <a:solidFill>
                  <a:schemeClr val="tx1"/>
                </a:solidFill>
                <a:effectLst/>
              </a:rPr>
              <a:t>&amp; 22197 in </a:t>
            </a:r>
            <a:r>
              <a:rPr lang="en-US" sz="1400" b="0" i="0" strike="noStrike" dirty="0">
                <a:solidFill>
                  <a:srgbClr val="FF0000"/>
                </a:solidFill>
                <a:effectLst/>
                <a:hlinkClick r:id="rId5"/>
              </a:rPr>
              <a:t>11-24/291r4</a:t>
            </a:r>
            <a:r>
              <a:rPr lang="en-US" sz="1400" b="0" i="0" strike="noStrike" dirty="0">
                <a:solidFill>
                  <a:srgbClr val="FF0000"/>
                </a:solidFill>
                <a:effectLst/>
              </a:rPr>
              <a:t> </a:t>
            </a:r>
            <a:r>
              <a:rPr lang="en-US" sz="1400" b="0" i="0" strike="noStrike" dirty="0">
                <a:solidFill>
                  <a:schemeClr val="tx1"/>
                </a:solidFill>
                <a:effectLst/>
              </a:rPr>
              <a:t>&amp; </a:t>
            </a:r>
            <a:r>
              <a:rPr lang="en-US" sz="1400" b="0" dirty="0">
                <a:solidFill>
                  <a:schemeClr val="tx1"/>
                </a:solidFill>
              </a:rPr>
              <a:t>22382, 22383 in </a:t>
            </a:r>
            <a:r>
              <a:rPr lang="en-US" sz="1400" b="0" i="0" strike="noStrike" dirty="0">
                <a:solidFill>
                  <a:srgbClr val="FF0000"/>
                </a:solidFill>
                <a:effectLst/>
                <a:hlinkClick r:id="rId6"/>
              </a:rPr>
              <a:t>11-24/300r4</a:t>
            </a:r>
            <a:r>
              <a:rPr lang="en-US" sz="1400" b="0" i="1" dirty="0">
                <a:cs typeface="Times New Roman" panose="02020603050405020304" pitchFamily="18" charset="0"/>
              </a:rPr>
              <a:t> [9 CIDs]</a:t>
            </a:r>
            <a:endParaRPr lang="en-US" sz="1400" b="0" i="1" strike="noStrike" dirty="0">
              <a:solidFill>
                <a:schemeClr val="tx1"/>
              </a:solidFill>
              <a:effectLst/>
            </a:endParaRPr>
          </a:p>
          <a:p>
            <a:pPr marL="285750" indent="-285750">
              <a:buFont typeface="Arial" panose="020B0604020202020204" pitchFamily="34" charset="0"/>
              <a:buChar char="•"/>
            </a:pPr>
            <a:r>
              <a:rPr lang="en-US" sz="1400" b="0" dirty="0">
                <a:cs typeface="Times New Roman" panose="02020603050405020304" pitchFamily="18" charset="0"/>
              </a:rPr>
              <a:t>22276, 22358, 22404, 22400, 22399, 22309, 22308, 22273, 22029, 22073, 22178, 22281, 22002 in </a:t>
            </a:r>
            <a:r>
              <a:rPr lang="en-US" sz="1400" b="0" dirty="0">
                <a:cs typeface="Times New Roman" panose="02020603050405020304" pitchFamily="18" charset="0"/>
                <a:hlinkClick r:id="rId7"/>
              </a:rPr>
              <a:t>11-24/324r3</a:t>
            </a:r>
            <a:r>
              <a:rPr lang="en-US" sz="1400" b="0" i="1" dirty="0">
                <a:cs typeface="Times New Roman" panose="02020603050405020304" pitchFamily="18" charset="0"/>
              </a:rPr>
              <a:t> [13 CIDs]</a:t>
            </a:r>
          </a:p>
          <a:p>
            <a:pPr marL="285750" indent="-285750">
              <a:buFont typeface="Arial" panose="020B0604020202020204" pitchFamily="34" charset="0"/>
              <a:buChar char="•"/>
            </a:pPr>
            <a:r>
              <a:rPr lang="en-US" sz="1400" b="0" dirty="0">
                <a:cs typeface="Times New Roman" panose="02020603050405020304" pitchFamily="18" charset="0"/>
              </a:rPr>
              <a:t>22354, 22385 in </a:t>
            </a:r>
            <a:r>
              <a:rPr lang="en-US" sz="1400" b="0" dirty="0">
                <a:cs typeface="Times New Roman" panose="02020603050405020304" pitchFamily="18" charset="0"/>
                <a:hlinkClick r:id="rId8"/>
              </a:rPr>
              <a:t>11-24/339r3</a:t>
            </a:r>
            <a:r>
              <a:rPr lang="en-US" sz="1400" b="0" dirty="0">
                <a:cs typeface="Times New Roman" panose="02020603050405020304" pitchFamily="18" charset="0"/>
              </a:rPr>
              <a:t> </a:t>
            </a:r>
            <a:r>
              <a:rPr lang="en-US" sz="1400" b="0" i="0" strike="noStrike" dirty="0">
                <a:solidFill>
                  <a:schemeClr val="tx1"/>
                </a:solidFill>
                <a:effectLst/>
              </a:rPr>
              <a:t>&amp; 22179, 22180 in </a:t>
            </a:r>
            <a:r>
              <a:rPr lang="en-US" sz="1400" b="0" dirty="0">
                <a:solidFill>
                  <a:schemeClr val="tx1"/>
                </a:solidFill>
                <a:hlinkClick r:id="rId9"/>
              </a:rPr>
              <a:t>11-24/483r0</a:t>
            </a:r>
            <a:r>
              <a:rPr lang="en-US" sz="1400" b="0" dirty="0">
                <a:solidFill>
                  <a:schemeClr val="tx1"/>
                </a:solidFill>
              </a:rPr>
              <a:t> &amp; 22098, 22191, 22231, 22339 in </a:t>
            </a:r>
            <a:r>
              <a:rPr lang="en-US" sz="1400" b="0" dirty="0">
                <a:solidFill>
                  <a:srgbClr val="FF0000"/>
                </a:solidFill>
                <a:hlinkClick r:id="rId10"/>
              </a:rPr>
              <a:t>11-24/588r1</a:t>
            </a:r>
            <a:r>
              <a:rPr lang="en-US" sz="1400" b="0" dirty="0">
                <a:solidFill>
                  <a:srgbClr val="FF0000"/>
                </a:solidFill>
              </a:rPr>
              <a:t> </a:t>
            </a:r>
            <a:r>
              <a:rPr lang="en-US" sz="1400" b="0" dirty="0">
                <a:solidFill>
                  <a:schemeClr val="tx1"/>
                </a:solidFill>
              </a:rPr>
              <a:t>&amp; 22224 in </a:t>
            </a:r>
            <a:r>
              <a:rPr lang="en-US" sz="1400" b="0" i="0" strike="noStrike" dirty="0">
                <a:solidFill>
                  <a:srgbClr val="FF0000"/>
                </a:solidFill>
                <a:effectLst/>
                <a:hlinkClick r:id="rId11"/>
              </a:rPr>
              <a:t>11-24/347r0</a:t>
            </a:r>
            <a:r>
              <a:rPr lang="en-US" sz="1400" b="0" i="0" strike="noStrike" dirty="0">
                <a:solidFill>
                  <a:srgbClr val="FF0000"/>
                </a:solidFill>
                <a:effectLst/>
              </a:rPr>
              <a:t> </a:t>
            </a:r>
            <a:r>
              <a:rPr lang="en-US" sz="1400" b="0" i="0" strike="noStrike" dirty="0">
                <a:solidFill>
                  <a:schemeClr val="tx1"/>
                </a:solidFill>
                <a:effectLst/>
              </a:rPr>
              <a:t>&amp; </a:t>
            </a:r>
            <a:r>
              <a:rPr lang="en-US" sz="1400" b="0" dirty="0">
                <a:cs typeface="Times New Roman" panose="02020603050405020304" pitchFamily="18" charset="0"/>
              </a:rPr>
              <a:t>22215 in </a:t>
            </a:r>
            <a:r>
              <a:rPr lang="en-US" sz="1400" b="0" i="0" strike="noStrike" dirty="0">
                <a:solidFill>
                  <a:srgbClr val="FF0000"/>
                </a:solidFill>
                <a:effectLst/>
                <a:hlinkClick r:id="rId12"/>
              </a:rPr>
              <a:t>11-24/356r0</a:t>
            </a:r>
            <a:r>
              <a:rPr lang="en-US" sz="1400" b="0" i="1" strike="noStrike" dirty="0">
                <a:solidFill>
                  <a:schemeClr val="tx1"/>
                </a:solidFill>
                <a:effectLst/>
              </a:rPr>
              <a:t> </a:t>
            </a:r>
            <a:r>
              <a:rPr lang="en-US" sz="1400" b="0" i="1" dirty="0">
                <a:solidFill>
                  <a:schemeClr val="tx1"/>
                </a:solidFill>
              </a:rPr>
              <a:t>[10 CIDs]</a:t>
            </a:r>
            <a:endParaRPr lang="en-US" sz="1400" b="0" i="1" strike="noStrike" dirty="0">
              <a:solidFill>
                <a:schemeClr val="tx1"/>
              </a:solidFill>
              <a:effectLst/>
            </a:endParaRPr>
          </a:p>
          <a:p>
            <a:pPr marL="285750" indent="-285750">
              <a:buFont typeface="Arial" panose="020B0604020202020204" pitchFamily="34" charset="0"/>
              <a:buChar char="•"/>
            </a:pPr>
            <a:r>
              <a:rPr lang="en-US" sz="1400" b="0" i="0" strike="noStrike" dirty="0">
                <a:solidFill>
                  <a:schemeClr val="tx1"/>
                </a:solidFill>
                <a:effectLst/>
              </a:rPr>
              <a:t>22375, 22025, 22037, 22396 in </a:t>
            </a:r>
            <a:r>
              <a:rPr lang="en-US" sz="1400" b="0" i="0" strike="noStrike" dirty="0">
                <a:solidFill>
                  <a:srgbClr val="FF0000"/>
                </a:solidFill>
                <a:effectLst/>
                <a:hlinkClick r:id="rId13"/>
              </a:rPr>
              <a:t>11-24/365r0</a:t>
            </a:r>
            <a:r>
              <a:rPr lang="en-US" sz="1400" b="0" i="0" strike="noStrike" dirty="0">
                <a:solidFill>
                  <a:srgbClr val="FF0000"/>
                </a:solidFill>
                <a:effectLst/>
              </a:rPr>
              <a:t> </a:t>
            </a:r>
            <a:r>
              <a:rPr lang="en-US" sz="1400" b="0" i="0" strike="noStrike" dirty="0">
                <a:solidFill>
                  <a:schemeClr val="tx1"/>
                </a:solidFill>
                <a:effectLst/>
              </a:rPr>
              <a:t>[4 CIDs]</a:t>
            </a:r>
            <a:endParaRPr lang="en-US" sz="1400" b="0" dirty="0">
              <a:solidFill>
                <a:schemeClr val="tx1"/>
              </a:solidFill>
              <a:cs typeface="Times New Roman" panose="02020603050405020304" pitchFamily="18" charset="0"/>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Subir Das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endParaRPr lang="en-US" sz="1800" dirty="0"/>
          </a:p>
          <a:p>
            <a:r>
              <a:rPr lang="en-US" sz="1400" i="1" dirty="0"/>
              <a:t>Note: These are CR docs that obtained ≥ 75% support during the straw poll phase of Joint teleconference call on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8178697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680</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D5.1 draft after incorporating the approved changes as specified in Motions </a:t>
            </a:r>
            <a:r>
              <a:rPr lang="en-US" dirty="0">
                <a:solidFill>
                  <a:schemeClr val="tx1"/>
                </a:solidFill>
              </a:rPr>
              <a:t>673</a:t>
            </a:r>
            <a:r>
              <a:rPr lang="en-US" sz="2400" dirty="0">
                <a:solidFill>
                  <a:schemeClr val="tx1"/>
                </a:solidFill>
              </a:rPr>
              <a:t> to 679 (motions with numerical values).</a:t>
            </a:r>
          </a:p>
          <a:p>
            <a:pPr marL="0" indent="0"/>
            <a:endParaRPr lang="en-US" sz="2400" dirty="0"/>
          </a:p>
          <a:p>
            <a:pPr marL="0" indent="0"/>
            <a:r>
              <a:rPr lang="en-US" sz="2400" dirty="0"/>
              <a:t>Move: Ming Gan		Second: John Wullert</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26123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274487</TotalTime>
  <Words>29175</Words>
  <Application>Microsoft Office PowerPoint</Application>
  <PresentationFormat>On-screen Show (4:3)</PresentationFormat>
  <Paragraphs>2631</Paragraphs>
  <Slides>197</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197</vt:i4>
      </vt:variant>
    </vt:vector>
  </HeadingPairs>
  <TitlesOfParts>
    <vt:vector size="206" baseType="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673 (MAC)</vt:lpstr>
      <vt:lpstr>Motions on March 14th</vt:lpstr>
      <vt:lpstr>Motion 674 (MAC)</vt:lpstr>
      <vt:lpstr>Motion 675 (Joint)</vt:lpstr>
      <vt:lpstr>Motion 676 (MAC)</vt:lpstr>
      <vt:lpstr>Motion 677 (Joint)</vt:lpstr>
      <vt:lpstr>Motion 678 (PHY)</vt:lpstr>
      <vt:lpstr>Motion 679 (Joint)</vt:lpstr>
      <vt:lpstr>Motion 680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2024-03-14T21:16:46Z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