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6"/>
  </p:notesMasterIdLst>
  <p:handoutMasterIdLst>
    <p:handoutMasterId r:id="rId167"/>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178" r:id="rId1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255" dt="2023-11-14T21:06:57.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theme" Target="theme/theme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tableStyles" Target="tableStyle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14T21:10:30.192" v="9187" actId="20577"/>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1-09T23:52:51.425" v="7734"/>
        <pc:sldMkLst>
          <pc:docMk/>
          <pc:sldMk cId="4170981504" sldId="1178"/>
        </pc:sldMkLst>
        <pc:spChg chg="mod">
          <ac:chgData name="Alfred Asterjadhi" userId="39de57b9-85c0-4fd1-aaac-8ca2b6560ad0" providerId="ADAL" clId="{1B528289-06C2-42C8-A24F-58F9BB1555AF}" dt="2023-11-09T23:52:51.425" v="7734"/>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02T16:48:18.388" v="7680" actId="207"/>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02T16:48:18.388" v="7680" actId="207"/>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01T17:15:51.906" v="7467" actId="20577"/>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0-24T19:34:28.054" v="5504" actId="20577"/>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01T17:17:51.947" v="7547" actId="20577"/>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01T17:17:51.947" v="7547" actId="20577"/>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0T22:06:32.429" v="8211" actId="20577"/>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0T22:06:32.429" v="8211" actId="20577"/>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0T23:49:26.326" v="8345" actId="20577"/>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0T23:49:26.326" v="8345" actId="20577"/>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0T23:50:18.155" v="836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0T23:50:18.155" v="8364"/>
          <ac:spMkLst>
            <pc:docMk/>
            <pc:sldMk cId="2360222776" sldId="1198"/>
            <ac:spMk id="3" creationId="{93EB16D6-11CB-4092-9D44-C889CC5233EA}"/>
          </ac:spMkLst>
        </pc:spChg>
      </pc:sldChg>
      <pc:sldChg chg="add">
        <pc:chgData name="Alfred Asterjadhi" userId="39de57b9-85c0-4fd1-aaac-8ca2b6560ad0" providerId="ADAL" clId="{1B528289-06C2-42C8-A24F-58F9BB1555AF}" dt="2023-11-13T01:00:31.050" v="8365"/>
        <pc:sldMkLst>
          <pc:docMk/>
          <pc:sldMk cId="4002531900" sldId="1199"/>
        </pc:sldMkLst>
      </pc:sldChg>
      <pc:sldChg chg="modSp add mod ord">
        <pc:chgData name="Alfred Asterjadhi" userId="39de57b9-85c0-4fd1-aaac-8ca2b6560ad0" providerId="ADAL" clId="{1B528289-06C2-42C8-A24F-58F9BB1555AF}" dt="2023-11-14T21:07:39.760" v="9180"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14T19:44:13.394" v="9068"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14T21:09:32.735" v="918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14T21:09:32.735" v="918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4T20:49:38.254" v="9112"/>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4T20:49:38.254" v="9112"/>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4T21:07:25.017" v="9173" actId="20577"/>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4T19:29:20.690" v="8652" actId="20577"/>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4T21:07:27.160" v="9174" actId="20577"/>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4T19:30:33.739" v="8660" actId="20577"/>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4T21:07:30.022" v="9175" actId="20577"/>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4T20:49:59.277" v="9117"/>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4T21:07:35.089" v="9178" actId="20577"/>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4T19:37:17.432" v="8923" actId="20577"/>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4T21:07:32.097" v="9176" actId="20577"/>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4T19:42:22.825" v="9044"/>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4T21:07:42.364" v="9181" actId="20577"/>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4T19:45:13.143" v="9076" actId="6264"/>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4T21:07:21.315" v="9172" actId="20577"/>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4T21:07:21.315" v="9172" actId="20577"/>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MasterChg chg="modSp mod">
        <pc:chgData name="Alfred Asterjadhi" userId="39de57b9-85c0-4fd1-aaac-8ca2b6560ad0" providerId="ADAL" clId="{1B528289-06C2-42C8-A24F-58F9BB1555AF}" dt="2023-11-14T21:10:30.192" v="9187" actId="20577"/>
        <pc:sldMasterMkLst>
          <pc:docMk/>
          <pc:sldMasterMk cId="0" sldId="2147483648"/>
        </pc:sldMasterMkLst>
        <pc:spChg chg="mod">
          <ac:chgData name="Alfred Asterjadhi" userId="39de57b9-85c0-4fd1-aaac-8ca2b6560ad0" providerId="ADAL" clId="{1B528289-06C2-42C8-A24F-58F9BB1555AF}" dt="2023-11-14T21:10:30.192" v="918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4-00be-tgbe-september-november-teleconference-minutes.docx" TargetMode="External"/><Relationship Id="rId2" Type="http://schemas.openxmlformats.org/officeDocument/2006/relationships/hyperlink" Target="https://mentor.ieee.org/802.11/dcn/23/11-23-1572-01-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https://mentor.ieee.org/802.11/dcn/23/11-23-1572-01-00be-tgbe-sept-2023-meeting-minutes.docx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Second:</a:t>
            </a:r>
          </a:p>
          <a:p>
            <a:r>
              <a:rPr lang="en-US" sz="1800" dirty="0"/>
              <a:t>Discussion:</a:t>
            </a:r>
          </a:p>
          <a:p>
            <a:r>
              <a:rPr lang="en-US" sz="1800" dirty="0"/>
              <a:t>Result:</a:t>
            </a:r>
            <a:endParaRPr lang="en-US" sz="1800" dirty="0">
              <a:highlight>
                <a:srgbClr val="00FF00"/>
              </a:highlight>
            </a:endParaRP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a:t>
            </a:r>
            <a:r>
              <a:rPr lang="en-US" sz="1200" i="1"/>
              <a:t>the PHY </a:t>
            </a:r>
            <a:r>
              <a:rPr lang="en-US" sz="1200" i="1" dirty="0"/>
              <a:t>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&amp; 19004, 19169 in </a:t>
            </a:r>
            <a:r>
              <a:rPr lang="en-US" sz="1200" b="0" dirty="0">
                <a:cs typeface="Times New Roman" panose="02020603050405020304" pitchFamily="18" charset="0"/>
                <a:hlinkClick r:id="rId6"/>
              </a:rPr>
              <a:t>11-23/1655r3</a:t>
            </a:r>
            <a:r>
              <a:rPr lang="en-US" sz="1200" b="0" dirty="0">
                <a:cs typeface="Times New Roman" panose="02020603050405020304" pitchFamily="18" charset="0"/>
              </a:rPr>
              <a:t> &amp;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19699, 19700, 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i="1" dirty="0">
                <a:cs typeface="Times New Roman" panose="02020603050405020304" pitchFamily="18" charset="0"/>
              </a:rPr>
              <a:t>19219, 20001, 20095, 20111, 20112, 20113 in 11-23/1785r1 </a:t>
            </a:r>
          </a:p>
          <a:p>
            <a:pPr marL="0" indent="0"/>
            <a:endParaRPr lang="en-US" sz="1200" b="0" i="1"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21</a:t>
            </a:r>
            <a:endParaRPr lang="en-US" altLang="en-US" sz="1400" b="1" dirty="0">
              <a:solidFill>
                <a:srgbClr val="FF0000"/>
              </a:solidFill>
            </a:endParaRPr>
          </a:p>
          <a:p>
            <a:pPr marL="0" indent="0"/>
            <a:endParaRPr lang="en-US" sz="1400" dirty="0"/>
          </a:p>
          <a:p>
            <a:pPr marL="0" indent="0"/>
            <a:r>
              <a:rPr lang="en-US" sz="1400" dirty="0"/>
              <a:t>Move: 		Second: </a:t>
            </a:r>
          </a:p>
          <a:p>
            <a:pPr marL="0" indent="0"/>
            <a:r>
              <a:rPr lang="en-US" sz="1400" dirty="0"/>
              <a:t>Discussion: </a:t>
            </a:r>
            <a:endParaRPr lang="en-US" sz="1400" b="0" dirty="0"/>
          </a:p>
          <a:p>
            <a:pPr marL="0" indent="0"/>
            <a:r>
              <a:rPr lang="en-US" sz="1400" dirty="0"/>
              <a:t>Result: </a:t>
            </a:r>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21</a:t>
            </a:r>
            <a:endParaRPr lang="en-US" altLang="en-US" sz="1400" b="1" dirty="0">
              <a:solidFill>
                <a:srgbClr val="FF0000"/>
              </a:solidFill>
            </a:endParaRPr>
          </a:p>
          <a:p>
            <a:pPr marL="0" indent="0"/>
            <a:endParaRPr lang="en-US" sz="1400" dirty="0"/>
          </a:p>
          <a:p>
            <a:pPr marL="0" indent="0"/>
            <a:r>
              <a:rPr lang="en-US" sz="1400" dirty="0"/>
              <a:t>Move: 		Second: </a:t>
            </a:r>
          </a:p>
          <a:p>
            <a:pPr marL="0" indent="0"/>
            <a:r>
              <a:rPr lang="en-US" sz="1400" dirty="0"/>
              <a:t>Discussion: </a:t>
            </a:r>
            <a:endParaRPr lang="en-US" sz="1400" b="0" dirty="0"/>
          </a:p>
          <a:p>
            <a:pPr marL="0" indent="0"/>
            <a:r>
              <a:rPr lang="en-US" sz="1400" dirty="0"/>
              <a:t>Result: </a:t>
            </a:r>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 </a:t>
            </a:r>
          </a:p>
          <a:p>
            <a:pPr marL="0" indent="0"/>
            <a:r>
              <a:rPr lang="en-US" sz="1400" dirty="0"/>
              <a:t>Discussion: </a:t>
            </a:r>
          </a:p>
          <a:p>
            <a:pPr marL="0" indent="0"/>
            <a:r>
              <a:rPr lang="en-US" sz="1400" dirty="0"/>
              <a:t>Result:</a:t>
            </a:r>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 .</a:t>
            </a:r>
            <a:endParaRPr lang="en-US" sz="1800" b="0" dirty="0"/>
          </a:p>
          <a:p>
            <a:r>
              <a:rPr lang="en-US" sz="1800" dirty="0"/>
              <a:t>Result:</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a:solidFill>
                  <a:schemeClr val="tx1"/>
                </a:solidFill>
              </a:rPr>
              <a:t>Move to approve resolutions to the CIDs:</a:t>
            </a:r>
          </a:p>
          <a:p>
            <a:pPr marL="285750" indent="-285750">
              <a:buFont typeface="Arial" panose="020B0604020202020204" pitchFamily="34" charset="0"/>
              <a:buChar char="•"/>
            </a:pPr>
            <a:r>
              <a:rPr lang="en-US" sz="1400" b="0">
                <a:effectLst/>
                <a:ea typeface="Calibri" panose="020F0502020204030204" pitchFamily="34" charset="0"/>
                <a:cs typeface="Times New Roman" panose="02020603050405020304" pitchFamily="18" charset="0"/>
              </a:rPr>
              <a:t>19710 in </a:t>
            </a:r>
            <a:r>
              <a:rPr lang="en-US" sz="1400" b="0">
                <a:effectLst/>
                <a:ea typeface="Calibri" panose="020F0502020204030204" pitchFamily="34" charset="0"/>
                <a:cs typeface="Times New Roman" panose="02020603050405020304" pitchFamily="18" charset="0"/>
                <a:hlinkClick r:id="rId2"/>
              </a:rPr>
              <a:t>11-23/1399r4</a:t>
            </a:r>
            <a:r>
              <a:rPr lang="en-US" sz="1400" b="0">
                <a:effectLst/>
                <a:ea typeface="Calibri" panose="020F0502020204030204" pitchFamily="34" charset="0"/>
                <a:cs typeface="Times New Roman" panose="02020603050405020304" pitchFamily="18" charset="0"/>
              </a:rPr>
              <a:t> </a:t>
            </a:r>
            <a:r>
              <a:rPr lang="en-US" sz="1400" b="0" i="1">
                <a:effectLst/>
                <a:ea typeface="Calibri" panose="020F0502020204030204" pitchFamily="34" charset="0"/>
                <a:cs typeface="Times New Roman" panose="02020603050405020304" pitchFamily="18" charset="0"/>
              </a:rPr>
              <a:t>[1 CID]</a:t>
            </a:r>
          </a:p>
          <a:p>
            <a:pPr marL="0" indent="0"/>
            <a:r>
              <a:rPr lang="en-US" altLang="en-US" sz="1800" b="1"/>
              <a:t>and incorporate the text changes into the latest TGbe draft.</a:t>
            </a:r>
          </a:p>
          <a:p>
            <a:pPr marL="0" indent="0"/>
            <a:endParaRPr lang="en-US" altLang="en-US" sz="1800" b="1"/>
          </a:p>
          <a:p>
            <a:pPr marL="0" indent="0"/>
            <a:r>
              <a:rPr lang="en-US" sz="1800"/>
              <a:t>Move: Arik Klein 		Second:</a:t>
            </a:r>
          </a:p>
          <a:p>
            <a:pPr marL="0" indent="0"/>
            <a:r>
              <a:rPr lang="en-US" sz="1800"/>
              <a:t>Discussion:.</a:t>
            </a:r>
            <a:endParaRPr lang="en-US" sz="1800" b="0"/>
          </a:p>
          <a:p>
            <a:r>
              <a:rPr lang="en-US" sz="1800"/>
              <a:t>Result:</a:t>
            </a:r>
          </a:p>
          <a:p>
            <a:endParaRPr lang="en-US" sz="1400" i="1"/>
          </a:p>
          <a:p>
            <a:r>
              <a:rPr lang="en-US" sz="1400" i="1"/>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259450</TotalTime>
  <Words>23883</Words>
  <Application>Microsoft Office PowerPoint</Application>
  <PresentationFormat>On-screen Show (4:3)</PresentationFormat>
  <Paragraphs>2167</Paragraphs>
  <Slides>161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161</vt:i4>
      </vt:variant>
    </vt:vector>
  </HeadingPairs>
  <TitlesOfParts>
    <vt:vector size="167"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2023-11-14T21:10:33Z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