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5"/>
  </p:notesMasterIdLst>
  <p:handoutMasterIdLst>
    <p:handoutMasterId r:id="rId166"/>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03" r:id="rId156"/>
    <p:sldId id="1204" r:id="rId157"/>
    <p:sldId id="1205" r:id="rId158"/>
    <p:sldId id="1208" r:id="rId159"/>
    <p:sldId id="1206" r:id="rId160"/>
    <p:sldId id="1201" r:id="rId161"/>
    <p:sldId id="1200" r:id="rId162"/>
    <p:sldId id="1209" r:id="rId163"/>
    <p:sldId id="1178" r:id="rId1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28289-06C2-42C8-A24F-58F9BB1555AF}" v="252" dt="2023-11-14T19:44:57.1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9958" autoAdjust="0"/>
    <p:restoredTop sz="94660"/>
  </p:normalViewPr>
  <p:slideViewPr>
    <p:cSldViewPr>
      <p:cViewPr varScale="1">
        <p:scale>
          <a:sx n="115" d="100"/>
          <a:sy n="115" d="100"/>
        </p:scale>
        <p:origin x="124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tableStyles" Target="tableStyles.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microsoft.com/office/2016/11/relationships/changesInfo" Target="changesInfos/changesInfo1.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openxmlformats.org/officeDocument/2006/relationships/slide" Target="slides/slide136.xml"/><Relationship Id="rId145" Type="http://schemas.openxmlformats.org/officeDocument/2006/relationships/slide" Target="slides/slide141.xml"/><Relationship Id="rId161" Type="http://schemas.openxmlformats.org/officeDocument/2006/relationships/slide" Target="slides/slide157.xml"/><Relationship Id="rId166"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2" Type="http://schemas.microsoft.com/office/2015/10/relationships/revisionInfo" Target="revisionInfo.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notesMaster" Target="notesMasters/notesMaster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3-11-14T19:48:54.009" v="9079" actId="6549"/>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mod">
        <pc:chgData name="Alfred Asterjadhi" userId="39de57b9-85c0-4fd1-aaac-8ca2b6560ad0" providerId="ADAL" clId="{1B528289-06C2-42C8-A24F-58F9BB1555AF}" dt="2023-11-09T23:52:51.425" v="7734"/>
        <pc:sldMkLst>
          <pc:docMk/>
          <pc:sldMk cId="4170981504" sldId="1178"/>
        </pc:sldMkLst>
        <pc:spChg chg="mod">
          <ac:chgData name="Alfred Asterjadhi" userId="39de57b9-85c0-4fd1-aaac-8ca2b6560ad0" providerId="ADAL" clId="{1B528289-06C2-42C8-A24F-58F9BB1555AF}" dt="2023-11-09T23:52:51.425" v="7734"/>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02T16:48:18.388" v="7680" actId="207"/>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02T16:48:18.388" v="7680" actId="207"/>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01T17:15:51.906" v="7467" actId="20577"/>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0-24T19:34:28.054" v="5504" actId="20577"/>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01T17:17:51.947" v="7547" actId="20577"/>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01T17:17:51.947" v="7547" actId="20577"/>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0T22:06:32.429" v="8211" actId="20577"/>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0T22:06:32.429" v="8211" actId="20577"/>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0T23:49:26.326" v="8345" actId="20577"/>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0T23:49:26.326" v="8345" actId="20577"/>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0T23:50:18.155" v="836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0T23:50:18.155" v="8364"/>
          <ac:spMkLst>
            <pc:docMk/>
            <pc:sldMk cId="2360222776" sldId="1198"/>
            <ac:spMk id="3" creationId="{93EB16D6-11CB-4092-9D44-C889CC5233EA}"/>
          </ac:spMkLst>
        </pc:spChg>
      </pc:sldChg>
      <pc:sldChg chg="add">
        <pc:chgData name="Alfred Asterjadhi" userId="39de57b9-85c0-4fd1-aaac-8ca2b6560ad0" providerId="ADAL" clId="{1B528289-06C2-42C8-A24F-58F9BB1555AF}" dt="2023-11-13T01:00:31.050" v="8365"/>
        <pc:sldMkLst>
          <pc:docMk/>
          <pc:sldMk cId="4002531900" sldId="1199"/>
        </pc:sldMkLst>
      </pc:sldChg>
      <pc:sldChg chg="modSp add mod ord">
        <pc:chgData name="Alfred Asterjadhi" userId="39de57b9-85c0-4fd1-aaac-8ca2b6560ad0" providerId="ADAL" clId="{1B528289-06C2-42C8-A24F-58F9BB1555AF}" dt="2023-11-14T19:44:13.394" v="9068" actId="20577"/>
        <pc:sldMkLst>
          <pc:docMk/>
          <pc:sldMk cId="1142848898" sldId="1200"/>
        </pc:sldMkLst>
        <pc:spChg chg="mod">
          <ac:chgData name="Alfred Asterjadhi" userId="39de57b9-85c0-4fd1-aaac-8ca2b6560ad0" providerId="ADAL" clId="{1B528289-06C2-42C8-A24F-58F9BB1555AF}" dt="2023-11-14T19:43:51.492" v="9053"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14T19:44:13.394" v="9068"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14T19:44:00.145" v="9065" actId="20577"/>
        <pc:sldMkLst>
          <pc:docMk/>
          <pc:sldMk cId="289548852" sldId="1201"/>
        </pc:sldMkLst>
        <pc:spChg chg="mod">
          <ac:chgData name="Alfred Asterjadhi" userId="39de57b9-85c0-4fd1-aaac-8ca2b6560ad0" providerId="ADAL" clId="{1B528289-06C2-42C8-A24F-58F9BB1555AF}" dt="2023-11-14T19:44:00.145" v="9065" actId="20577"/>
          <ac:spMkLst>
            <pc:docMk/>
            <pc:sldMk cId="289548852" sldId="1201"/>
            <ac:spMk id="2" creationId="{C1F2ACA2-143F-F972-FAA0-D80FD6A0CB3D}"/>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4T18:46:59.716" v="8490" actId="5793"/>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4T18:46:59.716" v="8490" actId="5793"/>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4T19:29:20.690" v="8652" actId="20577"/>
        <pc:sldMkLst>
          <pc:docMk/>
          <pc:sldMk cId="1129242166" sldId="1203"/>
        </pc:sldMkLst>
        <pc:spChg chg="mod">
          <ac:chgData name="Alfred Asterjadhi" userId="39de57b9-85c0-4fd1-aaac-8ca2b6560ad0" providerId="ADAL" clId="{1B528289-06C2-42C8-A24F-58F9BB1555AF}" dt="2023-11-14T18:57:10.464" v="8505"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4T19:29:20.690" v="8652" actId="20577"/>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4T19:30:33.739" v="8660" actId="20577"/>
        <pc:sldMkLst>
          <pc:docMk/>
          <pc:sldMk cId="1255890623" sldId="1204"/>
        </pc:sldMkLst>
        <pc:spChg chg="mod">
          <ac:chgData name="Alfred Asterjadhi" userId="39de57b9-85c0-4fd1-aaac-8ca2b6560ad0" providerId="ADAL" clId="{1B528289-06C2-42C8-A24F-58F9BB1555AF}" dt="2023-11-14T18:58:25.250" v="8536"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4T19:30:33.739" v="8660" actId="20577"/>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4T19:35:00.409" v="8904" actId="403"/>
        <pc:sldMkLst>
          <pc:docMk/>
          <pc:sldMk cId="2376012404" sldId="1205"/>
        </pc:sldMkLst>
        <pc:spChg chg="mod">
          <ac:chgData name="Alfred Asterjadhi" userId="39de57b9-85c0-4fd1-aaac-8ca2b6560ad0" providerId="ADAL" clId="{1B528289-06C2-42C8-A24F-58F9BB1555AF}" dt="2023-11-14T19:31:04.169" v="8664"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4T19:35:00.409" v="8904" actId="403"/>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4T19:43:10.962" v="9046"/>
        <pc:sldMkLst>
          <pc:docMk/>
          <pc:sldMk cId="3795728346" sldId="1206"/>
        </pc:sldMkLst>
        <pc:spChg chg="mod">
          <ac:chgData name="Alfred Asterjadhi" userId="39de57b9-85c0-4fd1-aaac-8ca2b6560ad0" providerId="ADAL" clId="{1B528289-06C2-42C8-A24F-58F9BB1555AF}" dt="2023-11-14T19:37:24.788" v="8926"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4T19:37:17.432" v="8923" actId="20577"/>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4T19:42:22.825" v="9044"/>
        <pc:sldMkLst>
          <pc:docMk/>
          <pc:sldMk cId="3816966977" sldId="1208"/>
        </pc:sldMkLst>
        <pc:spChg chg="mod">
          <ac:chgData name="Alfred Asterjadhi" userId="39de57b9-85c0-4fd1-aaac-8ca2b6560ad0" providerId="ADAL" clId="{1B528289-06C2-42C8-A24F-58F9BB1555AF}" dt="2023-11-14T19:37:47.286" v="8931"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4T19:42:22.825" v="9044"/>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4T19:45:14.595" v="9077" actId="207"/>
        <pc:sldMkLst>
          <pc:docMk/>
          <pc:sldMk cId="1937277896" sldId="1209"/>
        </pc:sldMkLst>
        <pc:spChg chg="mod ord">
          <ac:chgData name="Alfred Asterjadhi" userId="39de57b9-85c0-4fd1-aaac-8ca2b6560ad0" providerId="ADAL" clId="{1B528289-06C2-42C8-A24F-58F9BB1555AF}" dt="2023-11-14T19:45:14.595" v="9077" actId="207"/>
          <ac:spMkLst>
            <pc:docMk/>
            <pc:sldMk cId="1937277896" sldId="1209"/>
            <ac:spMk id="2" creationId="{C1F2ACA2-143F-F972-FAA0-D80FD6A0CB3D}"/>
          </ac:spMkLst>
        </pc:spChg>
        <pc:spChg chg="mod ord">
          <ac:chgData name="Alfred Asterjadhi" userId="39de57b9-85c0-4fd1-aaac-8ca2b6560ad0" providerId="ADAL" clId="{1B528289-06C2-42C8-A24F-58F9BB1555AF}" dt="2023-11-14T19:45:13.143" v="9076" actId="6264"/>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MasterChg chg="modSp mod">
        <pc:chgData name="Alfred Asterjadhi" userId="39de57b9-85c0-4fd1-aaac-8ca2b6560ad0" providerId="ADAL" clId="{1B528289-06C2-42C8-A24F-58F9BB1555AF}" dt="2023-11-14T19:48:54.009" v="9079" actId="6549"/>
        <pc:sldMasterMkLst>
          <pc:docMk/>
          <pc:sldMasterMk cId="0" sldId="2147483648"/>
        </pc:sldMasterMkLst>
        <pc:spChg chg="mod">
          <ac:chgData name="Alfred Asterjadhi" userId="39de57b9-85c0-4fd1-aaac-8ca2b6560ad0" providerId="ADAL" clId="{1B528289-06C2-42C8-A24F-58F9BB1555AF}" dt="2023-11-14T19:48:54.009" v="9079"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802.11-23/442r29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4-00be-tgbe-september-november-teleconference-minutes.docx" TargetMode="External"/><Relationship Id="rId2" Type="http://schemas.openxmlformats.org/officeDocument/2006/relationships/hyperlink" Target="https://mentor.ieee.org/802.11/dcn/23/11-23-1572-01-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3.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375-21-00be-ieee-802-11be-lb275-comments.xls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1-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https://mentor.ieee.org/802.11/dcn/23/11-23-1572-01-00be-tgbe-sept-2023-meeting-minutes.docx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04</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Second:</a:t>
            </a:r>
          </a:p>
          <a:p>
            <a:r>
              <a:rPr lang="en-US" sz="1800" dirty="0"/>
              <a:t>Discussion:</a:t>
            </a:r>
          </a:p>
          <a:p>
            <a:r>
              <a:rPr lang="en-US" sz="1800" dirty="0"/>
              <a:t>Result:</a:t>
            </a:r>
            <a:endParaRPr lang="en-US" sz="1800" dirty="0">
              <a:highlight>
                <a:srgbClr val="00FF00"/>
              </a:highlight>
            </a:endParaRP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a:t>
            </a:r>
            <a:r>
              <a:rPr lang="en-US" sz="1200" i="1"/>
              <a:t>the PHY </a:t>
            </a:r>
            <a:r>
              <a:rPr lang="en-US" sz="1200" i="1" dirty="0"/>
              <a:t>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&amp; 19004, 19169 in </a:t>
            </a:r>
            <a:r>
              <a:rPr lang="en-US" sz="1200" b="0" dirty="0">
                <a:cs typeface="Times New Roman" panose="02020603050405020304" pitchFamily="18" charset="0"/>
                <a:hlinkClick r:id="rId6"/>
              </a:rPr>
              <a:t>11-23/1655r3</a:t>
            </a:r>
            <a:r>
              <a:rPr lang="en-US" sz="1200" b="0" dirty="0">
                <a:cs typeface="Times New Roman" panose="02020603050405020304" pitchFamily="18" charset="0"/>
              </a:rPr>
              <a:t> &amp;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19699, 19700, 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endParaRPr lang="en-US" sz="1200" b="0" i="1"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Monday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21</a:t>
            </a:r>
            <a:endParaRPr lang="en-US" altLang="en-US" sz="1400" b="1" dirty="0">
              <a:solidFill>
                <a:srgbClr val="FF0000"/>
              </a:solidFill>
            </a:endParaRPr>
          </a:p>
          <a:p>
            <a:pPr marL="0" indent="0"/>
            <a:endParaRPr lang="en-US" sz="1400" dirty="0"/>
          </a:p>
          <a:p>
            <a:pPr marL="0" indent="0"/>
            <a:r>
              <a:rPr lang="en-US" sz="1400" dirty="0"/>
              <a:t>Move: 		Second: </a:t>
            </a:r>
          </a:p>
          <a:p>
            <a:pPr marL="0" indent="0"/>
            <a:r>
              <a:rPr lang="en-US" sz="1400" dirty="0"/>
              <a:t>Discussion: </a:t>
            </a:r>
            <a:endParaRPr lang="en-US" sz="1400" b="0" dirty="0"/>
          </a:p>
          <a:p>
            <a:pPr marL="0" indent="0"/>
            <a:r>
              <a:rPr lang="en-US" sz="1400" dirty="0"/>
              <a:t>Result: </a:t>
            </a:r>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21</a:t>
            </a:r>
            <a:endParaRPr lang="en-US" altLang="en-US" sz="1400" b="1" dirty="0">
              <a:solidFill>
                <a:srgbClr val="FF0000"/>
              </a:solidFill>
            </a:endParaRPr>
          </a:p>
          <a:p>
            <a:pPr marL="0" indent="0"/>
            <a:endParaRPr lang="en-US" sz="1400" dirty="0"/>
          </a:p>
          <a:p>
            <a:pPr marL="0" indent="0"/>
            <a:r>
              <a:rPr lang="en-US" sz="1400" dirty="0"/>
              <a:t>Move: 		Second: </a:t>
            </a:r>
          </a:p>
          <a:p>
            <a:pPr marL="0" indent="0"/>
            <a:r>
              <a:rPr lang="en-US" sz="1400" dirty="0"/>
              <a:t>Discussion: </a:t>
            </a:r>
            <a:endParaRPr lang="en-US" sz="1400" b="0" dirty="0"/>
          </a:p>
          <a:p>
            <a:pPr marL="0" indent="0"/>
            <a:r>
              <a:rPr lang="en-US" sz="1400" dirty="0"/>
              <a:t>Result: </a:t>
            </a:r>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649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Second: </a:t>
            </a:r>
          </a:p>
          <a:p>
            <a:pPr marL="0" indent="0"/>
            <a:r>
              <a:rPr lang="en-US" sz="1400" dirty="0"/>
              <a:t>Discussion: </a:t>
            </a:r>
          </a:p>
          <a:p>
            <a:pPr marL="0" indent="0"/>
            <a:r>
              <a:rPr lang="en-US" sz="1400" dirty="0"/>
              <a:t>Result:</a:t>
            </a:r>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a:t>
            </a:r>
          </a:p>
          <a:p>
            <a:pPr marL="0" indent="0"/>
            <a:r>
              <a:rPr lang="en-US" sz="1800" dirty="0"/>
              <a:t>Discussion: .</a:t>
            </a:r>
            <a:endParaRPr lang="en-US" sz="1800" b="0" dirty="0"/>
          </a:p>
          <a:p>
            <a:r>
              <a:rPr lang="en-US" sz="1800" dirty="0"/>
              <a:t>Result:</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a:solidFill>
                  <a:schemeClr val="tx1"/>
                </a:solidFill>
              </a:rPr>
              <a:t>Motion 652 (Post-Q1)</a:t>
            </a:r>
            <a:endParaRPr lang="en-US" dirty="0">
              <a:solidFill>
                <a:schemeClr val="tx1"/>
              </a:solidFill>
            </a:endParaRP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a:solidFill>
                  <a:schemeClr val="tx1"/>
                </a:solidFill>
              </a:rPr>
              <a:t>Move to approve resolutions to the CIDs:</a:t>
            </a:r>
          </a:p>
          <a:p>
            <a:pPr marL="285750" indent="-285750">
              <a:buFont typeface="Arial" panose="020B0604020202020204" pitchFamily="34" charset="0"/>
              <a:buChar char="•"/>
            </a:pPr>
            <a:r>
              <a:rPr lang="en-US" sz="1400" b="0">
                <a:effectLst/>
                <a:ea typeface="Calibri" panose="020F0502020204030204" pitchFamily="34" charset="0"/>
                <a:cs typeface="Times New Roman" panose="02020603050405020304" pitchFamily="18" charset="0"/>
              </a:rPr>
              <a:t>19710 in </a:t>
            </a:r>
            <a:r>
              <a:rPr lang="en-US" sz="1400" b="0">
                <a:effectLst/>
                <a:ea typeface="Calibri" panose="020F0502020204030204" pitchFamily="34" charset="0"/>
                <a:cs typeface="Times New Roman" panose="02020603050405020304" pitchFamily="18" charset="0"/>
                <a:hlinkClick r:id="rId2"/>
              </a:rPr>
              <a:t>11-23/1399r4</a:t>
            </a:r>
            <a:r>
              <a:rPr lang="en-US" sz="1400" b="0">
                <a:effectLst/>
                <a:ea typeface="Calibri" panose="020F0502020204030204" pitchFamily="34" charset="0"/>
                <a:cs typeface="Times New Roman" panose="02020603050405020304" pitchFamily="18" charset="0"/>
              </a:rPr>
              <a:t> </a:t>
            </a:r>
            <a:r>
              <a:rPr lang="en-US" sz="1400" b="0" i="1">
                <a:effectLst/>
                <a:ea typeface="Calibri" panose="020F0502020204030204" pitchFamily="34" charset="0"/>
                <a:cs typeface="Times New Roman" panose="02020603050405020304" pitchFamily="18" charset="0"/>
              </a:rPr>
              <a:t>[1 CID]</a:t>
            </a:r>
          </a:p>
          <a:p>
            <a:pPr marL="0" indent="0"/>
            <a:r>
              <a:rPr lang="en-US" altLang="en-US" sz="1800" b="1"/>
              <a:t>and incorporate the text changes into the latest TGbe draft.</a:t>
            </a:r>
          </a:p>
          <a:p>
            <a:pPr marL="0" indent="0"/>
            <a:endParaRPr lang="en-US" altLang="en-US" sz="1800" b="1"/>
          </a:p>
          <a:p>
            <a:pPr marL="0" indent="0"/>
            <a:r>
              <a:rPr lang="en-US" sz="1800"/>
              <a:t>Move: Arik Klein 		Second:</a:t>
            </a:r>
          </a:p>
          <a:p>
            <a:pPr marL="0" indent="0"/>
            <a:r>
              <a:rPr lang="en-US" sz="1800"/>
              <a:t>Discussion:.</a:t>
            </a:r>
            <a:endParaRPr lang="en-US" sz="1800" b="0"/>
          </a:p>
          <a:p>
            <a:r>
              <a:rPr lang="en-US" sz="1800"/>
              <a:t>Result:</a:t>
            </a:r>
          </a:p>
          <a:p>
            <a:endParaRPr lang="en-US" sz="1400" i="1"/>
          </a:p>
          <a:p>
            <a:r>
              <a:rPr lang="en-US" sz="1400" i="1"/>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224D2-7AE8-E3DF-0763-20837F0CC1F2}"/>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B5F5849-A584-8937-354F-57CB2DD6F0C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8B843EFC-1E3D-E691-17DE-3431D2F58DA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2EBB1E07-6289-74DA-FCD9-3E040024DDC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815C1E0-11CA-E0A7-7DC8-7C473D3EDAA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170981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259429</TotalTime>
  <Words>23776</Words>
  <Application>Microsoft Office PowerPoint</Application>
  <PresentationFormat>On-screen Show (4:3)</PresentationFormat>
  <Paragraphs>2154</Paragraphs>
  <Slides>160</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160</vt:i4>
      </vt:variant>
    </vt:vector>
  </HeadingPairs>
  <TitlesOfParts>
    <vt:vector size="166" baseType="lpstr">
      <vt:lpstr>Arial</vt:lpstr>
      <vt:lpstr>Arial Black</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(Joint)</vt:lpstr>
      <vt:lpstr>Motion 646 (Joint)</vt:lpstr>
      <vt:lpstr>Motion 647 (Quarantine 2)</vt:lpstr>
      <vt:lpstr>Motion 648 (Quarantine 3)</vt:lpstr>
      <vt:lpstr>Motion 649 (Withdrawal)</vt:lpstr>
      <vt:lpstr>Motion 650 (Post-Q1)</vt:lpstr>
      <vt:lpstr>Motion 651 (Post-Q1)</vt:lpstr>
      <vt:lpstr>Motion 652 (Post-Q1)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cp:lastModifiedBy>
  <cp:revision>2367</cp:revision>
  <cp:lastPrinted>1601-01-01T00:00:00Z</cp:lastPrinted>
  <dcterms:created xsi:type="dcterms:W3CDTF">2017-01-26T15:28:16Z</dcterms:created>
  <dcterms:modified xsi:type="dcterms:W3CDTF">2023-11-14T19:48:56Z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