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2"/>
  </p:notesMasterIdLst>
  <p:handoutMasterIdLst>
    <p:handoutMasterId r:id="rId153"/>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83" r:id="rId148"/>
    <p:sldId id="1184" r:id="rId149"/>
    <p:sldId id="1193" r:id="rId150"/>
    <p:sldId id="1178" r:id="rId1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193" dt="2023-11-01T17:17:26.1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58" autoAdjust="0"/>
    <p:restoredTop sz="94660"/>
  </p:normalViewPr>
  <p:slideViewPr>
    <p:cSldViewPr>
      <p:cViewPr varScale="1">
        <p:scale>
          <a:sx n="115" d="100"/>
          <a:sy n="115" d="100"/>
        </p:scale>
        <p:origin x="1554"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microsoft.com/office/2015/10/relationships/revisionInfo" Target="revisionInfo.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slide" Target="slides/slide146.xml"/><Relationship Id="rId155" Type="http://schemas.openxmlformats.org/officeDocument/2006/relationships/viewProps" Target="viewProp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theme" Target="theme/theme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handoutMaster" Target="handoutMasters/handout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presProps" Target="pres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01T17:19:15.547" v="7559"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0-31T16:56:53.886" v="6573"/>
        <pc:sldMkLst>
          <pc:docMk/>
          <pc:sldMk cId="4170981504" sldId="1178"/>
        </pc:sldMkLst>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01T15:07:20.642" v="6726"/>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01T15:07:20.642" v="6726"/>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0-31T16:56:44.032" v="6570"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0-24T19:25:10.175" v="5351"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01T17:15:48.419" v="7465" actId="20577"/>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0-26T00:29:10.213" v="5525" actId="114"/>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01T17:15:51.906" v="7467" actId="20577"/>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0-24T19:34:28.054" v="5504" actId="20577"/>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1T17:18:33.963" v="7557" actId="20577"/>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1T17:18:33.963" v="7557" actId="20577"/>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01T17:12:36.503" v="7437"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0-30T22:31:03.408" v="6106" actId="20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1T17:18:29.253" v="755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1T17:18:29.253" v="755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01T17:17:51.947" v="7547" actId="20577"/>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01T17:17:51.947" v="7547" actId="20577"/>
          <ac:spMkLst>
            <pc:docMk/>
            <pc:sldMk cId="3398590200" sldId="1193"/>
            <ac:spMk id="3" creationId="{93EB16D6-11CB-4092-9D44-C889CC5233EA}"/>
          </ac:spMkLst>
        </pc:spChg>
      </pc:sldChg>
      <pc:sldMasterChg chg="modSp mod">
        <pc:chgData name="Alfred Asterjadhi" userId="39de57b9-85c0-4fd1-aaac-8ca2b6560ad0" providerId="ADAL" clId="{1B528289-06C2-42C8-A24F-58F9BB1555AF}" dt="2023-11-01T17:19:15.547" v="7559" actId="6549"/>
        <pc:sldMasterMkLst>
          <pc:docMk/>
          <pc:sldMasterMk cId="0" sldId="2147483648"/>
        </pc:sldMasterMkLst>
        <pc:spChg chg="mod">
          <ac:chgData name="Alfred Asterjadhi" userId="39de57b9-85c0-4fd1-aaac-8ca2b6560ad0" providerId="ADAL" clId="{1B528289-06C2-42C8-A24F-58F9BB1555AF}" dt="2023-11-01T17:19:15.547" v="7559"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802.11-23/442r28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472-02-00be-lb275-cr-for-eht-mu-operation.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a:t>
            </a:r>
            <a:r>
              <a:rPr lang="en-US" sz="1800" dirty="0">
                <a:highlight>
                  <a:srgbClr val="FF0000"/>
                </a:highlight>
              </a:rPr>
              <a:t>42Y, 36N, 19A (fails)</a:t>
            </a:r>
          </a:p>
          <a:p>
            <a:r>
              <a:rPr lang="en-US" sz="1800"/>
              <a:t>Result:</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a:t>
            </a:r>
            <a:r>
              <a:rPr lang="en-US" sz="1800" dirty="0">
                <a:highlight>
                  <a:srgbClr val="FF0000"/>
                </a:highlight>
              </a:rPr>
              <a:t>: 28Y (+1, Youhan), 45N, 29A (fails).</a:t>
            </a:r>
          </a:p>
          <a:p>
            <a:r>
              <a:rPr lang="en-US" sz="1800" dirty="0"/>
              <a:t>Result:</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X</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a:t>
            </a:r>
            <a:r>
              <a:rPr lang="en-US" sz="1200" i="1"/>
              <a:t>the PHY </a:t>
            </a:r>
            <a:r>
              <a:rPr lang="en-US" sz="1200" i="1" dirty="0"/>
              <a:t>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256669</TotalTime>
  <Words>22057</Words>
  <Application>Microsoft Office PowerPoint</Application>
  <PresentationFormat>On-screen Show (4:3)</PresentationFormat>
  <Paragraphs>1978</Paragraphs>
  <Slides>147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147</vt:i4>
      </vt:variant>
    </vt:vector>
  </HeadingPairs>
  <TitlesOfParts>
    <vt:vector size="152"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X</vt:lpstr>
      <vt:lpstr>Motion 638 (MAC)</vt:lpstr>
      <vt:lpstr>Motion 639 (PHY)</vt:lpstr>
      <vt:lpstr>Motion 640 (Joint)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2023-11-01T17:19:15Z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