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0"/>
  </p:notesMasterIdLst>
  <p:handoutMasterIdLst>
    <p:handoutMasterId r:id="rId151"/>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86" r:id="rId140"/>
    <p:sldId id="1189" r:id="rId141"/>
    <p:sldId id="1191" r:id="rId142"/>
    <p:sldId id="1190" r:id="rId143"/>
    <p:sldId id="1188" r:id="rId144"/>
    <p:sldId id="1187" r:id="rId145"/>
    <p:sldId id="1182" r:id="rId146"/>
    <p:sldId id="1183" r:id="rId147"/>
    <p:sldId id="1184" r:id="rId148"/>
    <p:sldId id="1178" r:id="rId1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182" dt="2023-10-31T16:56:28.4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584"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50" Type="http://schemas.openxmlformats.org/officeDocument/2006/relationships/notesMaster" Target="notesMasters/notesMaster1.xml"/><Relationship Id="rId155" Type="http://schemas.openxmlformats.org/officeDocument/2006/relationships/tableStyles" Target="tableStyles.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handoutMaster" Target="handoutMasters/handoutMaster1.xml"/><Relationship Id="rId156" Type="http://schemas.microsoft.com/office/2016/11/relationships/changesInfo" Target="changesInfos/changesInfo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viewProps" Target="view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theme" Target="theme/theme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0-31T16:56:53.886" v="6573"/>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0-30T14:50:43.291" v="5544"/>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0-22T00:13:52.079" v="5346" actId="207"/>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0-30T14:50:39.567" v="5543"/>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0-22T00:13:26.961" v="5269" actId="20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0-30T14:50:36.175" v="5542"/>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0-18T16:54:12.899" v="4230" actId="20577"/>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mod">
        <pc:chgData name="Alfred Asterjadhi" userId="39de57b9-85c0-4fd1-aaac-8ca2b6560ad0" providerId="ADAL" clId="{1B528289-06C2-42C8-A24F-58F9BB1555AF}" dt="2023-10-31T16:56:53.886" v="6573"/>
        <pc:sldMkLst>
          <pc:docMk/>
          <pc:sldMk cId="4170981504" sldId="1178"/>
        </pc:sldMkLst>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0-30T14:50:34.051" v="5541"/>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0-18T16:58:22.645" v="4254" actId="114"/>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0-31T16:26:52.187" v="6204" actId="400"/>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0-31T16:26:52.187" v="6204" actId="400"/>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0-31T16:56:44.032" v="6570"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0-24T19:25:10.175" v="5351"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0-31T16:56:49.070" v="6571"/>
        <pc:sldMkLst>
          <pc:docMk/>
          <pc:sldMk cId="1822016544" sldId="1183"/>
        </pc:sldMkLst>
        <pc:spChg chg="mod">
          <ac:chgData name="Alfred Asterjadhi" userId="39de57b9-85c0-4fd1-aaac-8ca2b6560ad0" providerId="ADAL" clId="{1B528289-06C2-42C8-A24F-58F9BB1555AF}" dt="2023-10-30T14:57:40.103" v="5704" actId="20577"/>
          <ac:spMkLst>
            <pc:docMk/>
            <pc:sldMk cId="1822016544" sldId="1183"/>
            <ac:spMk id="2" creationId="{49510D9F-7498-4603-98A7-A6DB1EDD560E}"/>
          </ac:spMkLst>
        </pc:spChg>
        <pc:spChg chg="mod">
          <ac:chgData name="Alfred Asterjadhi" userId="39de57b9-85c0-4fd1-aaac-8ca2b6560ad0" providerId="ADAL" clId="{1B528289-06C2-42C8-A24F-58F9BB1555AF}" dt="2023-10-26T00:29:10.213" v="5525" actId="114"/>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0-31T16:56:51.449" v="6572"/>
        <pc:sldMkLst>
          <pc:docMk/>
          <pc:sldMk cId="2137108440" sldId="1184"/>
        </pc:sldMkLst>
        <pc:spChg chg="mod">
          <ac:chgData name="Alfred Asterjadhi" userId="39de57b9-85c0-4fd1-aaac-8ca2b6560ad0" providerId="ADAL" clId="{1B528289-06C2-42C8-A24F-58F9BB1555AF}" dt="2023-10-30T14:57:42.490" v="5706" actId="20577"/>
          <ac:spMkLst>
            <pc:docMk/>
            <pc:sldMk cId="2137108440" sldId="1184"/>
            <ac:spMk id="2" creationId="{49510D9F-7498-4603-98A7-A6DB1EDD560E}"/>
          </ac:spMkLst>
        </pc:spChg>
        <pc:spChg chg="mod">
          <ac:chgData name="Alfred Asterjadhi" userId="39de57b9-85c0-4fd1-aaac-8ca2b6560ad0" providerId="ADAL" clId="{1B528289-06C2-42C8-A24F-58F9BB1555AF}" dt="2023-10-24T19:34:28.054" v="5504" actId="20577"/>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0-31T16:51:13.472" v="6272" actId="6549"/>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0-31T16:51:13.472" v="6272" actId="6549"/>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0-31T16:19:51.848" v="6121" actId="20577"/>
        <pc:sldMkLst>
          <pc:docMk/>
          <pc:sldMk cId="2441647588" sldId="1186"/>
        </pc:sldMkLst>
        <pc:spChg chg="mod">
          <ac:chgData name="Alfred Asterjadhi" userId="39de57b9-85c0-4fd1-aaac-8ca2b6560ad0" providerId="ADAL" clId="{1B528289-06C2-42C8-A24F-58F9BB1555AF}" dt="2023-10-31T16:19:51.848" v="6121" actId="20577"/>
          <ac:spMkLst>
            <pc:docMk/>
            <pc:sldMk cId="2441647588" sldId="1186"/>
            <ac:spMk id="2" creationId="{C1F2ACA2-143F-F972-FAA0-D80FD6A0CB3D}"/>
          </ac:spMkLst>
        </pc:spChg>
      </pc:sldChg>
      <pc:sldChg chg="addSp delSp modSp add mod ord">
        <pc:chgData name="Alfred Asterjadhi" userId="39de57b9-85c0-4fd1-aaac-8ca2b6560ad0" providerId="ADAL" clId="{1B528289-06C2-42C8-A24F-58F9BB1555AF}" dt="2023-10-31T16:56:28.490" v="6562"/>
        <pc:sldMkLst>
          <pc:docMk/>
          <pc:sldMk cId="2736969534" sldId="1187"/>
        </pc:sldMkLst>
        <pc:spChg chg="mod">
          <ac:chgData name="Alfred Asterjadhi" userId="39de57b9-85c0-4fd1-aaac-8ca2b6560ad0" providerId="ADAL" clId="{1B528289-06C2-42C8-A24F-58F9BB1555AF}" dt="2023-10-31T16:55:17.499" v="6444" actId="20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0-31T16:56:24.912" v="6560" actId="1076"/>
        <pc:sldMkLst>
          <pc:docMk/>
          <pc:sldMk cId="361181785" sldId="1188"/>
        </pc:sldMkLst>
        <pc:spChg chg="mod">
          <ac:chgData name="Alfred Asterjadhi" userId="39de57b9-85c0-4fd1-aaac-8ca2b6560ad0" providerId="ADAL" clId="{1B528289-06C2-42C8-A24F-58F9BB1555AF}" dt="2023-10-31T16:55:11.323" v="6443" actId="207"/>
          <ac:spMkLst>
            <pc:docMk/>
            <pc:sldMk cId="361181785" sldId="1188"/>
            <ac:spMk id="2" creationId="{49510D9F-7498-4603-98A7-A6DB1EDD560E}"/>
          </ac:spMkLst>
        </pc:spChg>
        <pc:spChg chg="mod">
          <ac:chgData name="Alfred Asterjadhi" userId="39de57b9-85c0-4fd1-aaac-8ca2b6560ad0" providerId="ADAL" clId="{1B528289-06C2-42C8-A24F-58F9BB1555AF}" dt="2023-10-30T22:31:03.408" v="6106" actId="20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0-31T16:52:08.352" v="6281" actId="20577"/>
        <pc:sldMkLst>
          <pc:docMk/>
          <pc:sldMk cId="3052962841" sldId="1189"/>
        </pc:sldMkLst>
        <pc:spChg chg="mod">
          <ac:chgData name="Alfred Asterjadhi" userId="39de57b9-85c0-4fd1-aaac-8ca2b6560ad0" providerId="ADAL" clId="{1B528289-06C2-42C8-A24F-58F9BB1555AF}" dt="2023-10-31T16:19:59.092" v="6123" actId="20577"/>
          <ac:spMkLst>
            <pc:docMk/>
            <pc:sldMk cId="3052962841" sldId="1189"/>
            <ac:spMk id="2" creationId="{C1F2ACA2-143F-F972-FAA0-D80FD6A0CB3D}"/>
          </ac:spMkLst>
        </pc:spChg>
        <pc:spChg chg="mod">
          <ac:chgData name="Alfred Asterjadhi" userId="39de57b9-85c0-4fd1-aaac-8ca2b6560ad0" providerId="ADAL" clId="{1B528289-06C2-42C8-A24F-58F9BB1555AF}" dt="2023-10-31T16:52:08.352" v="6281" actId="20577"/>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0-31T16:54:09.791" v="6408" actId="207"/>
        <pc:sldMkLst>
          <pc:docMk/>
          <pc:sldMk cId="2864189535" sldId="1190"/>
        </pc:sldMkLst>
        <pc:spChg chg="mod">
          <ac:chgData name="Alfred Asterjadhi" userId="39de57b9-85c0-4fd1-aaac-8ca2b6560ad0" providerId="ADAL" clId="{1B528289-06C2-42C8-A24F-58F9BB1555AF}" dt="2023-10-31T16:29:12.367" v="6264" actId="20577"/>
          <ac:spMkLst>
            <pc:docMk/>
            <pc:sldMk cId="2864189535" sldId="1190"/>
            <ac:spMk id="2" creationId="{49510D9F-7498-4603-98A7-A6DB1EDD560E}"/>
          </ac:spMkLst>
        </pc:spChg>
        <pc:spChg chg="mod">
          <ac:chgData name="Alfred Asterjadhi" userId="39de57b9-85c0-4fd1-aaac-8ca2b6560ad0" providerId="ADAL" clId="{1B528289-06C2-42C8-A24F-58F9BB1555AF}" dt="2023-10-31T16:54:09.791" v="6408" actId="207"/>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0-31T16:52:34.448" v="6282" actId="20577"/>
        <pc:sldMkLst>
          <pc:docMk/>
          <pc:sldMk cId="935051137" sldId="1191"/>
        </pc:sldMkLst>
        <pc:spChg chg="mod">
          <ac:chgData name="Alfred Asterjadhi" userId="39de57b9-85c0-4fd1-aaac-8ca2b6560ad0" providerId="ADAL" clId="{1B528289-06C2-42C8-A24F-58F9BB1555AF}" dt="2023-10-31T16:27:19.874" v="6206" actId="20577"/>
          <ac:spMkLst>
            <pc:docMk/>
            <pc:sldMk cId="935051137" sldId="1191"/>
            <ac:spMk id="2" creationId="{C1F2ACA2-143F-F972-FAA0-D80FD6A0CB3D}"/>
          </ac:spMkLst>
        </pc:spChg>
        <pc:spChg chg="mod">
          <ac:chgData name="Alfred Asterjadhi" userId="39de57b9-85c0-4fd1-aaac-8ca2b6560ad0" providerId="ADAL" clId="{1B528289-06C2-42C8-A24F-58F9BB1555AF}" dt="2023-10-31T16:52:34.448" v="6282" actId="20577"/>
          <ac:spMkLst>
            <pc:docMk/>
            <pc:sldMk cId="935051137" sldId="1191"/>
            <ac:spMk id="3" creationId="{210A83EB-7F19-8316-9A86-6A36C2FD15D7}"/>
          </ac:spMkLst>
        </pc:spChg>
      </pc:sldChg>
      <pc:sldMasterChg chg="modSp mod">
        <pc:chgData name="Alfred Asterjadhi" userId="39de57b9-85c0-4fd1-aaac-8ca2b6560ad0" providerId="ADAL" clId="{1B528289-06C2-42C8-A24F-58F9BB1555AF}" dt="2023-10-31T16:49:49.113" v="6269" actId="6549"/>
        <pc:sldMasterMkLst>
          <pc:docMk/>
          <pc:sldMasterMk cId="0" sldId="2147483648"/>
        </pc:sldMasterMkLst>
        <pc:spChg chg="mod">
          <ac:chgData name="Alfred Asterjadhi" userId="39de57b9-85c0-4fd1-aaac-8ca2b6560ad0" providerId="ADAL" clId="{1B528289-06C2-42C8-A24F-58F9BB1555AF}" dt="2023-10-31T16:49:49.113" v="6269"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802.11-23/442r27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2-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540-02-00be-lb275-cr-for-scs-tclas-counter-proposal.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53-05-00be-lb275-cr-on-twt-and-p2p.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3" Type="http://schemas.openxmlformats.org/officeDocument/2006/relationships/hyperlink" Target="https://mentor.ieee.org/802.11/dcn/23/11-23-1472-02-00be-lb275-cr-for-eht-mu-operation.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 </a:t>
            </a:r>
          </a:p>
          <a:p>
            <a:pPr marL="0" indent="0"/>
            <a:r>
              <a:rPr lang="en-US" sz="1400" dirty="0"/>
              <a:t>Result:</a:t>
            </a:r>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19597, 19598, 20038, 20009 in </a:t>
            </a:r>
            <a:r>
              <a:rPr lang="en-US" sz="1400" b="0" dirty="0">
                <a:effectLst/>
                <a:ea typeface="Calibri" panose="020F0502020204030204" pitchFamily="34" charset="0"/>
                <a:cs typeface="Times New Roman" panose="02020603050405020304" pitchFamily="18" charset="0"/>
                <a:hlinkClick r:id="rId2"/>
              </a:rPr>
              <a:t>11-23/1468r2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1: Most CIDs (except for 20009) are presented and discussed on September 12, 2023. The DCN is 23/1468r1. Again, presented and discussed on September 14, 2023. The DCN is 23/1468r3. The straw poll results are 49 Yes, 45 No, 15 Abstain.</a:t>
            </a:r>
          </a:p>
          <a:p>
            <a:r>
              <a:rPr lang="en-US" sz="1400" i="1" dirty="0"/>
              <a:t>Note 2: CID 20009: It is a new CID that has not been previously discussed.</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11-23/1540r2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a:t>
            </a:r>
            <a:r>
              <a:rPr lang="en-US" sz="1400" i="1"/>
              <a:t>CIDs were </a:t>
            </a:r>
            <a:r>
              <a:rPr lang="en-US" sz="1400" i="1" dirty="0"/>
              <a:t>presented and discussed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effectLst/>
                <a:ea typeface="Calibri" panose="020F0502020204030204" pitchFamily="34" charset="0"/>
                <a:cs typeface="Times New Roman" panose="02020603050405020304" pitchFamily="18" charset="0"/>
                <a:hlinkClick r:id="rId2"/>
              </a:rPr>
              <a:t>11-23/1553r5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(Back-Up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endParaRPr lang="en-US" sz="10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200" b="1" dirty="0">
              <a:solidFill>
                <a:srgbClr val="FF0000"/>
              </a:solidFill>
            </a:endParaRPr>
          </a:p>
          <a:p>
            <a:pPr marL="0" indent="0"/>
            <a:r>
              <a:rPr lang="en-US" sz="1400" dirty="0">
                <a:solidFill>
                  <a:srgbClr val="FF0000"/>
                </a:solidFill>
              </a:rPr>
              <a:t>Note: Add motion results (if needed)</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639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640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X</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6xx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MAC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6xx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a:t>
            </a:r>
            <a:r>
              <a:rPr lang="en-US" sz="1200" i="1"/>
              <a:t>the PHY </a:t>
            </a:r>
            <a:r>
              <a:rPr lang="en-US" sz="1200" i="1" dirty="0"/>
              <a:t>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224D2-7AE8-E3DF-0763-20837F0CC1F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B5F5849-A584-8937-354F-57CB2DD6F0C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843EFC-1E3D-E691-17DE-3431D2F58DA7}"/>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2EBB1E07-6289-74DA-FCD9-3E040024DD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15C1E0-11CA-E0A7-7DC8-7C473D3EDA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70981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256498</TotalTime>
  <Words>21717</Words>
  <Application>Microsoft Office PowerPoint</Application>
  <PresentationFormat>On-screen Show (4:3)</PresentationFormat>
  <Paragraphs>1951</Paragraphs>
  <Slides>145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145</vt:i4>
      </vt:variant>
    </vt:vector>
  </HeadingPairs>
  <TitlesOfParts>
    <vt:vector size="150" baseType="lpstr">
      <vt:lpstr>Arial</vt:lpstr>
      <vt:lpstr>Arial Black</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638 (Back-Up Quarantine 1)</vt:lpstr>
      <vt:lpstr>Motion 639 (Quarantine 2) - Omissis</vt:lpstr>
      <vt:lpstr>Motion 640 (Post-Q2) - Omissis</vt:lpstr>
      <vt:lpstr>Motions on November X</vt:lpstr>
      <vt:lpstr>Motion 6xx (MAC)</vt:lpstr>
      <vt:lpstr>Motion 6xx (PHY)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2023-10-31T16:56:56Z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