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0"/>
  </p:notesMasterIdLst>
  <p:handoutMasterIdLst>
    <p:handoutMasterId r:id="rId141"/>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78" r:id="rId1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153" dt="2023-10-20T17:24:49.1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slide" Target="slides/slide130.xml"/><Relationship Id="rId139" Type="http://schemas.openxmlformats.org/officeDocument/2006/relationships/slide" Target="slides/slide135.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notesMaster" Target="notesMasters/notesMaster1.xml"/><Relationship Id="rId145"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handoutMaster" Target="handoutMasters/handoutMaster1.xml"/><Relationship Id="rId146" Type="http://schemas.microsoft.com/office/2016/11/relationships/changesInfo" Target="changesInfos/changesInfo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presProps" Target="presProp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10-20T17:37:36.795" v="5214" actId="6549"/>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09-26T19:14:06.668" v="3751" actId="20577"/>
        <pc:sldMkLst>
          <pc:docMk/>
          <pc:sldMk cId="313908715" sldId="1174"/>
        </pc:sldMkLst>
        <pc:spChg chg="mod">
          <ac:chgData name="Alfred Asterjadhi" userId="39de57b9-85c0-4fd1-aaac-8ca2b6560ad0" providerId="ADAL" clId="{1B528289-06C2-42C8-A24F-58F9BB1555AF}" dt="2023-09-26T19:14:06.668" v="3751" actId="20577"/>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0-20T17:03:56.531" v="4366"/>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09-27T16:34:56.590" v="4013" actId="20577"/>
          <ac:spMkLst>
            <pc:docMk/>
            <pc:sldMk cId="2603712971" sldId="1175"/>
            <ac:spMk id="3" creationId="{93EB16D6-11CB-4092-9D44-C889CC5233EA}"/>
          </ac:spMkLst>
        </pc:spChg>
        <pc:spChg chg="mod">
          <ac:chgData name="Alfred Asterjadhi" userId="39de57b9-85c0-4fd1-aaac-8ca2b6560ad0" providerId="ADAL" clId="{1B528289-06C2-42C8-A24F-58F9BB1555AF}" dt="2023-10-20T17:03:56.531" v="4366"/>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0-20T17:03:59.166" v="436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0-19T17:19:08.706" v="4364" actId="20577"/>
          <ac:spMkLst>
            <pc:docMk/>
            <pc:sldMk cId="647960963" sldId="1176"/>
            <ac:spMk id="3" creationId="{93EB16D6-11CB-4092-9D44-C889CC5233EA}"/>
          </ac:spMkLst>
        </pc:spChg>
        <pc:spChg chg="mod">
          <ac:chgData name="Alfred Asterjadhi" userId="39de57b9-85c0-4fd1-aaac-8ca2b6560ad0" providerId="ADAL" clId="{1B528289-06C2-42C8-A24F-58F9BB1555AF}" dt="2023-10-20T17:03:59.166" v="4367"/>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0-20T17:04:01.760" v="4368"/>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0-18T16:54:12.899" v="4230" actId="20577"/>
          <ac:spMkLst>
            <pc:docMk/>
            <pc:sldMk cId="2011197013" sldId="1177"/>
            <ac:spMk id="3" creationId="{93EB16D6-11CB-4092-9D44-C889CC5233EA}"/>
          </ac:spMkLst>
        </pc:spChg>
        <pc:spChg chg="mod">
          <ac:chgData name="Alfred Asterjadhi" userId="39de57b9-85c0-4fd1-aaac-8ca2b6560ad0" providerId="ADAL" clId="{1B528289-06C2-42C8-A24F-58F9BB1555AF}" dt="2023-10-20T17:04:01.760" v="4368"/>
          <ac:spMkLst>
            <pc:docMk/>
            <pc:sldMk cId="2011197013" sldId="1177"/>
            <ac:spMk id="6" creationId="{536B0377-C8E2-442F-A310-3A1EE7A7D0C0}"/>
          </ac:spMkLst>
        </pc:spChg>
      </pc:sldChg>
      <pc:sldChg chg="modSp new mod">
        <pc:chgData name="Alfred Asterjadhi" userId="39de57b9-85c0-4fd1-aaac-8ca2b6560ad0" providerId="ADAL" clId="{1B528289-06C2-42C8-A24F-58F9BB1555AF}" dt="2023-10-20T17:04:10.022" v="4371"/>
        <pc:sldMkLst>
          <pc:docMk/>
          <pc:sldMk cId="4170981504" sldId="1178"/>
        </pc:sldMkLst>
        <pc:spChg chg="mod">
          <ac:chgData name="Alfred Asterjadhi" userId="39de57b9-85c0-4fd1-aaac-8ca2b6560ad0" providerId="ADAL" clId="{1B528289-06C2-42C8-A24F-58F9BB1555AF}" dt="2023-10-20T17:04:10.022" v="4371"/>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0-20T17:04:04.296" v="4369"/>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20T17:04:04.296" v="4369"/>
          <ac:spMkLst>
            <pc:docMk/>
            <pc:sldMk cId="2720644615" sldId="1179"/>
            <ac:spMk id="6" creationId="{B63EF7E7-1362-4206-B209-115D49A6AA5A}"/>
          </ac:spMkLst>
        </pc:spChg>
        <pc:spChg chg="mod">
          <ac:chgData name="Alfred Asterjadhi" userId="39de57b9-85c0-4fd1-aaac-8ca2b6560ad0" providerId="ADAL" clId="{1B528289-06C2-42C8-A24F-58F9BB1555AF}" dt="2023-10-18T16:58:22.645" v="4254" actId="114"/>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0-20T17:36:12.074" v="5212"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0-20T17:35:15.930" v="5211" actId="207"/>
          <ac:spMkLst>
            <pc:docMk/>
            <pc:sldMk cId="46087960" sldId="1180"/>
            <ac:spMk id="3" creationId="{93EB16D6-11CB-4092-9D44-C889CC5233EA}"/>
          </ac:spMkLst>
        </pc:spChg>
        <pc:spChg chg="mod">
          <ac:chgData name="Alfred Asterjadhi" userId="39de57b9-85c0-4fd1-aaac-8ca2b6560ad0" providerId="ADAL" clId="{1B528289-06C2-42C8-A24F-58F9BB1555AF}" dt="2023-10-20T17:04:07.249" v="437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MasterChg chg="modSp mod">
        <pc:chgData name="Alfred Asterjadhi" userId="39de57b9-85c0-4fd1-aaac-8ca2b6560ad0" providerId="ADAL" clId="{1B528289-06C2-42C8-A24F-58F9BB1555AF}" dt="2023-10-20T17:37:36.795" v="5214" actId="6549"/>
        <pc:sldMasterMkLst>
          <pc:docMk/>
          <pc:sldMasterMk cId="0" sldId="2147483648"/>
        </pc:sldMasterMkLst>
        <pc:spChg chg="mod">
          <ac:chgData name="Alfred Asterjadhi" userId="39de57b9-85c0-4fd1-aaac-8ca2b6560ad0" providerId="ADAL" clId="{1B528289-06C2-42C8-A24F-58F9BB1555AF}" dt="2023-10-20T17:37:36.795" v="5214"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3-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October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19027, 20114, 20115, 19982, 19983, 19984, 19976, 19977 in </a:t>
            </a:r>
            <a:r>
              <a:rPr lang="en-US" sz="1200" b="0" dirty="0">
                <a:effectLst/>
                <a:ea typeface="Calibri" panose="020F0502020204030204" pitchFamily="34" charset="0"/>
                <a:cs typeface="Times New Roman" panose="02020603050405020304" pitchFamily="18" charset="0"/>
                <a:hlinkClick r:id="rId8"/>
              </a:rPr>
              <a:t>11-23/1553r4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19052,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MAC conf calls of October 09</a:t>
            </a:r>
            <a:r>
              <a:rPr lang="en-US" sz="1200" i="1" baseline="30000" dirty="0"/>
              <a:t>th </a:t>
            </a:r>
            <a:r>
              <a:rPr lang="en-US" sz="1200" i="1" dirty="0"/>
              <a:t>, </a:t>
            </a:r>
            <a:r>
              <a:rPr lang="en-US" sz="1200" i="1"/>
              <a:t>October 11</a:t>
            </a:r>
            <a:r>
              <a:rPr lang="en-US" sz="1200" i="1" baseline="30000"/>
              <a:t>th</a:t>
            </a:r>
            <a:r>
              <a:rPr lang="en-US" sz="1200" i="1"/>
              <a:t> and </a:t>
            </a:r>
            <a:r>
              <a:rPr lang="en-US" sz="1200" i="1" dirty="0"/>
              <a:t>October 19</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 </a:t>
            </a:r>
          </a:p>
          <a:p>
            <a:pPr marL="0" indent="0"/>
            <a:r>
              <a:rPr lang="en-US" sz="1400" dirty="0"/>
              <a:t>Result:</a:t>
            </a:r>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19364 19413 19710 19711 19713 19715 19868 20076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19356 19357 19369 19415 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19142 19143 19176 19532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19347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19699 19700 19774 20043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20083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19544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19159 19173 19188 19217 19373 19411 19423 19527 19600 19615 19628 19652 19656 19685 19771 19796 19798 19914 20038 20072 20089 20121 20124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19352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19206 19212 19401 19402 19575 19580 19586 19658 19659 19721 19755 19785 19786 19787 19788 19839 19852 19970 19971 19974 20087 20122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19027 19976 19977 19982 19983 19984 20114 20115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r>
              <a:rPr lang="en-US" sz="1050" b="0" dirty="0">
                <a:effectLst/>
                <a:ea typeface="MS Mincho" panose="02020609040205080304" pitchFamily="49" charset="-128"/>
                <a:cs typeface="Times New Roman" panose="02020603050405020304" pitchFamily="18" charset="0"/>
              </a:rPr>
              <a:t>; 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400" b="1" dirty="0">
                <a:solidFill>
                  <a:srgbClr val="FF0000"/>
                </a:solidFill>
                <a:hlinkClick r:id="rId2">
                  <a:extLst>
                    <a:ext uri="{A12FA001-AC4F-418D-AE19-62706E023703}">
                      <ahyp:hlinkClr xmlns:ahyp="http://schemas.microsoft.com/office/drawing/2018/hyperlinkcolor" val="tx"/>
                    </a:ext>
                  </a:extLst>
                </a:hlinkClick>
              </a:rPr>
              <a:t>13</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endParaRPr lang="en-US" sz="1100" i="1" dirty="0"/>
          </a:p>
          <a:p>
            <a:r>
              <a:rPr lang="en-US" sz="1100" i="1" dirty="0"/>
              <a:t>Note: These are CRs documents that did not have consensus. Expecting SP results for each of these CIDs by this time.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224D2-7AE8-E3DF-0763-20837F0CC1F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B5F5849-A584-8937-354F-57CB2DD6F0C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843EFC-1E3D-E691-17DE-3431D2F58DA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2EBB1E07-6289-74DA-FCD9-3E040024DD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15C1E0-11CA-E0A7-7DC8-7C473D3EDAA0}"/>
              </a:ext>
            </a:extLst>
          </p:cNvPr>
          <p:cNvSpPr>
            <a:spLocks noGrp="1"/>
          </p:cNvSpPr>
          <p:nvPr>
            <p:ph type="dt" idx="15"/>
          </p:nvPr>
        </p:nvSpPr>
        <p:spPr/>
        <p:txBody>
          <a:bodyPr/>
          <a:lstStyle/>
          <a:p>
            <a:r>
              <a:rPr lang="en-US" dirty="0"/>
              <a:t>October 2023</a:t>
            </a:r>
            <a:endParaRPr lang="en-GB" dirty="0"/>
          </a:p>
        </p:txBody>
      </p:sp>
    </p:spTree>
    <p:extLst>
      <p:ext uri="{BB962C8B-B14F-4D97-AF65-F5344CB8AC3E}">
        <p14:creationId xmlns:p14="http://schemas.microsoft.com/office/powerpoint/2010/main" val="4170981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255254</TotalTime>
  <Words>20500</Words>
  <Application>Microsoft Office PowerPoint</Application>
  <PresentationFormat>On-screen Show (4:3)</PresentationFormat>
  <Paragraphs>1825</Paragraphs>
  <Slides>135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135</vt:i4>
      </vt:variant>
    </vt:vector>
  </HeadingPairs>
  <TitlesOfParts>
    <vt:vector size="140" baseType="lpstr">
      <vt:lpstr>Arial</vt:lpstr>
      <vt:lpstr>Arial Black</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2023-10-20T17:37:39Z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