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4"/>
  </p:notesMasterIdLst>
  <p:handoutMasterIdLst>
    <p:handoutMasterId r:id="rId125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  <p:sldId id="1063" r:id="rId30"/>
    <p:sldId id="1061" r:id="rId31"/>
    <p:sldId id="1077" r:id="rId32"/>
    <p:sldId id="1062" r:id="rId33"/>
    <p:sldId id="1065" r:id="rId34"/>
    <p:sldId id="1066" r:id="rId35"/>
    <p:sldId id="1067" r:id="rId36"/>
    <p:sldId id="1068" r:id="rId37"/>
    <p:sldId id="1069" r:id="rId38"/>
    <p:sldId id="1070" r:id="rId39"/>
    <p:sldId id="1071" r:id="rId40"/>
    <p:sldId id="1072" r:id="rId41"/>
    <p:sldId id="1073" r:id="rId42"/>
    <p:sldId id="1074" r:id="rId43"/>
    <p:sldId id="1075" r:id="rId44"/>
    <p:sldId id="1076" r:id="rId45"/>
    <p:sldId id="1078" r:id="rId46"/>
    <p:sldId id="1084" r:id="rId47"/>
    <p:sldId id="1086" r:id="rId48"/>
    <p:sldId id="1079" r:id="rId49"/>
    <p:sldId id="1080" r:id="rId50"/>
    <p:sldId id="1082" r:id="rId51"/>
    <p:sldId id="1083" r:id="rId52"/>
    <p:sldId id="1085" r:id="rId53"/>
    <p:sldId id="1087" r:id="rId54"/>
    <p:sldId id="1088" r:id="rId55"/>
    <p:sldId id="1091" r:id="rId56"/>
    <p:sldId id="1092" r:id="rId57"/>
    <p:sldId id="1089" r:id="rId58"/>
    <p:sldId id="1090" r:id="rId59"/>
    <p:sldId id="1094" r:id="rId60"/>
    <p:sldId id="1097" r:id="rId61"/>
    <p:sldId id="1095" r:id="rId62"/>
    <p:sldId id="1096" r:id="rId63"/>
    <p:sldId id="1107" r:id="rId64"/>
    <p:sldId id="1093" r:id="rId65"/>
    <p:sldId id="1100" r:id="rId66"/>
    <p:sldId id="1099" r:id="rId67"/>
    <p:sldId id="1098" r:id="rId68"/>
    <p:sldId id="1101" r:id="rId69"/>
    <p:sldId id="1102" r:id="rId70"/>
    <p:sldId id="1103" r:id="rId71"/>
    <p:sldId id="1104" r:id="rId72"/>
    <p:sldId id="1105" r:id="rId73"/>
    <p:sldId id="1106" r:id="rId74"/>
    <p:sldId id="1108" r:id="rId75"/>
    <p:sldId id="1116" r:id="rId76"/>
    <p:sldId id="1109" r:id="rId77"/>
    <p:sldId id="1110" r:id="rId78"/>
    <p:sldId id="1111" r:id="rId79"/>
    <p:sldId id="1112" r:id="rId80"/>
    <p:sldId id="1114" r:id="rId81"/>
    <p:sldId id="1120" r:id="rId82"/>
    <p:sldId id="1121" r:id="rId83"/>
    <p:sldId id="1122" r:id="rId84"/>
    <p:sldId id="1123" r:id="rId85"/>
    <p:sldId id="1127" r:id="rId86"/>
    <p:sldId id="1128" r:id="rId87"/>
    <p:sldId id="1129" r:id="rId88"/>
    <p:sldId id="1130" r:id="rId89"/>
    <p:sldId id="1132" r:id="rId90"/>
    <p:sldId id="1133" r:id="rId91"/>
    <p:sldId id="1134" r:id="rId92"/>
    <p:sldId id="1135" r:id="rId93"/>
    <p:sldId id="1131" r:id="rId94"/>
    <p:sldId id="1152" r:id="rId95"/>
    <p:sldId id="1124" r:id="rId96"/>
    <p:sldId id="1136" r:id="rId97"/>
    <p:sldId id="1137" r:id="rId98"/>
    <p:sldId id="1138" r:id="rId99"/>
    <p:sldId id="1142" r:id="rId100"/>
    <p:sldId id="1143" r:id="rId101"/>
    <p:sldId id="1144" r:id="rId102"/>
    <p:sldId id="1145" r:id="rId103"/>
    <p:sldId id="1146" r:id="rId104"/>
    <p:sldId id="1147" r:id="rId105"/>
    <p:sldId id="1148" r:id="rId106"/>
    <p:sldId id="1149" r:id="rId107"/>
    <p:sldId id="1150" r:id="rId108"/>
    <p:sldId id="1151" r:id="rId109"/>
    <p:sldId id="1153" r:id="rId110"/>
    <p:sldId id="1154" r:id="rId111"/>
    <p:sldId id="1113" r:id="rId112"/>
    <p:sldId id="1115" r:id="rId113"/>
    <p:sldId id="880" r:id="rId114"/>
    <p:sldId id="1155" r:id="rId115"/>
    <p:sldId id="1163" r:id="rId116"/>
    <p:sldId id="1156" r:id="rId117"/>
    <p:sldId id="1157" r:id="rId118"/>
    <p:sldId id="1158" r:id="rId119"/>
    <p:sldId id="1159" r:id="rId120"/>
    <p:sldId id="1160" r:id="rId121"/>
    <p:sldId id="1161" r:id="rId122"/>
    <p:sldId id="1162" r:id="rId1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528289-06C2-42C8-A24F-58F9BB1555AF}" v="47" dt="2023-09-12T13:41:00.8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>
        <p:scale>
          <a:sx n="100" d="100"/>
          <a:sy n="100" d="100"/>
        </p:scale>
        <p:origin x="1668" y="3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28" Type="http://schemas.openxmlformats.org/officeDocument/2006/relationships/theme" Target="theme/theme1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24" Type="http://schemas.openxmlformats.org/officeDocument/2006/relationships/notesMaster" Target="notesMasters/notesMaster1.xml"/><Relationship Id="rId129" Type="http://schemas.openxmlformats.org/officeDocument/2006/relationships/tableStyles" Target="tableStyles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microsoft.com/office/2016/11/relationships/changesInfo" Target="changesInfos/changesInfo1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microsoft.com/office/2015/10/relationships/revisionInfo" Target="revisionInfo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viewProps" Target="viewProp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1B528289-06C2-42C8-A24F-58F9BB1555AF}"/>
    <pc:docChg chg="undo redo custSel addSld modSld modMainMaster">
      <pc:chgData name="Alfred Asterjadhi" userId="39de57b9-85c0-4fd1-aaac-8ca2b6560ad0" providerId="ADAL" clId="{1B528289-06C2-42C8-A24F-58F9BB1555AF}" dt="2023-09-12T14:04:33.505" v="1322"/>
      <pc:docMkLst>
        <pc:docMk/>
      </pc:docMkLst>
      <pc:sldChg chg="modSp add mod">
        <pc:chgData name="Alfred Asterjadhi" userId="39de57b9-85c0-4fd1-aaac-8ca2b6560ad0" providerId="ADAL" clId="{1B528289-06C2-42C8-A24F-58F9BB1555AF}" dt="2023-09-12T14:04:14.080" v="1315"/>
        <pc:sldMkLst>
          <pc:docMk/>
          <pc:sldMk cId="2510648926" sldId="1155"/>
        </pc:sldMkLst>
        <pc:spChg chg="mod">
          <ac:chgData name="Alfred Asterjadhi" userId="39de57b9-85c0-4fd1-aaac-8ca2b6560ad0" providerId="ADAL" clId="{1B528289-06C2-42C8-A24F-58F9BB1555AF}" dt="2023-09-12T14:04:14.080" v="1315"/>
          <ac:spMkLst>
            <pc:docMk/>
            <pc:sldMk cId="2510648926" sldId="1155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11T20:31:41.790" v="1076" actId="20577"/>
          <ac:spMkLst>
            <pc:docMk/>
            <pc:sldMk cId="2510648926" sldId="1155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09-12T14:04:21.699" v="1316"/>
        <pc:sldMkLst>
          <pc:docMk/>
          <pc:sldMk cId="2340149038" sldId="1156"/>
        </pc:sldMkLst>
        <pc:spChg chg="mod">
          <ac:chgData name="Alfred Asterjadhi" userId="39de57b9-85c0-4fd1-aaac-8ca2b6560ad0" providerId="ADAL" clId="{1B528289-06C2-42C8-A24F-58F9BB1555AF}" dt="2023-08-23T16:45:32.347" v="18" actId="20577"/>
          <ac:spMkLst>
            <pc:docMk/>
            <pc:sldMk cId="2340149038" sldId="115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8-28T20:51:39.396" v="729" actId="6549"/>
          <ac:spMkLst>
            <pc:docMk/>
            <pc:sldMk cId="2340149038" sldId="1156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1.699" v="1316"/>
          <ac:spMkLst>
            <pc:docMk/>
            <pc:sldMk cId="2340149038" sldId="115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4:04:23.563" v="1317"/>
        <pc:sldMkLst>
          <pc:docMk/>
          <pc:sldMk cId="2203567893" sldId="1157"/>
        </pc:sldMkLst>
        <pc:spChg chg="mod">
          <ac:chgData name="Alfred Asterjadhi" userId="39de57b9-85c0-4fd1-aaac-8ca2b6560ad0" providerId="ADAL" clId="{1B528289-06C2-42C8-A24F-58F9BB1555AF}" dt="2023-08-24T17:25:46.244" v="137" actId="20577"/>
          <ac:spMkLst>
            <pc:docMk/>
            <pc:sldMk cId="2203567893" sldId="115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8-28T14:48:38.817" v="717" actId="207"/>
          <ac:spMkLst>
            <pc:docMk/>
            <pc:sldMk cId="2203567893" sldId="1157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3.563" v="1317"/>
          <ac:spMkLst>
            <pc:docMk/>
            <pc:sldMk cId="2203567893" sldId="11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4:04:25.562" v="1318"/>
        <pc:sldMkLst>
          <pc:docMk/>
          <pc:sldMk cId="2276235261" sldId="1158"/>
        </pc:sldMkLst>
        <pc:spChg chg="mod">
          <ac:chgData name="Alfred Asterjadhi" userId="39de57b9-85c0-4fd1-aaac-8ca2b6560ad0" providerId="ADAL" clId="{1B528289-06C2-42C8-A24F-58F9BB1555AF}" dt="2023-08-29T00:55:50.402" v="731" actId="20577"/>
          <ac:spMkLst>
            <pc:docMk/>
            <pc:sldMk cId="2276235261" sldId="115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8-31T01:20:07.433" v="977" actId="114"/>
          <ac:spMkLst>
            <pc:docMk/>
            <pc:sldMk cId="2276235261" sldId="1158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5.562" v="1318"/>
          <ac:spMkLst>
            <pc:docMk/>
            <pc:sldMk cId="2276235261" sldId="1158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4:04:27.582" v="1319"/>
        <pc:sldMkLst>
          <pc:docMk/>
          <pc:sldMk cId="4196663104" sldId="1159"/>
        </pc:sldMkLst>
        <pc:spChg chg="mod">
          <ac:chgData name="Alfred Asterjadhi" userId="39de57b9-85c0-4fd1-aaac-8ca2b6560ad0" providerId="ADAL" clId="{1B528289-06C2-42C8-A24F-58F9BB1555AF}" dt="2023-08-29T01:02:04.997" v="856" actId="20577"/>
          <ac:spMkLst>
            <pc:docMk/>
            <pc:sldMk cId="4196663104" sldId="115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8-29T01:03:31.822" v="897" actId="114"/>
          <ac:spMkLst>
            <pc:docMk/>
            <pc:sldMk cId="4196663104" sldId="1159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7.582" v="1319"/>
          <ac:spMkLst>
            <pc:docMk/>
            <pc:sldMk cId="4196663104" sldId="115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4:04:29.466" v="1320"/>
        <pc:sldMkLst>
          <pc:docMk/>
          <pc:sldMk cId="3931228778" sldId="1160"/>
        </pc:sldMkLst>
        <pc:spChg chg="mod">
          <ac:chgData name="Alfred Asterjadhi" userId="39de57b9-85c0-4fd1-aaac-8ca2b6560ad0" providerId="ADAL" clId="{1B528289-06C2-42C8-A24F-58F9BB1555AF}" dt="2023-09-06T16:54:44.986" v="979" actId="20577"/>
          <ac:spMkLst>
            <pc:docMk/>
            <pc:sldMk cId="3931228778" sldId="116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06T17:02:22.569" v="1074" actId="6549"/>
          <ac:spMkLst>
            <pc:docMk/>
            <pc:sldMk cId="3931228778" sldId="1160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9.466" v="1320"/>
          <ac:spMkLst>
            <pc:docMk/>
            <pc:sldMk cId="3931228778" sldId="116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4:04:31.467" v="1321"/>
        <pc:sldMkLst>
          <pc:docMk/>
          <pc:sldMk cId="770538490" sldId="1161"/>
        </pc:sldMkLst>
        <pc:spChg chg="mod">
          <ac:chgData name="Alfred Asterjadhi" userId="39de57b9-85c0-4fd1-aaac-8ca2b6560ad0" providerId="ADAL" clId="{1B528289-06C2-42C8-A24F-58F9BB1555AF}" dt="2023-09-12T14:04:31.467" v="1321"/>
          <ac:spMkLst>
            <pc:docMk/>
            <pc:sldMk cId="770538490" sldId="1161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11T20:31:49.946" v="1079" actId="20577"/>
          <ac:spMkLst>
            <pc:docMk/>
            <pc:sldMk cId="770538490" sldId="116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09-12T14:04:33.505" v="1322"/>
        <pc:sldMkLst>
          <pc:docMk/>
          <pc:sldMk cId="2029266666" sldId="1162"/>
        </pc:sldMkLst>
        <pc:spChg chg="mod">
          <ac:chgData name="Alfred Asterjadhi" userId="39de57b9-85c0-4fd1-aaac-8ca2b6560ad0" providerId="ADAL" clId="{1B528289-06C2-42C8-A24F-58F9BB1555AF}" dt="2023-09-11T20:32:06.306" v="1082" actId="20577"/>
          <ac:spMkLst>
            <pc:docMk/>
            <pc:sldMk cId="2029266666" sldId="116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1T20:36:42.255" v="1229" actId="20577"/>
          <ac:spMkLst>
            <pc:docMk/>
            <pc:sldMk cId="2029266666" sldId="1162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33.505" v="1322"/>
          <ac:spMkLst>
            <pc:docMk/>
            <pc:sldMk cId="2029266666" sldId="1162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3:41:05.793" v="1312" actId="20577"/>
        <pc:sldMkLst>
          <pc:docMk/>
          <pc:sldMk cId="687815188" sldId="1163"/>
        </pc:sldMkLst>
        <pc:spChg chg="mod">
          <ac:chgData name="Alfred Asterjadhi" userId="39de57b9-85c0-4fd1-aaac-8ca2b6560ad0" providerId="ADAL" clId="{1B528289-06C2-42C8-A24F-58F9BB1555AF}" dt="2023-09-12T13:39:31.830" v="1244" actId="20577"/>
          <ac:spMkLst>
            <pc:docMk/>
            <pc:sldMk cId="687815188" sldId="1163"/>
            <ac:spMk id="4" creationId="{7335E98F-CD54-45CC-B242-37886F48A525}"/>
          </ac:spMkLst>
        </pc:spChg>
        <pc:spChg chg="mod">
          <ac:chgData name="Alfred Asterjadhi" userId="39de57b9-85c0-4fd1-aaac-8ca2b6560ad0" providerId="ADAL" clId="{1B528289-06C2-42C8-A24F-58F9BB1555AF}" dt="2023-09-12T13:41:05.793" v="1312" actId="20577"/>
          <ac:spMkLst>
            <pc:docMk/>
            <pc:sldMk cId="687815188" sldId="1163"/>
            <ac:spMk id="8" creationId="{30ECE423-DD38-4A25-AD6E-26DF5AC61863}"/>
          </ac:spMkLst>
        </pc:spChg>
      </pc:sldChg>
      <pc:sldMasterChg chg="modSp mod">
        <pc:chgData name="Alfred Asterjadhi" userId="39de57b9-85c0-4fd1-aaac-8ca2b6560ad0" providerId="ADAL" clId="{1B528289-06C2-42C8-A24F-58F9BB1555AF}" dt="2023-09-12T14:03:46.169" v="1314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528289-06C2-42C8-A24F-58F9BB1555AF}" dt="2023-09-12T14:03:46.169" v="1314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redo custSel addSld delSld modSld sldOrd modMainMaster">
      <pc:chgData name="Alfred Asterjadhi" userId="39de57b9-85c0-4fd1-aaac-8ca2b6560ad0" providerId="ADAL" clId="{570731C7-F871-42F1-9270-11458313F9A9}" dt="2023-07-26T16:22:41.835" v="19893" actId="2057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3:28.600" v="19577" actId="33524"/>
        <pc:sldMkLst>
          <pc:docMk/>
          <pc:sldMk cId="26872680" sldId="880"/>
        </pc:sldMkLst>
        <pc:spChg chg="mod">
          <ac:chgData name="Alfred Asterjadhi" userId="39de57b9-85c0-4fd1-aaac-8ca2b6560ad0" providerId="ADAL" clId="{570731C7-F871-42F1-9270-11458313F9A9}" dt="2023-07-24T18:13:28.600" v="19577" actId="33524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570731C7-F871-42F1-9270-11458313F9A9}" dt="2023-07-13T09:46:22.546" v="1817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2:14.969" v="9004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2:14.969" v="9004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8T18:53:08.153" v="9038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3:08.153" v="9038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7:17.270" v="9106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7:17.270" v="9106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6:04.571" v="9069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6:04.571" v="9069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30T18:15:18.406" v="9730" actId="20577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30T18:15:18.406" v="9730" actId="20577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9T00:01:53.451" v="9705" actId="6549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9T00:01:53.451" v="9705" actId="6549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2:34.470" v="9206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2:34.470" v="9206"/>
          <ac:spMkLst>
            <pc:docMk/>
            <pc:sldMk cId="3511301959" sldId="1087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1:51:24.132" v="8310" actId="22"/>
          <ac:spMkLst>
            <pc:docMk/>
            <pc:sldMk cId="3511301959" sldId="1087"/>
            <ac:spMk id="8" creationId="{F8D4AA16-E2CC-9F60-C561-62CAE6EB73BC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3:31.874" v="9246" actId="6549"/>
        <pc:sldMkLst>
          <pc:docMk/>
          <pc:sldMk cId="1540389588" sldId="1088"/>
        </pc:sldMkLst>
        <pc:spChg chg="mod">
          <ac:chgData name="Alfred Asterjadhi" userId="39de57b9-85c0-4fd1-aaac-8ca2b6560ad0" providerId="ADAL" clId="{570731C7-F871-42F1-9270-11458313F9A9}" dt="2023-05-17T17:10:34.210" v="8094" actId="20577"/>
          <ac:spMkLst>
            <pc:docMk/>
            <pc:sldMk cId="1540389588" sldId="108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3:31.874" v="9246" actId="6549"/>
          <ac:spMkLst>
            <pc:docMk/>
            <pc:sldMk cId="1540389588" sldId="108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6:43:18.144" v="8897" actId="22"/>
          <ac:spMkLst>
            <pc:docMk/>
            <pc:sldMk cId="1540389588" sldId="1088"/>
            <ac:spMk id="8" creationId="{013FCEBB-7600-889D-E18F-40E74E594274}"/>
          </ac:spMkLst>
        </pc:spChg>
      </pc:sldChg>
      <pc:sldChg chg="modSp new mod ord">
        <pc:chgData name="Alfred Asterjadhi" userId="39de57b9-85c0-4fd1-aaac-8ca2b6560ad0" providerId="ADAL" clId="{570731C7-F871-42F1-9270-11458313F9A9}" dt="2023-05-18T19:36:39.182" v="9581" actId="20577"/>
        <pc:sldMkLst>
          <pc:docMk/>
          <pc:sldMk cId="2156200360" sldId="1089"/>
        </pc:sldMkLst>
        <pc:spChg chg="mod">
          <ac:chgData name="Alfred Asterjadhi" userId="39de57b9-85c0-4fd1-aaac-8ca2b6560ad0" providerId="ADAL" clId="{570731C7-F871-42F1-9270-11458313F9A9}" dt="2023-05-18T19:35:59.537" v="9556" actId="20577"/>
          <ac:spMkLst>
            <pc:docMk/>
            <pc:sldMk cId="2156200360" sldId="1089"/>
            <ac:spMk id="2" creationId="{337667A9-122D-1581-BB41-85C90C4BEC75}"/>
          </ac:spMkLst>
        </pc:spChg>
        <pc:spChg chg="mod">
          <ac:chgData name="Alfred Asterjadhi" userId="39de57b9-85c0-4fd1-aaac-8ca2b6560ad0" providerId="ADAL" clId="{570731C7-F871-42F1-9270-11458313F9A9}" dt="2023-05-18T19:36:39.182" v="9581" actId="20577"/>
          <ac:spMkLst>
            <pc:docMk/>
            <pc:sldMk cId="2156200360" sldId="1089"/>
            <ac:spMk id="3" creationId="{B12CAF69-F738-F31F-2732-CEDC12F6713D}"/>
          </ac:spMkLst>
        </pc:spChg>
        <pc:spChg chg="mod">
          <ac:chgData name="Alfred Asterjadhi" userId="39de57b9-85c0-4fd1-aaac-8ca2b6560ad0" providerId="ADAL" clId="{570731C7-F871-42F1-9270-11458313F9A9}" dt="2023-05-18T16:50:43.811" v="8961" actId="20577"/>
          <ac:spMkLst>
            <pc:docMk/>
            <pc:sldMk cId="2156200360" sldId="1089"/>
            <ac:spMk id="6" creationId="{E9C9E8BC-7DFC-76CE-A4B7-91630036A40F}"/>
          </ac:spMkLst>
        </pc:spChg>
      </pc:sldChg>
      <pc:sldChg chg="modSp new mod">
        <pc:chgData name="Alfred Asterjadhi" userId="39de57b9-85c0-4fd1-aaac-8ca2b6560ad0" providerId="ADAL" clId="{570731C7-F871-42F1-9270-11458313F9A9}" dt="2023-05-18T19:08:47.396" v="9321"/>
        <pc:sldMkLst>
          <pc:docMk/>
          <pc:sldMk cId="2546590398" sldId="1090"/>
        </pc:sldMkLst>
        <pc:spChg chg="mod">
          <ac:chgData name="Alfred Asterjadhi" userId="39de57b9-85c0-4fd1-aaac-8ca2b6560ad0" providerId="ADAL" clId="{570731C7-F871-42F1-9270-11458313F9A9}" dt="2023-05-18T16:49:53.968" v="8938" actId="20577"/>
          <ac:spMkLst>
            <pc:docMk/>
            <pc:sldMk cId="2546590398" sldId="1090"/>
            <ac:spMk id="2" creationId="{E9A5AE96-D676-F8B3-CFFB-9D152B562B4B}"/>
          </ac:spMkLst>
        </pc:spChg>
        <pc:spChg chg="mod">
          <ac:chgData name="Alfred Asterjadhi" userId="39de57b9-85c0-4fd1-aaac-8ca2b6560ad0" providerId="ADAL" clId="{570731C7-F871-42F1-9270-11458313F9A9}" dt="2023-05-18T19:08:47.396" v="9321"/>
          <ac:spMkLst>
            <pc:docMk/>
            <pc:sldMk cId="2546590398" sldId="1090"/>
            <ac:spMk id="3" creationId="{8847D2E2-48D7-7E17-B821-7E7DF059DADE}"/>
          </ac:spMkLst>
        </pc:spChg>
      </pc:sldChg>
      <pc:sldChg chg="modSp add mod">
        <pc:chgData name="Alfred Asterjadhi" userId="39de57b9-85c0-4fd1-aaac-8ca2b6560ad0" providerId="ADAL" clId="{570731C7-F871-42F1-9270-11458313F9A9}" dt="2023-05-18T23:42:42.830" v="9671" actId="20577"/>
        <pc:sldMkLst>
          <pc:docMk/>
          <pc:sldMk cId="1210905946" sldId="1091"/>
        </pc:sldMkLst>
        <pc:spChg chg="mod">
          <ac:chgData name="Alfred Asterjadhi" userId="39de57b9-85c0-4fd1-aaac-8ca2b6560ad0" providerId="ADAL" clId="{570731C7-F871-42F1-9270-11458313F9A9}" dt="2023-05-18T19:30:39.812" v="9417" actId="20577"/>
          <ac:spMkLst>
            <pc:docMk/>
            <pc:sldMk cId="1210905946" sldId="109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23:42:42.830" v="9671" actId="20577"/>
          <ac:spMkLst>
            <pc:docMk/>
            <pc:sldMk cId="1210905946" sldId="109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9T17:33:15.658" v="10568" actId="20577"/>
        <pc:sldMkLst>
          <pc:docMk/>
          <pc:sldMk cId="156231717" sldId="1092"/>
        </pc:sldMkLst>
        <pc:spChg chg="mod">
          <ac:chgData name="Alfred Asterjadhi" userId="39de57b9-85c0-4fd1-aaac-8ca2b6560ad0" providerId="ADAL" clId="{570731C7-F871-42F1-9270-11458313F9A9}" dt="2023-05-18T19:31:07.751" v="9427" actId="20577"/>
          <ac:spMkLst>
            <pc:docMk/>
            <pc:sldMk cId="156231717" sldId="109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09T17:33:15.658" v="10568" actId="20577"/>
          <ac:spMkLst>
            <pc:docMk/>
            <pc:sldMk cId="156231717" sldId="109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7:57.924" v="12346"/>
        <pc:sldMkLst>
          <pc:docMk/>
          <pc:sldMk cId="453678126" sldId="1093"/>
        </pc:sldMkLst>
        <pc:spChg chg="mod">
          <ac:chgData name="Alfred Asterjadhi" userId="39de57b9-85c0-4fd1-aaac-8ca2b6560ad0" providerId="ADAL" clId="{570731C7-F871-42F1-9270-11458313F9A9}" dt="2023-06-19T15:56:42.219" v="10653" actId="20577"/>
          <ac:spMkLst>
            <pc:docMk/>
            <pc:sldMk cId="453678126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7:57.924" v="12346"/>
          <ac:spMkLst>
            <pc:docMk/>
            <pc:sldMk cId="453678126" sldId="1093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7.702" v="10899"/>
          <ac:spMkLst>
            <pc:docMk/>
            <pc:sldMk cId="453678126" sldId="1093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17.019" v="10648" actId="2696"/>
        <pc:sldMkLst>
          <pc:docMk/>
          <pc:sldMk cId="2278968325" sldId="1093"/>
        </pc:sldMkLst>
        <pc:spChg chg="mod">
          <ac:chgData name="Alfred Asterjadhi" userId="39de57b9-85c0-4fd1-aaac-8ca2b6560ad0" providerId="ADAL" clId="{570731C7-F871-42F1-9270-11458313F9A9}" dt="2023-05-31T22:34:53.070" v="10120" actId="20577"/>
          <ac:spMkLst>
            <pc:docMk/>
            <pc:sldMk cId="2278968325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19T15:56:00.580" v="10647" actId="114"/>
          <ac:spMkLst>
            <pc:docMk/>
            <pc:sldMk cId="2278968325" sldId="10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8T16:58:04.120" v="10204" actId="20577"/>
        <pc:sldMkLst>
          <pc:docMk/>
          <pc:sldMk cId="1215498457" sldId="1094"/>
        </pc:sldMkLst>
        <pc:spChg chg="mod">
          <ac:chgData name="Alfred Asterjadhi" userId="39de57b9-85c0-4fd1-aaac-8ca2b6560ad0" providerId="ADAL" clId="{570731C7-F871-42F1-9270-11458313F9A9}" dt="2023-06-05T17:27:14.600" v="10195" actId="20577"/>
          <ac:spMkLst>
            <pc:docMk/>
            <pc:sldMk cId="1215498457" sldId="1094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6-08T16:58:04.120" v="10204" actId="20577"/>
          <ac:spMkLst>
            <pc:docMk/>
            <pc:sldMk cId="1215498457" sldId="109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6-22T16:30:02.383" v="10909" actId="20577"/>
        <pc:sldMkLst>
          <pc:docMk/>
          <pc:sldMk cId="550260571" sldId="1095"/>
        </pc:sldMkLst>
        <pc:spChg chg="mod">
          <ac:chgData name="Alfred Asterjadhi" userId="39de57b9-85c0-4fd1-aaac-8ca2b6560ad0" providerId="ADAL" clId="{570731C7-F871-42F1-9270-11458313F9A9}" dt="2023-06-08T17:03:13.862" v="10324" actId="20577"/>
          <ac:spMkLst>
            <pc:docMk/>
            <pc:sldMk cId="550260571" sldId="109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6:41.415" v="10786" actId="6549"/>
          <ac:spMkLst>
            <pc:docMk/>
            <pc:sldMk cId="550260571" sldId="109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30:02.383" v="10909" actId="20577"/>
          <ac:spMkLst>
            <pc:docMk/>
            <pc:sldMk cId="550260571" sldId="109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0:46:02.150" v="12237" actId="20577"/>
        <pc:sldMkLst>
          <pc:docMk/>
          <pc:sldMk cId="458682330" sldId="1096"/>
        </pc:sldMkLst>
        <pc:spChg chg="mod">
          <ac:chgData name="Alfred Asterjadhi" userId="39de57b9-85c0-4fd1-aaac-8ca2b6560ad0" providerId="ADAL" clId="{570731C7-F871-42F1-9270-11458313F9A9}" dt="2023-06-22T16:29:42.362" v="10898" actId="20577"/>
          <ac:spMkLst>
            <pc:docMk/>
            <pc:sldMk cId="458682330" sldId="109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7-11T10:46:02.150" v="12237" actId="20577"/>
          <ac:spMkLst>
            <pc:docMk/>
            <pc:sldMk cId="458682330" sldId="1096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25.871" v="10650" actId="2696"/>
        <pc:sldMkLst>
          <pc:docMk/>
          <pc:sldMk cId="1111814214" sldId="1097"/>
        </pc:sldMkLst>
        <pc:spChg chg="mod">
          <ac:chgData name="Alfred Asterjadhi" userId="39de57b9-85c0-4fd1-aaac-8ca2b6560ad0" providerId="ADAL" clId="{570731C7-F871-42F1-9270-11458313F9A9}" dt="2023-06-19T15:52:28.848" v="10574" actId="20577"/>
          <ac:spMkLst>
            <pc:docMk/>
            <pc:sldMk cId="1111814214" sldId="1097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57.928" v="10905" actId="20577"/>
        <pc:sldMkLst>
          <pc:docMk/>
          <pc:sldMk cId="1545377761" sldId="1097"/>
        </pc:sldMkLst>
        <pc:spChg chg="mod">
          <ac:chgData name="Alfred Asterjadhi" userId="39de57b9-85c0-4fd1-aaac-8ca2b6560ad0" providerId="ADAL" clId="{570731C7-F871-42F1-9270-11458313F9A9}" dt="2023-06-19T15:56:35.157" v="10652" actId="20577"/>
          <ac:spMkLst>
            <pc:docMk/>
            <pc:sldMk cId="1545377761" sldId="109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4:19.998" v="10753"/>
          <ac:spMkLst>
            <pc:docMk/>
            <pc:sldMk cId="1545377761" sldId="109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57.928" v="10905" actId="20577"/>
          <ac:spMkLst>
            <pc:docMk/>
            <pc:sldMk cId="1545377761" sldId="109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2:44.750" v="12475"/>
        <pc:sldMkLst>
          <pc:docMk/>
          <pc:sldMk cId="1656120295" sldId="1098"/>
        </pc:sldMkLst>
        <pc:spChg chg="mod">
          <ac:chgData name="Alfred Asterjadhi" userId="39de57b9-85c0-4fd1-aaac-8ca2b6560ad0" providerId="ADAL" clId="{570731C7-F871-42F1-9270-11458313F9A9}" dt="2023-06-27T15:37:08.122" v="11125" actId="20577"/>
          <ac:spMkLst>
            <pc:docMk/>
            <pc:sldMk cId="1656120295" sldId="109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6-22T16:29:51.835" v="10901"/>
          <ac:spMkLst>
            <pc:docMk/>
            <pc:sldMk cId="1656120295" sldId="109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7-11T13:22:44.750" v="12475"/>
          <ac:spMkLst>
            <pc:docMk/>
            <pc:sldMk cId="1656120295" sldId="10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9:58.957" v="12399"/>
        <pc:sldMkLst>
          <pc:docMk/>
          <pc:sldMk cId="2520185271" sldId="1099"/>
        </pc:sldMkLst>
        <pc:spChg chg="mod">
          <ac:chgData name="Alfred Asterjadhi" userId="39de57b9-85c0-4fd1-aaac-8ca2b6560ad0" providerId="ADAL" clId="{570731C7-F871-42F1-9270-11458313F9A9}" dt="2023-06-27T15:37:04.174" v="11124" actId="20577"/>
          <ac:spMkLst>
            <pc:docMk/>
            <pc:sldMk cId="2520185271" sldId="109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9:58.957" v="12399"/>
          <ac:spMkLst>
            <pc:docMk/>
            <pc:sldMk cId="2520185271" sldId="109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9.539" v="10900"/>
          <ac:spMkLst>
            <pc:docMk/>
            <pc:sldMk cId="2520185271" sldId="109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27T15:36:52.333" v="11119" actId="2696"/>
        <pc:sldMkLst>
          <pc:docMk/>
          <pc:sldMk cId="22999580" sldId="1100"/>
        </pc:sldMkLst>
        <pc:spChg chg="mod">
          <ac:chgData name="Alfred Asterjadhi" userId="39de57b9-85c0-4fd1-aaac-8ca2b6560ad0" providerId="ADAL" clId="{570731C7-F871-42F1-9270-11458313F9A9}" dt="2023-06-27T15:25:48.985" v="10914" actId="20577"/>
          <ac:spMkLst>
            <pc:docMk/>
            <pc:sldMk cId="22999580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7T15:36:45.787" v="11118" actId="20577"/>
          <ac:spMkLst>
            <pc:docMk/>
            <pc:sldMk cId="22999580" sldId="110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7T15:29:56.665" v="11005" actId="20577"/>
          <ac:spMkLst>
            <pc:docMk/>
            <pc:sldMk cId="22999580" sldId="110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8:54.031" v="12370"/>
        <pc:sldMkLst>
          <pc:docMk/>
          <pc:sldMk cId="2355892918" sldId="1100"/>
        </pc:sldMkLst>
        <pc:spChg chg="mod">
          <ac:chgData name="Alfred Asterjadhi" userId="39de57b9-85c0-4fd1-aaac-8ca2b6560ad0" providerId="ADAL" clId="{570731C7-F871-42F1-9270-11458313F9A9}" dt="2023-06-27T15:37:00.048" v="11122" actId="20577"/>
          <ac:spMkLst>
            <pc:docMk/>
            <pc:sldMk cId="2355892918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8:54.031" v="12370"/>
          <ac:spMkLst>
            <pc:docMk/>
            <pc:sldMk cId="2355892918" sldId="11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3:48.167" v="12508" actId="20577"/>
        <pc:sldMkLst>
          <pc:docMk/>
          <pc:sldMk cId="1687297951" sldId="1101"/>
        </pc:sldMkLst>
        <pc:spChg chg="mod">
          <ac:chgData name="Alfred Asterjadhi" userId="39de57b9-85c0-4fd1-aaac-8ca2b6560ad0" providerId="ADAL" clId="{570731C7-F871-42F1-9270-11458313F9A9}" dt="2023-07-06T11:17:58.868" v="11216" actId="20577"/>
          <ac:spMkLst>
            <pc:docMk/>
            <pc:sldMk cId="1687297951" sldId="110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3:48.167" v="12508" actId="20577"/>
          <ac:spMkLst>
            <pc:docMk/>
            <pc:sldMk cId="1687297951" sldId="11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5:00.335" v="12548"/>
        <pc:sldMkLst>
          <pc:docMk/>
          <pc:sldMk cId="4101845644" sldId="1102"/>
        </pc:sldMkLst>
        <pc:spChg chg="mod">
          <ac:chgData name="Alfred Asterjadhi" userId="39de57b9-85c0-4fd1-aaac-8ca2b6560ad0" providerId="ADAL" clId="{570731C7-F871-42F1-9270-11458313F9A9}" dt="2023-07-06T11:33:03.988" v="11355" actId="20577"/>
          <ac:spMkLst>
            <pc:docMk/>
            <pc:sldMk cId="4101845644" sldId="110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5:00.335" v="12548"/>
          <ac:spMkLst>
            <pc:docMk/>
            <pc:sldMk cId="4101845644" sldId="11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6:06.724" v="12585" actId="20577"/>
        <pc:sldMkLst>
          <pc:docMk/>
          <pc:sldMk cId="3593052563" sldId="1103"/>
        </pc:sldMkLst>
        <pc:spChg chg="mod">
          <ac:chgData name="Alfred Asterjadhi" userId="39de57b9-85c0-4fd1-aaac-8ca2b6560ad0" providerId="ADAL" clId="{570731C7-F871-42F1-9270-11458313F9A9}" dt="2023-07-06T11:33:29.692" v="11370" actId="20577"/>
          <ac:spMkLst>
            <pc:docMk/>
            <pc:sldMk cId="3593052563" sldId="110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6:06.724" v="12585" actId="20577"/>
          <ac:spMkLst>
            <pc:docMk/>
            <pc:sldMk cId="3593052563" sldId="11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7:26.043" v="12616" actId="20577"/>
        <pc:sldMkLst>
          <pc:docMk/>
          <pc:sldMk cId="1079166070" sldId="1104"/>
        </pc:sldMkLst>
        <pc:spChg chg="mod">
          <ac:chgData name="Alfred Asterjadhi" userId="39de57b9-85c0-4fd1-aaac-8ca2b6560ad0" providerId="ADAL" clId="{570731C7-F871-42F1-9270-11458313F9A9}" dt="2023-07-08T07:45:55.213" v="11612" actId="6549"/>
          <ac:spMkLst>
            <pc:docMk/>
            <pc:sldMk cId="1079166070" sldId="110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7:26.043" v="12616" actId="20577"/>
          <ac:spMkLst>
            <pc:docMk/>
            <pc:sldMk cId="1079166070" sldId="11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9:58.453" v="12672"/>
        <pc:sldMkLst>
          <pc:docMk/>
          <pc:sldMk cId="1404049650" sldId="1105"/>
        </pc:sldMkLst>
        <pc:spChg chg="mod">
          <ac:chgData name="Alfred Asterjadhi" userId="39de57b9-85c0-4fd1-aaac-8ca2b6560ad0" providerId="ADAL" clId="{570731C7-F871-42F1-9270-11458313F9A9}" dt="2023-07-08T16:15:03.254" v="11888" actId="20577"/>
          <ac:spMkLst>
            <pc:docMk/>
            <pc:sldMk cId="1404049650" sldId="110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9:58.453" v="12672"/>
          <ac:spMkLst>
            <pc:docMk/>
            <pc:sldMk cId="1404049650" sldId="11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06:24:34.018" v="13457" actId="207"/>
        <pc:sldMkLst>
          <pc:docMk/>
          <pc:sldMk cId="853705033" sldId="1106"/>
        </pc:sldMkLst>
        <pc:spChg chg="mod">
          <ac:chgData name="Alfred Asterjadhi" userId="39de57b9-85c0-4fd1-aaac-8ca2b6560ad0" providerId="ADAL" clId="{570731C7-F871-42F1-9270-11458313F9A9}" dt="2023-07-10T14:03:28.155" v="12013" actId="20577"/>
          <ac:spMkLst>
            <pc:docMk/>
            <pc:sldMk cId="853705033" sldId="110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06:24:34.018" v="13457" actId="207"/>
          <ac:spMkLst>
            <pc:docMk/>
            <pc:sldMk cId="853705033" sldId="110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6:18.988" v="12306"/>
        <pc:sldMkLst>
          <pc:docMk/>
          <pc:sldMk cId="2404781967" sldId="1107"/>
        </pc:sldMkLst>
        <pc:spChg chg="mod">
          <ac:chgData name="Alfred Asterjadhi" userId="39de57b9-85c0-4fd1-aaac-8ca2b6560ad0" providerId="ADAL" clId="{570731C7-F871-42F1-9270-11458313F9A9}" dt="2023-07-11T13:16:18.988" v="12306"/>
          <ac:spMkLst>
            <pc:docMk/>
            <pc:sldMk cId="2404781967" sldId="110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5:14.129" v="15729" actId="20577"/>
        <pc:sldMkLst>
          <pc:docMk/>
          <pc:sldMk cId="1125864725" sldId="1108"/>
        </pc:sldMkLst>
        <pc:spChg chg="mod">
          <ac:chgData name="Alfred Asterjadhi" userId="39de57b9-85c0-4fd1-aaac-8ca2b6560ad0" providerId="ADAL" clId="{570731C7-F871-42F1-9270-11458313F9A9}" dt="2023-07-13T00:15:14.129" v="15729" actId="20577"/>
          <ac:spMkLst>
            <pc:docMk/>
            <pc:sldMk cId="1125864725" sldId="1108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4:17.596" v="16695"/>
        <pc:sldMkLst>
          <pc:docMk/>
          <pc:sldMk cId="3430999305" sldId="1109"/>
        </pc:sldMkLst>
        <pc:spChg chg="mod">
          <ac:chgData name="Alfred Asterjadhi" userId="39de57b9-85c0-4fd1-aaac-8ca2b6560ad0" providerId="ADAL" clId="{570731C7-F871-42F1-9270-11458313F9A9}" dt="2023-07-12T22:50:15.751" v="14384" actId="20577"/>
          <ac:spMkLst>
            <pc:docMk/>
            <pc:sldMk cId="3430999305" sldId="110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4:17.596" v="16695"/>
          <ac:spMkLst>
            <pc:docMk/>
            <pc:sldMk cId="3430999305" sldId="110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5:09.996" v="16722"/>
        <pc:sldMkLst>
          <pc:docMk/>
          <pc:sldMk cId="179071784" sldId="1110"/>
        </pc:sldMkLst>
        <pc:spChg chg="mod">
          <ac:chgData name="Alfred Asterjadhi" userId="39de57b9-85c0-4fd1-aaac-8ca2b6560ad0" providerId="ADAL" clId="{570731C7-F871-42F1-9270-11458313F9A9}" dt="2023-07-12T22:50:19.916" v="14388" actId="20577"/>
          <ac:spMkLst>
            <pc:docMk/>
            <pc:sldMk cId="179071784" sldId="111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5:09.996" v="16722"/>
          <ac:spMkLst>
            <pc:docMk/>
            <pc:sldMk cId="179071784" sldId="111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6:11.846" v="16752"/>
        <pc:sldMkLst>
          <pc:docMk/>
          <pc:sldMk cId="2762996847" sldId="1111"/>
        </pc:sldMkLst>
        <pc:spChg chg="mod">
          <ac:chgData name="Alfred Asterjadhi" userId="39de57b9-85c0-4fd1-aaac-8ca2b6560ad0" providerId="ADAL" clId="{570731C7-F871-42F1-9270-11458313F9A9}" dt="2023-07-12T22:50:24.295" v="14390" actId="20577"/>
          <ac:spMkLst>
            <pc:docMk/>
            <pc:sldMk cId="2762996847" sldId="111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6:11.846" v="16752"/>
          <ac:spMkLst>
            <pc:docMk/>
            <pc:sldMk cId="2762996847" sldId="111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9:15.552" v="16803"/>
        <pc:sldMkLst>
          <pc:docMk/>
          <pc:sldMk cId="2787618470" sldId="1112"/>
        </pc:sldMkLst>
        <pc:spChg chg="mod">
          <ac:chgData name="Alfred Asterjadhi" userId="39de57b9-85c0-4fd1-aaac-8ca2b6560ad0" providerId="ADAL" clId="{570731C7-F871-42F1-9270-11458313F9A9}" dt="2023-07-12T22:50:28.422" v="14392" actId="20577"/>
          <ac:spMkLst>
            <pc:docMk/>
            <pc:sldMk cId="2787618470" sldId="111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9:15.552" v="16803"/>
          <ac:spMkLst>
            <pc:docMk/>
            <pc:sldMk cId="2787618470" sldId="111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1:27.313" v="19560" actId="20577"/>
        <pc:sldMkLst>
          <pc:docMk/>
          <pc:sldMk cId="397338809" sldId="1113"/>
        </pc:sldMkLst>
        <pc:spChg chg="mod">
          <ac:chgData name="Alfred Asterjadhi" userId="39de57b9-85c0-4fd1-aaac-8ca2b6560ad0" providerId="ADAL" clId="{570731C7-F871-42F1-9270-11458313F9A9}" dt="2023-07-13T09:32:01.877" v="17592" actId="20577"/>
          <ac:spMkLst>
            <pc:docMk/>
            <pc:sldMk cId="39733880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24T18:11:27.313" v="19560" actId="20577"/>
          <ac:spMkLst>
            <pc:docMk/>
            <pc:sldMk cId="397338809" sldId="1113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78923239" sldId="1113"/>
        </pc:sldMkLst>
        <pc:spChg chg="mod">
          <ac:chgData name="Alfred Asterjadhi" userId="39de57b9-85c0-4fd1-aaac-8ca2b6560ad0" providerId="ADAL" clId="{570731C7-F871-42F1-9270-11458313F9A9}" dt="2023-07-13T00:34:58.188" v="16190" actId="20577"/>
          <ac:spMkLst>
            <pc:docMk/>
            <pc:sldMk cId="397892323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12T12:54:39.033" v="13463" actId="20577"/>
          <ac:spMkLst>
            <pc:docMk/>
            <pc:sldMk cId="3978923239" sldId="11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2:34.712" v="16834"/>
        <pc:sldMkLst>
          <pc:docMk/>
          <pc:sldMk cId="2517794860" sldId="1114"/>
        </pc:sldMkLst>
        <pc:spChg chg="mod">
          <ac:chgData name="Alfred Asterjadhi" userId="39de57b9-85c0-4fd1-aaac-8ca2b6560ad0" providerId="ADAL" clId="{570731C7-F871-42F1-9270-11458313F9A9}" dt="2023-07-12T22:50:32.748" v="14394" actId="20577"/>
          <ac:spMkLst>
            <pc:docMk/>
            <pc:sldMk cId="2517794860" sldId="111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2:34.712" v="16834"/>
          <ac:spMkLst>
            <pc:docMk/>
            <pc:sldMk cId="2517794860" sldId="1114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1:57:33.674" v="13465" actId="47"/>
        <pc:sldMkLst>
          <pc:docMk/>
          <pc:sldMk cId="2859510059" sldId="1114"/>
        </pc:sldMkLst>
      </pc:sldChg>
      <pc:sldChg chg="modSp add mod ord">
        <pc:chgData name="Alfred Asterjadhi" userId="39de57b9-85c0-4fd1-aaac-8ca2b6560ad0" providerId="ADAL" clId="{570731C7-F871-42F1-9270-11458313F9A9}" dt="2023-07-13T13:27:22.011" v="19094" actId="20577"/>
        <pc:sldMkLst>
          <pc:docMk/>
          <pc:sldMk cId="2422273273" sldId="1115"/>
        </pc:sldMkLst>
        <pc:spChg chg="mod">
          <ac:chgData name="Alfred Asterjadhi" userId="39de57b9-85c0-4fd1-aaac-8ca2b6560ad0" providerId="ADAL" clId="{570731C7-F871-42F1-9270-11458313F9A9}" dt="2023-07-13T09:35:57.303" v="17720" actId="20577"/>
          <ac:spMkLst>
            <pc:docMk/>
            <pc:sldMk cId="2422273273" sldId="111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7:22.011" v="19094" actId="20577"/>
          <ac:spMkLst>
            <pc:docMk/>
            <pc:sldMk cId="2422273273" sldId="11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1:42.863" v="16661"/>
        <pc:sldMkLst>
          <pc:docMk/>
          <pc:sldMk cId="169183761" sldId="1116"/>
        </pc:sldMkLst>
        <pc:spChg chg="mod">
          <ac:chgData name="Alfred Asterjadhi" userId="39de57b9-85c0-4fd1-aaac-8ca2b6560ad0" providerId="ADAL" clId="{570731C7-F871-42F1-9270-11458313F9A9}" dt="2023-07-12T22:25:20.599" v="13833" actId="20577"/>
          <ac:spMkLst>
            <pc:docMk/>
            <pc:sldMk cId="169183761" sldId="111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1:42.863" v="16661"/>
          <ac:spMkLst>
            <pc:docMk/>
            <pc:sldMk cId="169183761" sldId="1116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2:51:11.269" v="14399" actId="47"/>
        <pc:sldMkLst>
          <pc:docMk/>
          <pc:sldMk cId="312065068" sldId="1117"/>
        </pc:sldMkLst>
      </pc:sldChg>
      <pc:sldChg chg="modSp add del mod">
        <pc:chgData name="Alfred Asterjadhi" userId="39de57b9-85c0-4fd1-aaac-8ca2b6560ad0" providerId="ADAL" clId="{570731C7-F871-42F1-9270-11458313F9A9}" dt="2023-07-12T23:00:11.641" v="14493" actId="47"/>
        <pc:sldMkLst>
          <pc:docMk/>
          <pc:sldMk cId="4265683073" sldId="1118"/>
        </pc:sldMkLst>
        <pc:spChg chg="mod">
          <ac:chgData name="Alfred Asterjadhi" userId="39de57b9-85c0-4fd1-aaac-8ca2b6560ad0" providerId="ADAL" clId="{570731C7-F871-42F1-9270-11458313F9A9}" dt="2023-07-12T22:51:25.218" v="14418" actId="20577"/>
          <ac:spMkLst>
            <pc:docMk/>
            <pc:sldMk cId="4265683073" sldId="111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53:01.879" v="14478"/>
          <ac:spMkLst>
            <pc:docMk/>
            <pc:sldMk cId="4265683073" sldId="111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2T23:00:14.055" v="14494" actId="47"/>
        <pc:sldMkLst>
          <pc:docMk/>
          <pc:sldMk cId="1843197004" sldId="1119"/>
        </pc:sldMkLst>
      </pc:sldChg>
      <pc:sldChg chg="modSp add mod">
        <pc:chgData name="Alfred Asterjadhi" userId="39de57b9-85c0-4fd1-aaac-8ca2b6560ad0" providerId="ADAL" clId="{570731C7-F871-42F1-9270-11458313F9A9}" dt="2023-07-13T07:15:57.142" v="16873" actId="6549"/>
        <pc:sldMkLst>
          <pc:docMk/>
          <pc:sldMk cId="2317552621" sldId="1120"/>
        </pc:sldMkLst>
        <pc:spChg chg="mod">
          <ac:chgData name="Alfred Asterjadhi" userId="39de57b9-85c0-4fd1-aaac-8ca2b6560ad0" providerId="ADAL" clId="{570731C7-F871-42F1-9270-11458313F9A9}" dt="2023-07-12T23:32:35.363" v="15103"/>
          <ac:spMkLst>
            <pc:docMk/>
            <pc:sldMk cId="2317552621" sldId="112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5:57.142" v="16873" actId="6549"/>
          <ac:spMkLst>
            <pc:docMk/>
            <pc:sldMk cId="2317552621" sldId="112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7:40.982" v="16898" actId="20577"/>
        <pc:sldMkLst>
          <pc:docMk/>
          <pc:sldMk cId="1134196576" sldId="1121"/>
        </pc:sldMkLst>
        <pc:spChg chg="mod">
          <ac:chgData name="Alfred Asterjadhi" userId="39de57b9-85c0-4fd1-aaac-8ca2b6560ad0" providerId="ADAL" clId="{570731C7-F871-42F1-9270-11458313F9A9}" dt="2023-07-12T23:32:27.399" v="15102" actId="20577"/>
          <ac:spMkLst>
            <pc:docMk/>
            <pc:sldMk cId="1134196576" sldId="112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7:40.982" v="16898" actId="20577"/>
          <ac:spMkLst>
            <pc:docMk/>
            <pc:sldMk cId="1134196576" sldId="112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7T16:12:47.208" v="19195" actId="20577"/>
        <pc:sldMkLst>
          <pc:docMk/>
          <pc:sldMk cId="1792235761" sldId="1122"/>
        </pc:sldMkLst>
        <pc:spChg chg="mod">
          <ac:chgData name="Alfred Asterjadhi" userId="39de57b9-85c0-4fd1-aaac-8ca2b6560ad0" providerId="ADAL" clId="{570731C7-F871-42F1-9270-11458313F9A9}" dt="2023-07-12T23:33:35.345" v="15107" actId="20577"/>
          <ac:spMkLst>
            <pc:docMk/>
            <pc:sldMk cId="1792235761" sldId="112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7T16:12:47.208" v="19195" actId="20577"/>
          <ac:spMkLst>
            <pc:docMk/>
            <pc:sldMk cId="1792235761" sldId="112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2:57.471" v="19572" actId="20577"/>
        <pc:sldMkLst>
          <pc:docMk/>
          <pc:sldMk cId="1154491754" sldId="1123"/>
        </pc:sldMkLst>
        <pc:spChg chg="mod">
          <ac:chgData name="Alfred Asterjadhi" userId="39de57b9-85c0-4fd1-aaac-8ca2b6560ad0" providerId="ADAL" clId="{570731C7-F871-42F1-9270-11458313F9A9}" dt="2023-07-12T23:34:16.859" v="15125" actId="20577"/>
          <ac:spMkLst>
            <pc:docMk/>
            <pc:sldMk cId="1154491754" sldId="112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2:57.471" v="19572" actId="20577"/>
          <ac:spMkLst>
            <pc:docMk/>
            <pc:sldMk cId="1154491754" sldId="1123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8:34:51.784" v="17438" actId="2696"/>
        <pc:sldMkLst>
          <pc:docMk/>
          <pc:sldMk cId="1424353342" sldId="1124"/>
        </pc:sldMkLst>
      </pc:sldChg>
      <pc:sldChg chg="modSp add mod">
        <pc:chgData name="Alfred Asterjadhi" userId="39de57b9-85c0-4fd1-aaac-8ca2b6560ad0" providerId="ADAL" clId="{570731C7-F871-42F1-9270-11458313F9A9}" dt="2023-07-26T02:35:08.242" v="19889" actId="20577"/>
        <pc:sldMkLst>
          <pc:docMk/>
          <pc:sldMk cId="1436416065" sldId="1124"/>
        </pc:sldMkLst>
        <pc:spChg chg="mod">
          <ac:chgData name="Alfred Asterjadhi" userId="39de57b9-85c0-4fd1-aaac-8ca2b6560ad0" providerId="ADAL" clId="{570731C7-F871-42F1-9270-11458313F9A9}" dt="2023-07-13T09:18:30.267" v="17504" actId="20577"/>
          <ac:spMkLst>
            <pc:docMk/>
            <pc:sldMk cId="1436416065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6T02:35:08.242" v="19889" actId="20577"/>
          <ac:spMkLst>
            <pc:docMk/>
            <pc:sldMk cId="1436416065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0:14:56.606" v="15724" actId="2696"/>
        <pc:sldMkLst>
          <pc:docMk/>
          <pc:sldMk cId="1696438322" sldId="1124"/>
        </pc:sldMkLst>
        <pc:spChg chg="mod">
          <ac:chgData name="Alfred Asterjadhi" userId="39de57b9-85c0-4fd1-aaac-8ca2b6560ad0" providerId="ADAL" clId="{570731C7-F871-42F1-9270-11458313F9A9}" dt="2023-07-12T23:35:02.820" v="15154" actId="20577"/>
          <ac:spMkLst>
            <pc:docMk/>
            <pc:sldMk cId="1696438322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3:44:10.384" v="15353"/>
          <ac:spMkLst>
            <pc:docMk/>
            <pc:sldMk cId="1696438322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39.720" v="17436" actId="2696"/>
        <pc:sldMkLst>
          <pc:docMk/>
          <pc:sldMk cId="1702825598" sldId="1124"/>
        </pc:sldMkLst>
        <pc:spChg chg="mod">
          <ac:chgData name="Alfred Asterjadhi" userId="39de57b9-85c0-4fd1-aaac-8ca2b6560ad0" providerId="ADAL" clId="{570731C7-F871-42F1-9270-11458313F9A9}" dt="2023-07-13T00:15:30.219" v="15739" actId="20577"/>
          <ac:spMkLst>
            <pc:docMk/>
            <pc:sldMk cId="1702825598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5:14.832" v="16197" actId="20577"/>
          <ac:spMkLst>
            <pc:docMk/>
            <pc:sldMk cId="1702825598" sldId="1124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00:08.629" v="17440" actId="2696"/>
        <pc:sldMkLst>
          <pc:docMk/>
          <pc:sldMk cId="3305869725" sldId="1124"/>
        </pc:sldMkLst>
      </pc:sldChg>
      <pc:sldChg chg="modSp new del mod">
        <pc:chgData name="Alfred Asterjadhi" userId="39de57b9-85c0-4fd1-aaac-8ca2b6560ad0" providerId="ADAL" clId="{570731C7-F871-42F1-9270-11458313F9A9}" dt="2023-07-13T00:02:39.288" v="15363" actId="47"/>
        <pc:sldMkLst>
          <pc:docMk/>
          <pc:sldMk cId="2726502655" sldId="1125"/>
        </pc:sldMkLst>
        <pc:spChg chg="mod">
          <ac:chgData name="Alfred Asterjadhi" userId="39de57b9-85c0-4fd1-aaac-8ca2b6560ad0" providerId="ADAL" clId="{570731C7-F871-42F1-9270-11458313F9A9}" dt="2023-07-12T23:59:17.546" v="15357" actId="20577"/>
          <ac:spMkLst>
            <pc:docMk/>
            <pc:sldMk cId="2726502655" sldId="1125"/>
            <ac:spMk id="2" creationId="{39EB9CEA-C625-6B4A-419A-7C67A1F444E2}"/>
          </ac:spMkLst>
        </pc:spChg>
        <pc:spChg chg="mod">
          <ac:chgData name="Alfred Asterjadhi" userId="39de57b9-85c0-4fd1-aaac-8ca2b6560ad0" providerId="ADAL" clId="{570731C7-F871-42F1-9270-11458313F9A9}" dt="2023-07-13T00:01:53.845" v="15361" actId="20577"/>
          <ac:spMkLst>
            <pc:docMk/>
            <pc:sldMk cId="2726502655" sldId="1125"/>
            <ac:spMk id="3" creationId="{849A5370-89B0-C4D8-BE66-1E94297D9249}"/>
          </ac:spMkLst>
        </pc:spChg>
      </pc:sldChg>
      <pc:sldChg chg="new del">
        <pc:chgData name="Alfred Asterjadhi" userId="39de57b9-85c0-4fd1-aaac-8ca2b6560ad0" providerId="ADAL" clId="{570731C7-F871-42F1-9270-11458313F9A9}" dt="2023-07-13T00:16:26.021" v="15750" actId="47"/>
        <pc:sldMkLst>
          <pc:docMk/>
          <pc:sldMk cId="3893940988" sldId="1126"/>
        </pc:sldMkLst>
      </pc:sldChg>
      <pc:sldChg chg="modSp add mod">
        <pc:chgData name="Alfred Asterjadhi" userId="39de57b9-85c0-4fd1-aaac-8ca2b6560ad0" providerId="ADAL" clId="{570731C7-F871-42F1-9270-11458313F9A9}" dt="2023-07-13T07:32:14.048" v="17108"/>
        <pc:sldMkLst>
          <pc:docMk/>
          <pc:sldMk cId="3762968734" sldId="1127"/>
        </pc:sldMkLst>
        <pc:spChg chg="mod">
          <ac:chgData name="Alfred Asterjadhi" userId="39de57b9-85c0-4fd1-aaac-8ca2b6560ad0" providerId="ADAL" clId="{570731C7-F871-42F1-9270-11458313F9A9}" dt="2023-07-13T00:15:55.362" v="15741" actId="20577"/>
          <ac:spMkLst>
            <pc:docMk/>
            <pc:sldMk cId="3762968734" sldId="112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32:14.048" v="17108"/>
          <ac:spMkLst>
            <pc:docMk/>
            <pc:sldMk cId="3762968734" sldId="112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6T02:30:28.736" v="19823" actId="20577"/>
        <pc:sldMkLst>
          <pc:docMk/>
          <pc:sldMk cId="4175216428" sldId="1128"/>
        </pc:sldMkLst>
        <pc:spChg chg="mod">
          <ac:chgData name="Alfred Asterjadhi" userId="39de57b9-85c0-4fd1-aaac-8ca2b6560ad0" providerId="ADAL" clId="{570731C7-F871-42F1-9270-11458313F9A9}" dt="2023-07-13T00:15:59.616" v="15745" actId="20577"/>
          <ac:spMkLst>
            <pc:docMk/>
            <pc:sldMk cId="4175216428" sldId="112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6T02:30:28.736" v="19823" actId="20577"/>
          <ac:spMkLst>
            <pc:docMk/>
            <pc:sldMk cId="4175216428" sldId="112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1:42.784" v="17212"/>
        <pc:sldMkLst>
          <pc:docMk/>
          <pc:sldMk cId="239690128" sldId="1129"/>
        </pc:sldMkLst>
        <pc:spChg chg="mod">
          <ac:chgData name="Alfred Asterjadhi" userId="39de57b9-85c0-4fd1-aaac-8ca2b6560ad0" providerId="ADAL" clId="{570731C7-F871-42F1-9270-11458313F9A9}" dt="2023-07-13T00:16:03.591" v="15747" actId="6549"/>
          <ac:spMkLst>
            <pc:docMk/>
            <pc:sldMk cId="239690128" sldId="112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1:42.784" v="17212"/>
          <ac:spMkLst>
            <pc:docMk/>
            <pc:sldMk cId="239690128" sldId="112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3:54.698" v="17238"/>
        <pc:sldMkLst>
          <pc:docMk/>
          <pc:sldMk cId="3058654037" sldId="1130"/>
        </pc:sldMkLst>
        <pc:spChg chg="mod">
          <ac:chgData name="Alfred Asterjadhi" userId="39de57b9-85c0-4fd1-aaac-8ca2b6560ad0" providerId="ADAL" clId="{570731C7-F871-42F1-9270-11458313F9A9}" dt="2023-07-13T00:16:08.809" v="15749" actId="6549"/>
          <ac:spMkLst>
            <pc:docMk/>
            <pc:sldMk cId="3058654037" sldId="113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3:54.698" v="17238"/>
          <ac:spMkLst>
            <pc:docMk/>
            <pc:sldMk cId="3058654037" sldId="113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18:16.225" v="17502" actId="20577"/>
        <pc:sldMkLst>
          <pc:docMk/>
          <pc:sldMk cId="223851031" sldId="1131"/>
        </pc:sldMkLst>
        <pc:spChg chg="mod">
          <ac:chgData name="Alfred Asterjadhi" userId="39de57b9-85c0-4fd1-aaac-8ca2b6560ad0" providerId="ADAL" clId="{570731C7-F871-42F1-9270-11458313F9A9}" dt="2023-07-13T09:18:16.225" v="17502" actId="20577"/>
          <ac:spMkLst>
            <pc:docMk/>
            <pc:sldMk cId="223851031" sldId="113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9:35.828" v="17271"/>
        <pc:sldMkLst>
          <pc:docMk/>
          <pc:sldMk cId="3932577484" sldId="1132"/>
        </pc:sldMkLst>
        <pc:spChg chg="mod">
          <ac:chgData name="Alfred Asterjadhi" userId="39de57b9-85c0-4fd1-aaac-8ca2b6560ad0" providerId="ADAL" clId="{570731C7-F871-42F1-9270-11458313F9A9}" dt="2023-07-13T00:16:31.745" v="15753" actId="20577"/>
          <ac:spMkLst>
            <pc:docMk/>
            <pc:sldMk cId="3932577484" sldId="113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9:35.828" v="17271"/>
          <ac:spMkLst>
            <pc:docMk/>
            <pc:sldMk cId="3932577484" sldId="113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2:09.419" v="17296"/>
        <pc:sldMkLst>
          <pc:docMk/>
          <pc:sldMk cId="3522038332" sldId="1133"/>
        </pc:sldMkLst>
        <pc:spChg chg="mod">
          <ac:chgData name="Alfred Asterjadhi" userId="39de57b9-85c0-4fd1-aaac-8ca2b6560ad0" providerId="ADAL" clId="{570731C7-F871-42F1-9270-11458313F9A9}" dt="2023-07-13T00:17:24.820" v="15785" actId="20577"/>
          <ac:spMkLst>
            <pc:docMk/>
            <pc:sldMk cId="3522038332" sldId="113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2:09.419" v="17296"/>
          <ac:spMkLst>
            <pc:docMk/>
            <pc:sldMk cId="3522038332" sldId="11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3:31.415" v="17322"/>
        <pc:sldMkLst>
          <pc:docMk/>
          <pc:sldMk cId="3762577914" sldId="1134"/>
        </pc:sldMkLst>
        <pc:spChg chg="mod">
          <ac:chgData name="Alfred Asterjadhi" userId="39de57b9-85c0-4fd1-aaac-8ca2b6560ad0" providerId="ADAL" clId="{570731C7-F871-42F1-9270-11458313F9A9}" dt="2023-07-13T00:18:38.529" v="15808" actId="20577"/>
          <ac:spMkLst>
            <pc:docMk/>
            <pc:sldMk cId="3762577914" sldId="113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3:31.415" v="17322"/>
          <ac:spMkLst>
            <pc:docMk/>
            <pc:sldMk cId="3762577914" sldId="11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7T16:34:36.772" v="19321" actId="20577"/>
        <pc:sldMkLst>
          <pc:docMk/>
          <pc:sldMk cId="2835481942" sldId="1135"/>
        </pc:sldMkLst>
        <pc:spChg chg="mod">
          <ac:chgData name="Alfred Asterjadhi" userId="39de57b9-85c0-4fd1-aaac-8ca2b6560ad0" providerId="ADAL" clId="{570731C7-F871-42F1-9270-11458313F9A9}" dt="2023-07-13T00:19:32.747" v="15837" actId="20577"/>
          <ac:spMkLst>
            <pc:docMk/>
            <pc:sldMk cId="2835481942" sldId="113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7T16:34:36.772" v="19321" actId="20577"/>
          <ac:spMkLst>
            <pc:docMk/>
            <pc:sldMk cId="2835481942" sldId="113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623037648" sldId="1136"/>
        </pc:sldMkLst>
        <pc:spChg chg="mod">
          <ac:chgData name="Alfred Asterjadhi" userId="39de57b9-85c0-4fd1-aaac-8ca2b6560ad0" providerId="ADAL" clId="{570731C7-F871-42F1-9270-11458313F9A9}" dt="2023-07-13T00:20:11.911" v="15845" actId="20577"/>
          <ac:spMkLst>
            <pc:docMk/>
            <pc:sldMk cId="623037648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8:04:23.846" v="17433" actId="207"/>
          <ac:spMkLst>
            <pc:docMk/>
            <pc:sldMk cId="623037648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2:30:58.252" v="18535"/>
        <pc:sldMkLst>
          <pc:docMk/>
          <pc:sldMk cId="2331183285" sldId="1136"/>
        </pc:sldMkLst>
        <pc:spChg chg="mod">
          <ac:chgData name="Alfred Asterjadhi" userId="39de57b9-85c0-4fd1-aaac-8ca2b6560ad0" providerId="ADAL" clId="{570731C7-F871-42F1-9270-11458313F9A9}" dt="2023-07-13T09:19:47.782" v="17516" actId="20577"/>
          <ac:spMkLst>
            <pc:docMk/>
            <pc:sldMk cId="2331183285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2:30:58.252" v="18535"/>
          <ac:spMkLst>
            <pc:docMk/>
            <pc:sldMk cId="2331183285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6:53.038" v="19540" actId="20577"/>
        <pc:sldMkLst>
          <pc:docMk/>
          <pc:sldMk cId="755760760" sldId="1137"/>
        </pc:sldMkLst>
        <pc:spChg chg="mod">
          <ac:chgData name="Alfred Asterjadhi" userId="39de57b9-85c0-4fd1-aaac-8ca2b6560ad0" providerId="ADAL" clId="{570731C7-F871-42F1-9270-11458313F9A9}" dt="2023-07-24T17:56:01.184" v="19530" actId="207"/>
          <ac:spMkLst>
            <pc:docMk/>
            <pc:sldMk cId="755760760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7:56:53.038" v="19540" actId="20577"/>
          <ac:spMkLst>
            <pc:docMk/>
            <pc:sldMk cId="755760760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406287156" sldId="1137"/>
        </pc:sldMkLst>
        <pc:spChg chg="mod">
          <ac:chgData name="Alfred Asterjadhi" userId="39de57b9-85c0-4fd1-aaac-8ca2b6560ad0" providerId="ADAL" clId="{570731C7-F871-42F1-9270-11458313F9A9}" dt="2023-07-13T00:20:49.689" v="15879" actId="6549"/>
          <ac:spMkLst>
            <pc:docMk/>
            <pc:sldMk cId="3406287156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7.538" v="16451" actId="114"/>
          <ac:spMkLst>
            <pc:docMk/>
            <pc:sldMk cId="3406287156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675678554" sldId="1138"/>
        </pc:sldMkLst>
        <pc:spChg chg="mod">
          <ac:chgData name="Alfred Asterjadhi" userId="39de57b9-85c0-4fd1-aaac-8ca2b6560ad0" providerId="ADAL" clId="{570731C7-F871-42F1-9270-11458313F9A9}" dt="2023-07-13T00:22:12.966" v="15902" actId="20577"/>
          <ac:spMkLst>
            <pc:docMk/>
            <pc:sldMk cId="1675678554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1.777" v="16450" actId="114"/>
          <ac:spMkLst>
            <pc:docMk/>
            <pc:sldMk cId="1675678554" sldId="113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3:59.845" v="19456" actId="13926"/>
        <pc:sldMkLst>
          <pc:docMk/>
          <pc:sldMk cId="3439292382" sldId="1138"/>
        </pc:sldMkLst>
        <pc:spChg chg="mod">
          <ac:chgData name="Alfred Asterjadhi" userId="39de57b9-85c0-4fd1-aaac-8ca2b6560ad0" providerId="ADAL" clId="{570731C7-F871-42F1-9270-11458313F9A9}" dt="2023-07-13T09:19:56.488" v="17521" actId="20577"/>
          <ac:spMkLst>
            <pc:docMk/>
            <pc:sldMk cId="3439292382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7:53:59.845" v="19456" actId="13926"/>
          <ac:spMkLst>
            <pc:docMk/>
            <pc:sldMk cId="3439292382" sldId="113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867303912" sldId="1139"/>
        </pc:sldMkLst>
        <pc:spChg chg="mod">
          <ac:chgData name="Alfred Asterjadhi" userId="39de57b9-85c0-4fd1-aaac-8ca2b6560ad0" providerId="ADAL" clId="{570731C7-F871-42F1-9270-11458313F9A9}" dt="2023-07-13T00:25:12.483" v="15930" actId="20577"/>
          <ac:spMkLst>
            <pc:docMk/>
            <pc:sldMk cId="867303912" sldId="11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50.939" v="16456" actId="20577"/>
          <ac:spMkLst>
            <pc:docMk/>
            <pc:sldMk cId="867303912" sldId="1139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0:50.733" v="17522" actId="47"/>
        <pc:sldMkLst>
          <pc:docMk/>
          <pc:sldMk cId="2644018459" sldId="1139"/>
        </pc:sldMkLst>
      </pc:sldChg>
      <pc:sldChg chg="add del">
        <pc:chgData name="Alfred Asterjadhi" userId="39de57b9-85c0-4fd1-aaac-8ca2b6560ad0" providerId="ADAL" clId="{570731C7-F871-42F1-9270-11458313F9A9}" dt="2023-07-13T09:21:35.363" v="17523" actId="47"/>
        <pc:sldMkLst>
          <pc:docMk/>
          <pc:sldMk cId="250030146" sldId="1140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12612239" sldId="1140"/>
        </pc:sldMkLst>
        <pc:spChg chg="mod">
          <ac:chgData name="Alfred Asterjadhi" userId="39de57b9-85c0-4fd1-aaac-8ca2b6560ad0" providerId="ADAL" clId="{570731C7-F871-42F1-9270-11458313F9A9}" dt="2023-07-13T00:26:58.447" v="15960" actId="20577"/>
          <ac:spMkLst>
            <pc:docMk/>
            <pc:sldMk cId="3712612239" sldId="11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07.612" v="16457" actId="20577"/>
          <ac:spMkLst>
            <pc:docMk/>
            <pc:sldMk cId="3712612239" sldId="11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910426079" sldId="1141"/>
        </pc:sldMkLst>
        <pc:spChg chg="mod">
          <ac:chgData name="Alfred Asterjadhi" userId="39de57b9-85c0-4fd1-aaac-8ca2b6560ad0" providerId="ADAL" clId="{570731C7-F871-42F1-9270-11458313F9A9}" dt="2023-07-13T00:27:41.255" v="15987" actId="20577"/>
          <ac:spMkLst>
            <pc:docMk/>
            <pc:sldMk cId="910426079" sldId="114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36.108" v="16459" actId="20577"/>
          <ac:spMkLst>
            <pc:docMk/>
            <pc:sldMk cId="910426079" sldId="1141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1:37.140" v="17524" actId="47"/>
        <pc:sldMkLst>
          <pc:docMk/>
          <pc:sldMk cId="3637786753" sldId="1141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8741773" sldId="1142"/>
        </pc:sldMkLst>
        <pc:spChg chg="mod">
          <ac:chgData name="Alfred Asterjadhi" userId="39de57b9-85c0-4fd1-aaac-8ca2b6560ad0" providerId="ADAL" clId="{570731C7-F871-42F1-9270-11458313F9A9}" dt="2023-07-13T05:20:41.892" v="16460" actId="20577"/>
          <ac:spMkLst>
            <pc:docMk/>
            <pc:sldMk cId="378741773" sldId="114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5:16.064" v="19505" actId="13926"/>
        <pc:sldMkLst>
          <pc:docMk/>
          <pc:sldMk cId="1129407089" sldId="1142"/>
        </pc:sldMkLst>
        <pc:spChg chg="mod">
          <ac:chgData name="Alfred Asterjadhi" userId="39de57b9-85c0-4fd1-aaac-8ca2b6560ad0" providerId="ADAL" clId="{570731C7-F871-42F1-9270-11458313F9A9}" dt="2023-07-24T17:55:16.064" v="19505" actId="13926"/>
          <ac:spMkLst>
            <pc:docMk/>
            <pc:sldMk cId="1129407089" sldId="1142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693133548" sldId="1143"/>
        </pc:sldMkLst>
        <pc:spChg chg="mod">
          <ac:chgData name="Alfred Asterjadhi" userId="39de57b9-85c0-4fd1-aaac-8ca2b6560ad0" providerId="ADAL" clId="{570731C7-F871-42F1-9270-11458313F9A9}" dt="2023-07-13T00:29:13.883" v="16010" actId="20577"/>
          <ac:spMkLst>
            <pc:docMk/>
            <pc:sldMk cId="2693133548" sldId="114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44.836" v="16461" actId="20577"/>
          <ac:spMkLst>
            <pc:docMk/>
            <pc:sldMk cId="2693133548" sldId="114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4:16:11.994" v="19149" actId="20577"/>
        <pc:sldMkLst>
          <pc:docMk/>
          <pc:sldMk cId="3837519420" sldId="1143"/>
        </pc:sldMkLst>
        <pc:spChg chg="mod">
          <ac:chgData name="Alfred Asterjadhi" userId="39de57b9-85c0-4fd1-aaac-8ca2b6560ad0" providerId="ADAL" clId="{570731C7-F871-42F1-9270-11458313F9A9}" dt="2023-07-13T14:16:11.994" v="19149" actId="20577"/>
          <ac:spMkLst>
            <pc:docMk/>
            <pc:sldMk cId="3837519420" sldId="1143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8633925" sldId="1144"/>
        </pc:sldMkLst>
        <pc:spChg chg="mod">
          <ac:chgData name="Alfred Asterjadhi" userId="39de57b9-85c0-4fd1-aaac-8ca2b6560ad0" providerId="ADAL" clId="{570731C7-F871-42F1-9270-11458313F9A9}" dt="2023-07-13T00:30:19.978" v="16030" actId="20577"/>
          <ac:spMkLst>
            <pc:docMk/>
            <pc:sldMk cId="398633925" sldId="114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52.072" v="16462" actId="20577"/>
          <ac:spMkLst>
            <pc:docMk/>
            <pc:sldMk cId="398633925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04.214" v="19541" actId="20577"/>
        <pc:sldMkLst>
          <pc:docMk/>
          <pc:sldMk cId="2818386726" sldId="1144"/>
        </pc:sldMkLst>
        <pc:spChg chg="mod">
          <ac:chgData name="Alfred Asterjadhi" userId="39de57b9-85c0-4fd1-aaac-8ca2b6560ad0" providerId="ADAL" clId="{570731C7-F871-42F1-9270-11458313F9A9}" dt="2023-07-24T17:57:04.214" v="19541" actId="20577"/>
          <ac:spMkLst>
            <pc:docMk/>
            <pc:sldMk cId="2818386726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2.739" v="19542"/>
        <pc:sldMkLst>
          <pc:docMk/>
          <pc:sldMk cId="2279924500" sldId="1145"/>
        </pc:sldMkLst>
        <pc:spChg chg="mod">
          <ac:chgData name="Alfred Asterjadhi" userId="39de57b9-85c0-4fd1-aaac-8ca2b6560ad0" providerId="ADAL" clId="{570731C7-F871-42F1-9270-11458313F9A9}" dt="2023-07-24T17:57:12.739" v="19542"/>
          <ac:spMkLst>
            <pc:docMk/>
            <pc:sldMk cId="2279924500" sldId="114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132660293" sldId="1145"/>
        </pc:sldMkLst>
        <pc:spChg chg="mod">
          <ac:chgData name="Alfred Asterjadhi" userId="39de57b9-85c0-4fd1-aaac-8ca2b6560ad0" providerId="ADAL" clId="{570731C7-F871-42F1-9270-11458313F9A9}" dt="2023-07-13T00:31:04.315" v="16072" actId="20577"/>
          <ac:spMkLst>
            <pc:docMk/>
            <pc:sldMk cId="3132660293" sldId="114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1:45" v="16467" actId="20577"/>
          <ac:spMkLst>
            <pc:docMk/>
            <pc:sldMk cId="3132660293" sldId="114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6.404" v="19543"/>
        <pc:sldMkLst>
          <pc:docMk/>
          <pc:sldMk cId="1595972681" sldId="1146"/>
        </pc:sldMkLst>
        <pc:spChg chg="mod">
          <ac:chgData name="Alfred Asterjadhi" userId="39de57b9-85c0-4fd1-aaac-8ca2b6560ad0" providerId="ADAL" clId="{570731C7-F871-42F1-9270-11458313F9A9}" dt="2023-07-24T17:57:16.404" v="19543"/>
          <ac:spMkLst>
            <pc:docMk/>
            <pc:sldMk cId="1595972681" sldId="1146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635562735" sldId="1146"/>
        </pc:sldMkLst>
        <pc:spChg chg="mod">
          <ac:chgData name="Alfred Asterjadhi" userId="39de57b9-85c0-4fd1-aaac-8ca2b6560ad0" providerId="ADAL" clId="{570731C7-F871-42F1-9270-11458313F9A9}" dt="2023-07-13T00:31:36.454" v="16097" actId="20577"/>
          <ac:spMkLst>
            <pc:docMk/>
            <pc:sldMk cId="3635562735" sldId="114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08.612" v="16478" actId="20577"/>
          <ac:spMkLst>
            <pc:docMk/>
            <pc:sldMk cId="3635562735" sldId="114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9.659" v="19544"/>
        <pc:sldMkLst>
          <pc:docMk/>
          <pc:sldMk cId="1671793633" sldId="1147"/>
        </pc:sldMkLst>
        <pc:spChg chg="mod">
          <ac:chgData name="Alfred Asterjadhi" userId="39de57b9-85c0-4fd1-aaac-8ca2b6560ad0" providerId="ADAL" clId="{570731C7-F871-42F1-9270-11458313F9A9}" dt="2023-07-24T17:57:19.659" v="19544"/>
          <ac:spMkLst>
            <pc:docMk/>
            <pc:sldMk cId="1671793633" sldId="114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593424759" sldId="1147"/>
        </pc:sldMkLst>
        <pc:spChg chg="mod">
          <ac:chgData name="Alfred Asterjadhi" userId="39de57b9-85c0-4fd1-aaac-8ca2b6560ad0" providerId="ADAL" clId="{570731C7-F871-42F1-9270-11458313F9A9}" dt="2023-07-13T00:32:06.941" v="16113" actId="20577"/>
          <ac:spMkLst>
            <pc:docMk/>
            <pc:sldMk cId="2593424759" sldId="11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43.805" v="16479" actId="20577"/>
          <ac:spMkLst>
            <pc:docMk/>
            <pc:sldMk cId="2593424759" sldId="11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2.341" v="19545"/>
        <pc:sldMkLst>
          <pc:docMk/>
          <pc:sldMk cId="720861815" sldId="1148"/>
        </pc:sldMkLst>
        <pc:spChg chg="mod">
          <ac:chgData name="Alfred Asterjadhi" userId="39de57b9-85c0-4fd1-aaac-8ca2b6560ad0" providerId="ADAL" clId="{570731C7-F871-42F1-9270-11458313F9A9}" dt="2023-07-24T17:57:22.341" v="19545"/>
          <ac:spMkLst>
            <pc:docMk/>
            <pc:sldMk cId="720861815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755866062" sldId="1148"/>
        </pc:sldMkLst>
        <pc:spChg chg="mod">
          <ac:chgData name="Alfred Asterjadhi" userId="39de57b9-85c0-4fd1-aaac-8ca2b6560ad0" providerId="ADAL" clId="{570731C7-F871-42F1-9270-11458313F9A9}" dt="2023-07-13T00:33:10.789" v="16146" actId="20577"/>
          <ac:spMkLst>
            <pc:docMk/>
            <pc:sldMk cId="2755866062" sldId="11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02.762" v="16483" actId="20577"/>
          <ac:spMkLst>
            <pc:docMk/>
            <pc:sldMk cId="2755866062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184412914" sldId="1149"/>
        </pc:sldMkLst>
        <pc:spChg chg="mod">
          <ac:chgData name="Alfred Asterjadhi" userId="39de57b9-85c0-4fd1-aaac-8ca2b6560ad0" providerId="ADAL" clId="{570731C7-F871-42F1-9270-11458313F9A9}" dt="2023-07-13T00:33:55.316" v="16172" actId="6549"/>
          <ac:spMkLst>
            <pc:docMk/>
            <pc:sldMk cId="1184412914" sldId="114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23.245" v="16488" actId="20577"/>
          <ac:spMkLst>
            <pc:docMk/>
            <pc:sldMk cId="1184412914" sldId="114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5.100" v="19546"/>
        <pc:sldMkLst>
          <pc:docMk/>
          <pc:sldMk cId="3500904012" sldId="1149"/>
        </pc:sldMkLst>
        <pc:spChg chg="mod">
          <ac:chgData name="Alfred Asterjadhi" userId="39de57b9-85c0-4fd1-aaac-8ca2b6560ad0" providerId="ADAL" clId="{570731C7-F871-42F1-9270-11458313F9A9}" dt="2023-07-24T17:57:25.100" v="19546"/>
          <ac:spMkLst>
            <pc:docMk/>
            <pc:sldMk cId="3500904012" sldId="1149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327252110" sldId="1150"/>
        </pc:sldMkLst>
        <pc:spChg chg="mod">
          <ac:chgData name="Alfred Asterjadhi" userId="39de57b9-85c0-4fd1-aaac-8ca2b6560ad0" providerId="ADAL" clId="{570731C7-F871-42F1-9270-11458313F9A9}" dt="2023-07-13T00:34:19.487" v="16180" actId="20577"/>
          <ac:spMkLst>
            <pc:docMk/>
            <pc:sldMk cId="2327252110" sldId="11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43.396" v="16493" actId="20577"/>
          <ac:spMkLst>
            <pc:docMk/>
            <pc:sldMk cId="2327252110" sldId="11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7.924" v="19547"/>
        <pc:sldMkLst>
          <pc:docMk/>
          <pc:sldMk cId="2703498279" sldId="1150"/>
        </pc:sldMkLst>
        <pc:spChg chg="mod">
          <ac:chgData name="Alfred Asterjadhi" userId="39de57b9-85c0-4fd1-aaac-8ca2b6560ad0" providerId="ADAL" clId="{570731C7-F871-42F1-9270-11458313F9A9}" dt="2023-07-24T17:57:27.924" v="19547"/>
          <ac:spMkLst>
            <pc:docMk/>
            <pc:sldMk cId="2703498279" sldId="115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724615812" sldId="1151"/>
        </pc:sldMkLst>
        <pc:spChg chg="mod">
          <ac:chgData name="Alfred Asterjadhi" userId="39de57b9-85c0-4fd1-aaac-8ca2b6560ad0" providerId="ADAL" clId="{570731C7-F871-42F1-9270-11458313F9A9}" dt="2023-07-13T05:24:54.794" v="16496" actId="20577"/>
          <ac:spMkLst>
            <pc:docMk/>
            <pc:sldMk cId="1724615812" sldId="11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6:49.152" v="16560" actId="20577"/>
          <ac:spMkLst>
            <pc:docMk/>
            <pc:sldMk cId="1724615812" sldId="11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35.267" v="19548"/>
        <pc:sldMkLst>
          <pc:docMk/>
          <pc:sldMk cId="2878911494" sldId="1151"/>
        </pc:sldMkLst>
        <pc:spChg chg="mod">
          <ac:chgData name="Alfred Asterjadhi" userId="39de57b9-85c0-4fd1-aaac-8ca2b6560ad0" providerId="ADAL" clId="{570731C7-F871-42F1-9270-11458313F9A9}" dt="2023-07-24T17:57:35.267" v="19548"/>
          <ac:spMkLst>
            <pc:docMk/>
            <pc:sldMk cId="2878911494" sldId="11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3:25:30.269" v="19013"/>
        <pc:sldMkLst>
          <pc:docMk/>
          <pc:sldMk cId="1965649142" sldId="1152"/>
        </pc:sldMkLst>
        <pc:spChg chg="mod">
          <ac:chgData name="Alfred Asterjadhi" userId="39de57b9-85c0-4fd1-aaac-8ca2b6560ad0" providerId="ADAL" clId="{570731C7-F871-42F1-9270-11458313F9A9}" dt="2023-07-13T09:01:38.763" v="17457" actId="20577"/>
          <ac:spMkLst>
            <pc:docMk/>
            <pc:sldMk cId="1965649142" sldId="11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5:30.269" v="19013"/>
          <ac:spMkLst>
            <pc:docMk/>
            <pc:sldMk cId="1965649142" sldId="11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0:41.939" v="19550" actId="6549"/>
        <pc:sldMkLst>
          <pc:docMk/>
          <pc:sldMk cId="3084478960" sldId="1153"/>
        </pc:sldMkLst>
        <pc:spChg chg="mod">
          <ac:chgData name="Alfred Asterjadhi" userId="39de57b9-85c0-4fd1-aaac-8ca2b6560ad0" providerId="ADAL" clId="{570731C7-F871-42F1-9270-11458313F9A9}" dt="2023-07-13T09:25:11.742" v="17527" actId="20577"/>
          <ac:spMkLst>
            <pc:docMk/>
            <pc:sldMk cId="3084478960" sldId="115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0:41.939" v="19550" actId="6549"/>
          <ac:spMkLst>
            <pc:docMk/>
            <pc:sldMk cId="3084478960" sldId="11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0:47.749" v="19552"/>
        <pc:sldMkLst>
          <pc:docMk/>
          <pc:sldMk cId="3473114834" sldId="1154"/>
        </pc:sldMkLst>
        <pc:spChg chg="mod">
          <ac:chgData name="Alfred Asterjadhi" userId="39de57b9-85c0-4fd1-aaac-8ca2b6560ad0" providerId="ADAL" clId="{570731C7-F871-42F1-9270-11458313F9A9}" dt="2023-07-13T09:26:44.097" v="17562" actId="20577"/>
          <ac:spMkLst>
            <pc:docMk/>
            <pc:sldMk cId="3473114834" sldId="11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0:47.749" v="19552"/>
          <ac:spMkLst>
            <pc:docMk/>
            <pc:sldMk cId="3473114834" sldId="115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14:15:29.031" v="19145" actId="47"/>
        <pc:sldMkLst>
          <pc:docMk/>
          <pc:sldMk cId="4241131908" sldId="1155"/>
        </pc:sldMkLst>
        <pc:spChg chg="mod">
          <ac:chgData name="Alfred Asterjadhi" userId="39de57b9-85c0-4fd1-aaac-8ca2b6560ad0" providerId="ADAL" clId="{570731C7-F871-42F1-9270-11458313F9A9}" dt="2023-07-13T10:53:49.671" v="18236" actId="20577"/>
          <ac:spMkLst>
            <pc:docMk/>
            <pc:sldMk cId="4241131908" sldId="1155"/>
            <ac:spMk id="2" creationId="{A86D7EB9-A3CF-4D03-930A-9B8ADCF170B3}"/>
          </ac:spMkLst>
        </pc:spChg>
        <pc:spChg chg="mod">
          <ac:chgData name="Alfred Asterjadhi" userId="39de57b9-85c0-4fd1-aaac-8ca2b6560ad0" providerId="ADAL" clId="{570731C7-F871-42F1-9270-11458313F9A9}" dt="2023-07-13T10:53:46.381" v="18229" actId="20577"/>
          <ac:spMkLst>
            <pc:docMk/>
            <pc:sldMk cId="4241131908" sldId="1155"/>
            <ac:spMk id="3" creationId="{B946A08E-D823-4E69-9597-68FDD3954CC5}"/>
          </ac:spMkLst>
        </pc:spChg>
        <pc:spChg chg="mod">
          <ac:chgData name="Alfred Asterjadhi" userId="39de57b9-85c0-4fd1-aaac-8ca2b6560ad0" providerId="ADAL" clId="{570731C7-F871-42F1-9270-11458313F9A9}" dt="2023-07-13T09:47:19.706" v="18202" actId="20577"/>
          <ac:spMkLst>
            <pc:docMk/>
            <pc:sldMk cId="4241131908" sldId="1155"/>
            <ac:spMk id="6" creationId="{68A90A4B-C4A9-45C0-A057-332A374C3CF2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7-26T16:22:41.835" v="1989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7-26T16:22:41.835" v="1989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802.11-23/442r21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373-02-00be-lb271-cr-for-two-bqrs.docx" TargetMode="Externa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544-01-00be-lb271-cr-cid15062.docx" TargetMode="Externa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995-04-00be-lb271-cr-for-ml-reconfiguration-part-2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361-05-00be-lb271-cr-for-reconfiguration-ml-element-part-1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94-01-00be-lb271-cr-for-35-3-16-7-error-recovery-on-a-nstr-link-pair-within-pifs.docx" TargetMode="Externa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22-02-00be-remaining-11be-cids-misc.docx" TargetMode="Externa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4-00be-ieee-802-11be-lb271-comments.xls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4-00be-ieee-802-11be-lb271-comments.xlsx" TargetMode="Externa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233-02-00be-tgbe-july-2023-meeting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85-03-00be-cr-for-35-3-14.docx" TargetMode="External"/><Relationship Id="rId7" Type="http://schemas.openxmlformats.org/officeDocument/2006/relationships/hyperlink" Target="https://mentor.ieee.org/802.11/dcn/23/11-23-1404-01-00be-lb275-resolution-for-comments-assigned-to-abhi-part-4.docx" TargetMode="External"/><Relationship Id="rId2" Type="http://schemas.openxmlformats.org/officeDocument/2006/relationships/hyperlink" Target="https://mentor.ieee.org/802.11/dcn/23/11-23-1383-03-00be-cr-for-some-subclauses-in-4-10-and-1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405-00-00be-lb275-resolution-for-comments-assigned-to-abhi-part-5.docx" TargetMode="External"/><Relationship Id="rId5" Type="http://schemas.openxmlformats.org/officeDocument/2006/relationships/hyperlink" Target="https://mentor.ieee.org/802.11/dcn/23/11-23-1406-00-00be-lb275-resolution-for-comments-assigned-to-abhi-part-6.docx" TargetMode="External"/><Relationship Id="rId4" Type="http://schemas.openxmlformats.org/officeDocument/2006/relationships/hyperlink" Target="https://mentor.ieee.org/802.11/dcn/23/11-23-1409-01-00be-lb275-cr-for-trigger-frame.docx" TargetMode="Externa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82-03-00be-cr-for-13.docx" TargetMode="External"/><Relationship Id="rId2" Type="http://schemas.openxmlformats.org/officeDocument/2006/relationships/hyperlink" Target="https://mentor.ieee.org/802.11/dcn/23/11-23-1381-02-00be-cr-for-35-3-2-and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396-00-00be-lb275-resolution-for-comments-assigned-to-abhi-part-2.docx" TargetMode="External"/><Relationship Id="rId5" Type="http://schemas.openxmlformats.org/officeDocument/2006/relationships/hyperlink" Target="https://mentor.ieee.org/802.11/dcn/23/11-23-1403-00-00be-lb275-resolution-for-comments-assigned-to-abhi-part-3.docx" TargetMode="External"/><Relationship Id="rId4" Type="http://schemas.openxmlformats.org/officeDocument/2006/relationships/hyperlink" Target="https://mentor.ieee.org/802.11/dcn/23/11-23-1384-02-00be-cr-for-miscellaneous-cids.docx" TargetMode="External"/></Relationships>
</file>

<file path=ppt/slides/_rels/slide1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398-01-00be-lb275-cr-for-subclause-35-3-7-5-editorials.docx" TargetMode="External"/><Relationship Id="rId3" Type="http://schemas.openxmlformats.org/officeDocument/2006/relationships/hyperlink" Target="https://mentor.ieee.org/802.11/dcn/23/11-23-1383-04-00be-cr-for-some-subclauses-in-4-10-and-11.docx" TargetMode="External"/><Relationship Id="rId7" Type="http://schemas.openxmlformats.org/officeDocument/2006/relationships/hyperlink" Target="https://mentor.ieee.org/802.11/dcn/23/11-23-1407-01-00be-lb275-resolution-for-comments-assigned-to-abhi-part-7.docx" TargetMode="External"/><Relationship Id="rId2" Type="http://schemas.openxmlformats.org/officeDocument/2006/relationships/hyperlink" Target="https://mentor.ieee.org/802.11/dcn/23/11-23-1405-01-00be-lb275-resolution-for-comments-assigned-to-abhi-part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396-04-00be-lb275-resolution-for-comments-assigned-to-abhi-part-2.docx" TargetMode="External"/><Relationship Id="rId5" Type="http://schemas.openxmlformats.org/officeDocument/2006/relationships/hyperlink" Target="https://mentor.ieee.org/802.11/dcn/23/11-23-1381-03-00be-cr-for-35-3-2-and-35-3-5.docx" TargetMode="External"/><Relationship Id="rId10" Type="http://schemas.openxmlformats.org/officeDocument/2006/relationships/hyperlink" Target="https://mentor.ieee.org/802.11/dcn/23/11-23-1415-02-00be-lb275-11be-d4-0-comment-misc-cids.docx" TargetMode="External"/><Relationship Id="rId4" Type="http://schemas.openxmlformats.org/officeDocument/2006/relationships/hyperlink" Target="https://mentor.ieee.org/802.11/dcn/23/11-23-1395-03-00be-lb275-resolution-for-comments-assigned-to-abhi-part-1.docx" TargetMode="External"/><Relationship Id="rId9" Type="http://schemas.openxmlformats.org/officeDocument/2006/relationships/hyperlink" Target="https://mentor.ieee.org/802.11/dcn/23/11-23-1398-02-00be-lb275-cr-for-subclause-35-3-7-5-editorials.docx" TargetMode="External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77-01-00be-lb-275-cr-for-eht-sig.docx" TargetMode="External"/><Relationship Id="rId2" Type="http://schemas.openxmlformats.org/officeDocument/2006/relationships/hyperlink" Target="https://mentor.ieee.org/802.11/dcn/23/11-23-1378-00-00be-lb-275-cr-for-annex-z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1425-01-00be-lb275-comment-resolution-on-u-sig.docx" TargetMode="Externa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480-04-00be-lb275-cr-for-editorial-cids-in-38-3-10.docx" TargetMode="External"/><Relationship Id="rId2" Type="http://schemas.openxmlformats.org/officeDocument/2006/relationships/hyperlink" Target="https://mentor.ieee.org/802.11/dcn/23/11-23-1443-00-00be-lb275-11be-d4-0-cids-on-3-1-3-2-4-9-6-5-1-5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466-01-00be-lb275-cr-for-ml-reconfiguration-part-2.docx" TargetMode="External"/><Relationship Id="rId5" Type="http://schemas.openxmlformats.org/officeDocument/2006/relationships/hyperlink" Target="https://mentor.ieee.org/802.11/dcn/23/11-23-1465-00-00be-lb275-cr-for-ml-reconfiguration-part-1.docx" TargetMode="External"/><Relationship Id="rId4" Type="http://schemas.openxmlformats.org/officeDocument/2006/relationships/hyperlink" Target="https://mentor.ieee.org/802.11/dcn/23/11-23-1481-03-00be-lb275-cr-for-editorial-cids-in-38-3-1-35-3-4-and-35-3-24.docx" TargetMode="Externa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510-00-00be-cr-for-19592-and-19893.docx" TargetMode="External"/><Relationship Id="rId2" Type="http://schemas.openxmlformats.org/officeDocument/2006/relationships/hyperlink" Target="https://mentor.ieee.org/802.11/dcn/23/11-23-1410-02-00be-lb275-cr-for-tp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411-00-00be-lb275-cr-for-puncturing.docx" TargetMode="External"/><Relationship Id="rId5" Type="http://schemas.openxmlformats.org/officeDocument/2006/relationships/hyperlink" Target="https://mentor.ieee.org/802.11/dcn/23/11-23-1458-00-00be-lb275-cr-for-35-3-7-2-4-part-1.docx" TargetMode="External"/><Relationship Id="rId4" Type="http://schemas.openxmlformats.org/officeDocument/2006/relationships/hyperlink" Target="https://mentor.ieee.org/802.11/dcn/23/11-23-1402-05-00be-resolution-of-epcs-related-cids-lb275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29-03-00be-lb271-comment-resolution-on-36-1-1-eht-phy-introduction-section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0-02-00be-mar-may-tgbe-teleconference-minutes.docx" TargetMode="External"/><Relationship Id="rId2" Type="http://schemas.openxmlformats.org/officeDocument/2006/relationships/hyperlink" Target="https://mentor.ieee.org/802.11/dcn/23/11-23-0413-00-00be-tgbe-march-2023-meeting-minutes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47-03-00be-cr-for-3-2-and-some-clauses-in-35.docx" TargetMode="External"/><Relationship Id="rId7" Type="http://schemas.openxmlformats.org/officeDocument/2006/relationships/hyperlink" Target="https://mentor.ieee.org/802.11/dcn/23/11-23-0590-03-00be-lb271-cr-for-cids-in-35-3-7-1-x.docx" TargetMode="External"/><Relationship Id="rId2" Type="http://schemas.openxmlformats.org/officeDocument/2006/relationships/hyperlink" Target="https://mentor.ieee.org/802.11/dcn/23/11-23-0541-04-00be-cr-for-35-3-1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90-02-00be-lb271-cr-for-cids-in-35-3-7-1-x.docx" TargetMode="External"/><Relationship Id="rId5" Type="http://schemas.openxmlformats.org/officeDocument/2006/relationships/hyperlink" Target="https://mentor.ieee.org/802.11/dcn/23/11-23-0588-02-00be-lb271-cr-for-cids-in-35-3-7-1-1.docx" TargetMode="External"/><Relationship Id="rId4" Type="http://schemas.openxmlformats.org/officeDocument/2006/relationships/hyperlink" Target="https://mentor.ieee.org/802.11/dcn/23/11-23-0552-03-00be-cr-for-some-clauses-in-10-and-11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66-02-00be-lb-271-cr-for-35-7-4-and-35-7-5.docx" TargetMode="External"/><Relationship Id="rId2" Type="http://schemas.openxmlformats.org/officeDocument/2006/relationships/hyperlink" Target="https://mentor.ieee.org/802.11/dcn/23/11-23-0603-01-00be-lb-271-cr-for-cid-1716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35-04-00be-lb271-cr-for-nominal-packet-padding-values.docx" TargetMode="External"/><Relationship Id="rId4" Type="http://schemas.openxmlformats.org/officeDocument/2006/relationships/hyperlink" Target="https://mentor.ieee.org/802.11/dcn/23/11-23-0639-02-00be-lb271-crs-for-35-7-2-part-1a.doc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3-02-00be-lb271-cr-for-clause-35-3-7-3-2-part-1.docx" TargetMode="External"/><Relationship Id="rId2" Type="http://schemas.openxmlformats.org/officeDocument/2006/relationships/hyperlink" Target="https://mentor.ieee.org/802.11/dcn/23/11-23-0513-01-00be-lb271-cr-for-subclause-35-3-4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79-03-00be-lb271-cr-for-subclause-35-3-16-8-3.docx" TargetMode="External"/><Relationship Id="rId4" Type="http://schemas.openxmlformats.org/officeDocument/2006/relationships/hyperlink" Target="https://mentor.ieee.org/802.11/dcn/23/11-23-0562-02-00be-lb271-cr-for-subclause-35-3-10.doc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13-03-00be-lb271-cr-for-subclause-36-3-20-transmit-specification.docx" TargetMode="External"/><Relationship Id="rId2" Type="http://schemas.openxmlformats.org/officeDocument/2006/relationships/hyperlink" Target="https://mentor.ieee.org/802.11/dcn/23/11-23-0507-00-00be-lb271-comment-resolution-on-u-sig-part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15-02-00be-lb271-cr-for-subclause-36-3-23-eht-receive-procedure.docx" TargetMode="External"/><Relationship Id="rId4" Type="http://schemas.openxmlformats.org/officeDocument/2006/relationships/hyperlink" Target="https://mentor.ieee.org/802.11/dcn/23/11-23-0614-00-00be-lb271-cr-for-subclause-36-3-21-receiver-specification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04-03-00be-cr-for-tx-related-cids.docx" TargetMode="External"/><Relationship Id="rId2" Type="http://schemas.openxmlformats.org/officeDocument/2006/relationships/hyperlink" Target="https://mentor.ieee.org/802.11/dcn/23/11-23-0605-02-00be-cr-for-medium-sync-related-cid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0-01-00be-lb271-cids-assigned-to-abhi-part-2.docx" TargetMode="External"/><Relationship Id="rId4" Type="http://schemas.openxmlformats.org/officeDocument/2006/relationships/hyperlink" Target="https://mentor.ieee.org/802.11/dcn/23/11-23-0560-02-00be-lb271-cr-for-35-3-16-2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3-05-00be-lb271-cids-assigned-to-abhi-part-4.docx" TargetMode="External"/><Relationship Id="rId2" Type="http://schemas.openxmlformats.org/officeDocument/2006/relationships/hyperlink" Target="https://mentor.ieee.org/802.11/dcn/23/11-23-0547-04-00be-cr-for-3-2-and-some-clauses-in-3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03-01-00be-lb271-cr-for-subclauses-9-2-5-2-and-9-6-35-8.docx" TargetMode="External"/><Relationship Id="rId4" Type="http://schemas.openxmlformats.org/officeDocument/2006/relationships/hyperlink" Target="https://mentor.ieee.org/802.11/dcn/23/11-23-0709-01-00be-proposed-resolutions-to-11be-lb271-cids-on-emlsr-parameter-update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78-03-00be-cr-for-miscellaneous-cids.docx" TargetMode="External"/><Relationship Id="rId7" Type="http://schemas.openxmlformats.org/officeDocument/2006/relationships/hyperlink" Target="https://mentor.ieee.org/802.11/dcn/23/11-23-0696-02-00be-lb271-cr-for-tdls.docx" TargetMode="External"/><Relationship Id="rId2" Type="http://schemas.openxmlformats.org/officeDocument/2006/relationships/hyperlink" Target="https://mentor.ieee.org/802.11/dcn/23/11-23-0572-02-00be-lb271-cr-cl35-emlsr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00-00-00be-lb271-cr-for-35-2-3.docx" TargetMode="External"/><Relationship Id="rId5" Type="http://schemas.openxmlformats.org/officeDocument/2006/relationships/hyperlink" Target="https://mentor.ieee.org/802.11/dcn/23/11-23-0559-03-00be-lb271-cr-for-a-mpdu-in-9-7.docx" TargetMode="External"/><Relationship Id="rId4" Type="http://schemas.openxmlformats.org/officeDocument/2006/relationships/hyperlink" Target="https://mentor.ieee.org/802.11/dcn/23/11-23-0304-03-00be-lb271-cr-for-35-15-1-part-1.docx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13-02-00be-lb271-cr-for-35-3-16-3.docx" TargetMode="External"/><Relationship Id="rId3" Type="http://schemas.openxmlformats.org/officeDocument/2006/relationships/hyperlink" Target="https://mentor.ieee.org/802.11/dcn/23/11-23-0658-03-00be-lb271-cr-for-listen-interval.docx" TargetMode="External"/><Relationship Id="rId7" Type="http://schemas.openxmlformats.org/officeDocument/2006/relationships/hyperlink" Target="https://mentor.ieee.org/802.11/dcn/23/11-23-0714-04-00be-lb271-cr-for-35-3-3-6-2.docx" TargetMode="External"/><Relationship Id="rId2" Type="http://schemas.openxmlformats.org/officeDocument/2006/relationships/hyperlink" Target="https://mentor.ieee.org/802.11/dcn/23/11-23-0692-01-00be-lb271-cr-on-eht-operation-el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8-01-00be-lb271-cr-for-35-3-5-4.docx" TargetMode="External"/><Relationship Id="rId5" Type="http://schemas.openxmlformats.org/officeDocument/2006/relationships/hyperlink" Target="https://mentor.ieee.org/802.11/dcn/23/11-23-0723-01-00be-lb271-cr-for-35-3-16-2-multi-link-device-capability-and-operation-signaling.docx" TargetMode="External"/><Relationship Id="rId10" Type="http://schemas.openxmlformats.org/officeDocument/2006/relationships/hyperlink" Target="https://mentor.ieee.org/802.11/dcn/23/11-23-0753-02-00be-lb271-cr-35-4-1.docx" TargetMode="External"/><Relationship Id="rId4" Type="http://schemas.openxmlformats.org/officeDocument/2006/relationships/hyperlink" Target="https://mentor.ieee.org/802.11/dcn/23/11-23-0690-02-00be-lb271-cr-for-subclause-35-3-15-part-2.docx" TargetMode="External"/><Relationship Id="rId9" Type="http://schemas.openxmlformats.org/officeDocument/2006/relationships/hyperlink" Target="https://mentor.ieee.org/802.11/dcn/23/11-23-0752-02-00be-lb271-cr-10-12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38-02-00be-lb271-cr-for-subclause-35-3-15-part-1.docx" TargetMode="External"/><Relationship Id="rId2" Type="http://schemas.openxmlformats.org/officeDocument/2006/relationships/hyperlink" Target="https://mentor.ieee.org/802.11/dcn/23/11-23-0627-03-00be-lb271-cr-for-subclause-35-3-1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94-00-00be-lb271-cr-for-35-3-16-7-error-recovery-on-a-nstr-link-pair-within-pifs.docx" TargetMode="External"/><Relationship Id="rId2" Type="http://schemas.openxmlformats.org/officeDocument/2006/relationships/hyperlink" Target="https://mentor.ieee.org/802.11/dcn/23/11-23-0760-01-00be-lb271-cr-9-4-1-7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95-03-00be-cr-for-35-3-19.docx" TargetMode="External"/><Relationship Id="rId5" Type="http://schemas.openxmlformats.org/officeDocument/2006/relationships/hyperlink" Target="https://mentor.ieee.org/802.11/dcn/23/11-23-0593-05-00be-lb271-cr-for-clause-35-3-7-3-2-part-1.docx" TargetMode="External"/><Relationship Id="rId4" Type="http://schemas.openxmlformats.org/officeDocument/2006/relationships/hyperlink" Target="https://mentor.ieee.org/802.11/dcn/23/11-23-0695-01-00be-lb271-cr-on-wnm-sleep-mode-response.docx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06-00-00be-lb271-cr-for-35-3-16-4-nstr-operation.docx" TargetMode="External"/><Relationship Id="rId2" Type="http://schemas.openxmlformats.org/officeDocument/2006/relationships/hyperlink" Target="https://mentor.ieee.org/802.11/dcn/23/11-23-0746-01-00be-lb271-cr-35-14-part-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54-01-00be-lb271-cr-for-r-twt-part-2.docx" TargetMode="External"/><Relationship Id="rId4" Type="http://schemas.openxmlformats.org/officeDocument/2006/relationships/hyperlink" Target="https://mentor.ieee.org/802.11/dcn/23/11-23-0704-01-00be-lb271-cr-for-9-6-35-10-and-9-6-35-1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22-03-00be-lb271-9-4-2-316-qos-char-element-part-1.docx" TargetMode="External"/><Relationship Id="rId7" Type="http://schemas.openxmlformats.org/officeDocument/2006/relationships/hyperlink" Target="https://mentor.ieee.org/802.11/dcn/23/11-23-0300-02-00be-lb271-cids-assigned-to-abhi-part-2.docx" TargetMode="External"/><Relationship Id="rId2" Type="http://schemas.openxmlformats.org/officeDocument/2006/relationships/hyperlink" Target="https://mentor.ieee.org/802.11/dcn/23/11-23-0792-02-00be-lb271-cr-for-misc-cids-in-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6-03-00be-lb271-cr-35-3-18-part-2.docx" TargetMode="External"/><Relationship Id="rId5" Type="http://schemas.openxmlformats.org/officeDocument/2006/relationships/hyperlink" Target="https://mentor.ieee.org/802.11/dcn/23/11-23-0790-02-00be-lb271-cr-for-cids-in-35-3-11.docx" TargetMode="External"/><Relationship Id="rId4" Type="http://schemas.openxmlformats.org/officeDocument/2006/relationships/hyperlink" Target="https://mentor.ieee.org/802.11/dcn/23/11-23-0721-02-00be-lb271-5-1-5-1-and-5-1-5-11-mac-data-service.docx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61-03-00be-lb271-cids-assigned-to-abhi-part-5.docx" TargetMode="External"/><Relationship Id="rId2" Type="http://schemas.openxmlformats.org/officeDocument/2006/relationships/hyperlink" Target="https://mentor.ieee.org/802.11/dcn/23/11-23-0733-03-00be-lb271-resolution-for-cids-on-bandwidth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0-02-00be-lb271-cr-for-35-3-19-2.docx" TargetMode="External"/><Relationship Id="rId5" Type="http://schemas.openxmlformats.org/officeDocument/2006/relationships/hyperlink" Target="https://mentor.ieee.org/802.11/dcn/23/11-23-0662-04-00be-lb271-cr-cl35-mlti-part2.docx" TargetMode="External"/><Relationship Id="rId4" Type="http://schemas.openxmlformats.org/officeDocument/2006/relationships/hyperlink" Target="https://mentor.ieee.org/802.11/dcn/23/11-23-0645-02-00be-lb271-cr-for-35-15-1-part-2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54-00-00be-p802-11be-par-extension.pdf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9-02-00be-lb271-cr-for-9-4-2-313-4-supported-eht-mcs-and-nss-set-field.docx" TargetMode="External"/><Relationship Id="rId3" Type="http://schemas.openxmlformats.org/officeDocument/2006/relationships/hyperlink" Target="https://mentor.ieee.org/802.11/dcn/23/11-23-0518-00-00be-lb271-cr-for-9-3-1-22-4.docx" TargetMode="External"/><Relationship Id="rId7" Type="http://schemas.openxmlformats.org/officeDocument/2006/relationships/hyperlink" Target="https://mentor.ieee.org/802.11/dcn/23/11-23-0716-02-00be-lb271-cr-for-clause-6-3.docx" TargetMode="External"/><Relationship Id="rId2" Type="http://schemas.openxmlformats.org/officeDocument/2006/relationships/hyperlink" Target="https://mentor.ieee.org/802.11/dcn/23/11-23-0306-02-00be-cr-for-35-5-2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92-00-00be-lb271-cr-for-section-9-3-1-19-part2.doc" TargetMode="External"/><Relationship Id="rId5" Type="http://schemas.openxmlformats.org/officeDocument/2006/relationships/hyperlink" Target="https://mentor.ieee.org/802.11/dcn/23/11-23-0519-01-00be-lb271-cr-for-9-3-1-22-5.docx" TargetMode="External"/><Relationship Id="rId4" Type="http://schemas.openxmlformats.org/officeDocument/2006/relationships/hyperlink" Target="https://mentor.ieee.org/802.11/dcn/23/11-23-0669-01-00be-lb2271-cr-for-section-9-3-1-19-part1.doc" TargetMode="External"/><Relationship Id="rId9" Type="http://schemas.openxmlformats.org/officeDocument/2006/relationships/hyperlink" Target="https://mentor.ieee.org/802.11/dcn/23/11-23-0630-01-00be-lb-271-cr-for-35-7-2-part-ii.docx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1-00-00be-lb-271-cids-on-coexistence-assurance-document.doc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31-02-00be-tgbe-lb271-security-comment-resolutions-part-2.docx" TargetMode="External"/><Relationship Id="rId3" Type="http://schemas.openxmlformats.org/officeDocument/2006/relationships/hyperlink" Target="https://mentor.ieee.org/802.11/dcn/23/11-23-0693-00-00be-lb271-cr-on-btm.docx" TargetMode="External"/><Relationship Id="rId7" Type="http://schemas.openxmlformats.org/officeDocument/2006/relationships/hyperlink" Target="https://mentor.ieee.org/802.11/dcn/23/11-23-0757-02-00be-cr-for-lb271-cids-part3.docx" TargetMode="External"/><Relationship Id="rId2" Type="http://schemas.openxmlformats.org/officeDocument/2006/relationships/hyperlink" Target="https://mentor.ieee.org/802.11/dcn/23/11-23-0548-03-00be-tgbe-lb271-security-comment-resolutions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2-00be-lb271-cr-for-clause-35-3-7-4-2-part-2.docx" TargetMode="External"/><Relationship Id="rId5" Type="http://schemas.openxmlformats.org/officeDocument/2006/relationships/hyperlink" Target="https://mentor.ieee.org/802.11/dcn/23/11-23-0373-01-00be-lb271-cr-for-two-bqrs.docx" TargetMode="External"/><Relationship Id="rId4" Type="http://schemas.openxmlformats.org/officeDocument/2006/relationships/hyperlink" Target="https://mentor.ieee.org/802.11/dcn/23/11-23-0458-05-00be-lb271-crs-for-35-8-4-r-twt-announcement.docx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5-00-00be-lb271-cr-for-36-2-4-phy-config-vector.docx" TargetMode="External"/><Relationship Id="rId3" Type="http://schemas.openxmlformats.org/officeDocument/2006/relationships/hyperlink" Target="https://mentor.ieee.org/802.11/dcn/23/11-23-0652-02-00be-lb271-cr-for-cids-15325-15326-and-17178.docx" TargetMode="External"/><Relationship Id="rId7" Type="http://schemas.openxmlformats.org/officeDocument/2006/relationships/hyperlink" Target="https://mentor.ieee.org/802.11/dcn/23/11-23-0686-00-00be-lb271-cr-for-36-2-6-support-for-non-ht-ht-vht-and-he-formats.docx" TargetMode="External"/><Relationship Id="rId2" Type="http://schemas.openxmlformats.org/officeDocument/2006/relationships/hyperlink" Target="https://mentor.ieee.org/802.11/dcn/23/11-23-0533-02-00be-lb271-cr-for-eht-sig-part-2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7-00-00be-lb271-cr-for-36-3-7-overview-of-the-ppdu-encoding-process.docx" TargetMode="External"/><Relationship Id="rId5" Type="http://schemas.openxmlformats.org/officeDocument/2006/relationships/hyperlink" Target="https://mentor.ieee.org/802.11/dcn/23/11-23-0682-01-00be-lb-271-comment-resolutions-for-crs-in-9-4-2-313-3.docx" TargetMode="External"/><Relationship Id="rId4" Type="http://schemas.openxmlformats.org/officeDocument/2006/relationships/hyperlink" Target="https://mentor.ieee.org/802.11/dcn/23/11-23-0611-01-00be-lb271-cr-for-eht-ppe-thresholds-field.docx" TargetMode="External"/><Relationship Id="rId9" Type="http://schemas.openxmlformats.org/officeDocument/2006/relationships/hyperlink" Target="https://mentor.ieee.org/802.11/dcn/23/11-23-0699-01-00be-lb271-cid-17146.docx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502-01-00be-lb271-crs-for-36-3-14.docx" TargetMode="External"/><Relationship Id="rId3" Type="http://schemas.openxmlformats.org/officeDocument/2006/relationships/hyperlink" Target="https://mentor.ieee.org/802.11/dcn/23/11-23-0826-00-00be-lb271-cr-for-cid-17229-and-17231.docx" TargetMode="External"/><Relationship Id="rId7" Type="http://schemas.openxmlformats.org/officeDocument/2006/relationships/hyperlink" Target="https://mentor.ieee.org/802.11/dcn/23/11-23-0781-00-00be-lb271-cr-for-36-3-2-5-20-mhz-operating-non-ap-eht-stas-participating-in-wider-bandwidth-ofdma.docx" TargetMode="External"/><Relationship Id="rId2" Type="http://schemas.openxmlformats.org/officeDocument/2006/relationships/hyperlink" Target="https://mentor.ieee.org/802.11/dcn/23/11-23-0670-00-00be-lb271-cr-for-clause-3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1-01-00be-cr-d3-0-txvector-rxvector-parameters-part1.docx" TargetMode="External"/><Relationship Id="rId5" Type="http://schemas.openxmlformats.org/officeDocument/2006/relationships/hyperlink" Target="https://mentor.ieee.org/802.11/dcn/23/11-23-0542-01-00be-lb271-cr-for-eht-sig-part-3.doc" TargetMode="External"/><Relationship Id="rId4" Type="http://schemas.openxmlformats.org/officeDocument/2006/relationships/hyperlink" Target="https://mentor.ieee.org/802.11/dcn/23/11-23-0865-00-00be-lb-271-comment-resolution-for-cid-17704.docx" TargetMode="External"/><Relationship Id="rId9" Type="http://schemas.openxmlformats.org/officeDocument/2006/relationships/hyperlink" Target="https://mentor.ieee.org/802.11/dcn/23/11-23-0682-02-00be-lb-271-comment-resolutions-for-crs-in-9-4-2-313-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73-01-00be-lb271-cr-for-mics-cids.docx" TargetMode="External"/><Relationship Id="rId3" Type="http://schemas.openxmlformats.org/officeDocument/2006/relationships/hyperlink" Target="https://mentor.ieee.org/802.11/dcn/23/11-23-0791-01-00be-lb271-cr-for-cids-in-35-3-23.docx" TargetMode="External"/><Relationship Id="rId7" Type="http://schemas.openxmlformats.org/officeDocument/2006/relationships/hyperlink" Target="https://mentor.ieee.org/802.11/dcn/23/11-23-0572-05-00be-lb271-cr-cl35-emlsr-part3.docx" TargetMode="External"/><Relationship Id="rId2" Type="http://schemas.openxmlformats.org/officeDocument/2006/relationships/hyperlink" Target="https://mentor.ieee.org/802.11/dcn/23/11-23-0754-02-00be-lb271-cr-for-r-twt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72-05-00be-resolution-of-epcs-edca-related-cids.docx" TargetMode="External"/><Relationship Id="rId5" Type="http://schemas.openxmlformats.org/officeDocument/2006/relationships/hyperlink" Target="https://mentor.ieee.org/802.11/dcn/23/11-23-0803-02-00be-lb271-cr-for-35-3-7-1-7-part-ii.docx" TargetMode="External"/><Relationship Id="rId4" Type="http://schemas.openxmlformats.org/officeDocument/2006/relationships/hyperlink" Target="https://mentor.ieee.org/802.11/dcn/23/11-23-0720-02-00be-lb271-4-9-6-mlo-reference-model.docx" TargetMode="External"/><Relationship Id="rId9" Type="http://schemas.openxmlformats.org/officeDocument/2006/relationships/hyperlink" Target="https://mentor.ieee.org/802.11/dcn/23/11-23-0691-03-00be-lb271-cr-for-misc-cids.docx" TargetMode="Externa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22-01-00be-lb271-cr-for-9-4-2-313-2.docx" TargetMode="External"/><Relationship Id="rId3" Type="http://schemas.openxmlformats.org/officeDocument/2006/relationships/hyperlink" Target="https://mentor.ieee.org/802.11/dcn/23/11-23-0728-01-00be-lb271-cr-for-35-15-2.docx" TargetMode="External"/><Relationship Id="rId7" Type="http://schemas.openxmlformats.org/officeDocument/2006/relationships/hyperlink" Target="https://mentor.ieee.org/802.11/dcn/23/11-23-0317-04-00be-cr-d30-miscs.docx" TargetMode="External"/><Relationship Id="rId2" Type="http://schemas.openxmlformats.org/officeDocument/2006/relationships/hyperlink" Target="https://mentor.ieee.org/802.11/dcn/23/11-23-0520-01-00be-lb271-cr-for-9-3-1-22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71-01-00be-lb271-cr-for-clause-9-4-1-72.docx" TargetMode="External"/><Relationship Id="rId5" Type="http://schemas.openxmlformats.org/officeDocument/2006/relationships/hyperlink" Target="https://mentor.ieee.org/802.11/dcn/23/11-23-0672-01-00be-lb271-cr-for-clause-9-4-1-73.docx" TargetMode="External"/><Relationship Id="rId4" Type="http://schemas.openxmlformats.org/officeDocument/2006/relationships/hyperlink" Target="https://mentor.ieee.org/802.11/dcn/23/11-23-0367-03-00be-lb271-crs-on-9-4-1-71.docx" TargetMode="External"/><Relationship Id="rId9" Type="http://schemas.openxmlformats.org/officeDocument/2006/relationships/hyperlink" Target="https://mentor.ieee.org/802.11/dcn/23/11-23-0738-04-00be-lb271-cr-for-clause-35-3-7-4-2-part-2.docx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0-05-00be-lb271-cr-for-cids-in-35-3-7-1-x.docx" TargetMode="External"/><Relationship Id="rId7" Type="http://schemas.openxmlformats.org/officeDocument/2006/relationships/hyperlink" Target="https://mentor.ieee.org/802.11/dcn/23/11-23-0947-01-00be-cr-for-17559.docx" TargetMode="External"/><Relationship Id="rId2" Type="http://schemas.openxmlformats.org/officeDocument/2006/relationships/hyperlink" Target="https://mentor.ieee.org/802.11/dcn/23/11-23-0588-05-00be-lb271-cr-for-cids-in-35-3-7-1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66-01-00be-lb271-cr-for-9-3-3.docx" TargetMode="External"/><Relationship Id="rId5" Type="http://schemas.openxmlformats.org/officeDocument/2006/relationships/hyperlink" Target="https://mentor.ieee.org/802.11/dcn/23/11-23-0743-00-00be-lb271-resolution-for-comments-assigned-to-abhi-part-6.docx" TargetMode="External"/><Relationship Id="rId4" Type="http://schemas.openxmlformats.org/officeDocument/2006/relationships/hyperlink" Target="https://mentor.ieee.org/802.11/dcn/23/11-23-0627-07-00be-lb271-cr-for-subclause-35-3-1.docx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23-01-00be-lb-271-cr-for-35-7-3-part-i.docx" TargetMode="External"/><Relationship Id="rId2" Type="http://schemas.openxmlformats.org/officeDocument/2006/relationships/hyperlink" Target="https://mentor.ieee.org/802.11/dcn/23/11-23-0630-02-00be-lb-271-cr-for-35-7-2-part-ii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969-01-00be-lb271-cr-for-cids-on-trigger-frame-puncturing-and-edca.docx" TargetMode="Externa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992-02-00be-tgbe-may-july-teleconference-minutes.docx" TargetMode="External"/><Relationship Id="rId2" Type="http://schemas.openxmlformats.org/officeDocument/2006/relationships/hyperlink" Target="https://mentor.ieee.org/802.11/dcn/23/11-23-0849-03-00be-tgbe-may-2023-meeting-minutes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47-01-00be-lb271-crs-for-35-8-5-r-twt-channel-access-rules.docx" TargetMode="External"/><Relationship Id="rId13" Type="http://schemas.openxmlformats.org/officeDocument/2006/relationships/hyperlink" Target="https://mentor.ieee.org/802.11/dcn/23/11-23-0330-06-00be-resolution-of-epcs-related-cids-in-clause-35-16-lb271.docx" TargetMode="External"/><Relationship Id="rId3" Type="http://schemas.openxmlformats.org/officeDocument/2006/relationships/hyperlink" Target="https://mentor.ieee.org/802.11/dcn/23/11-23-0366-07-00be-lb271-cr-35-3-18-part-2.docx" TargetMode="External"/><Relationship Id="rId7" Type="http://schemas.openxmlformats.org/officeDocument/2006/relationships/hyperlink" Target="https://mentor.ieee.org/802.11/dcn/23/11-23-0813-02-00be-lb271-cr-for-35-3-7-1-7-part-iii.docx" TargetMode="External"/><Relationship Id="rId12" Type="http://schemas.openxmlformats.org/officeDocument/2006/relationships/hyperlink" Target="https://mentor.ieee.org/802.11/dcn/23/11-23-0296-10-00be-lb271-cids-assigned-to-abhi-part-1.docx" TargetMode="External"/><Relationship Id="rId2" Type="http://schemas.openxmlformats.org/officeDocument/2006/relationships/hyperlink" Target="https://mentor.ieee.org/802.11/dcn/23/11-23-0395-04-00be-cr-for-35-3-19.docx" TargetMode="External"/><Relationship Id="rId16" Type="http://schemas.openxmlformats.org/officeDocument/2006/relationships/hyperlink" Target="https://mentor.ieee.org/802.11/dcn/23/11-23-0824-00-00be-lb-271-cr-for-35-3-16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6-00be-lb271-cr-for-clause-35-3-7-4-2-part-2.docx" TargetMode="External"/><Relationship Id="rId11" Type="http://schemas.openxmlformats.org/officeDocument/2006/relationships/hyperlink" Target="https://mentor.ieee.org/802.11/dcn/23/11-23-1061-01-00be-lb271-cr-for-cid-16773.docx" TargetMode="External"/><Relationship Id="rId5" Type="http://schemas.openxmlformats.org/officeDocument/2006/relationships/hyperlink" Target="https://mentor.ieee.org/802.11/dcn/23/11-23-0638-04-00be-lb271-cr-for-subclause-35-3-15-part-1.docx" TargetMode="External"/><Relationship Id="rId15" Type="http://schemas.openxmlformats.org/officeDocument/2006/relationships/hyperlink" Target="https://mentor.ieee.org/802.11/dcn/23/11-23-0747-00-00be-lb271-cr-cl35-emlsr-deferred-cids.docx" TargetMode="External"/><Relationship Id="rId10" Type="http://schemas.openxmlformats.org/officeDocument/2006/relationships/hyperlink" Target="https://mentor.ieee.org/802.11/dcn/23/11-23-1055-00-00be-cr-for-cid-15491-and-16242.docx" TargetMode="External"/><Relationship Id="rId4" Type="http://schemas.openxmlformats.org/officeDocument/2006/relationships/hyperlink" Target="https://mentor.ieee.org/802.11/dcn/23/11-23-0788-00-00be-lb271-cr-for-cid-16333-and-16340.docx" TargetMode="External"/><Relationship Id="rId9" Type="http://schemas.openxmlformats.org/officeDocument/2006/relationships/hyperlink" Target="https://mentor.ieee.org/802.11/dcn/23/11-23-0678-07-00be-cr-for-miscellaneous-cids.docx" TargetMode="External"/><Relationship Id="rId14" Type="http://schemas.openxmlformats.org/officeDocument/2006/relationships/hyperlink" Target="https://mentor.ieee.org/802.11/dcn/23/11-23-0793-01-00be-lb271-cr-for-cids-in-35-3-12-4.docx" TargetMode="Externa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25-01-00be-resolutions-for-cids-in-clause-36-3-13-8.docx" TargetMode="External"/><Relationship Id="rId2" Type="http://schemas.openxmlformats.org/officeDocument/2006/relationships/hyperlink" Target="https://mentor.ieee.org/802.11/dcn/23/11-23-1024-00-00be-comment-resolution-for-cids-36-3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027-00-00be-comment-resolution-for-cids-in-36-3-2-2-part-2.docx" TargetMode="External"/><Relationship Id="rId4" Type="http://schemas.openxmlformats.org/officeDocument/2006/relationships/hyperlink" Target="https://mentor.ieee.org/802.11/dcn/23/11-23-1026-03-00be-comment-resolution-for-cids-in-36-3-2-2-part-1.docx" TargetMode="Externa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08-01-00be-proposed-resolution-for-miscellaneous-lb271-comments-part-1.docx" TargetMode="External"/><Relationship Id="rId2" Type="http://schemas.openxmlformats.org/officeDocument/2006/relationships/hyperlink" Target="https://mentor.ieee.org/802.11/dcn/23/11-23-1009-00-00be-proposed-resolution-for-miscellaneous-lb271-comments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847-03-00be-lb271-crs-for-35-8-5-r-twt-channel-access-rules.docx" TargetMode="External"/><Relationship Id="rId5" Type="http://schemas.openxmlformats.org/officeDocument/2006/relationships/hyperlink" Target="https://mentor.ieee.org/802.11/dcn/23/11-23-0602-02-00be-lb-271-cr-for-9-2-4-8.docx" TargetMode="External"/><Relationship Id="rId4" Type="http://schemas.openxmlformats.org/officeDocument/2006/relationships/hyperlink" Target="https://mentor.ieee.org/802.11/dcn/23/11-23-0916-01-00be-cr-for-cids-in-35-7-3-part-ii.docx" TargetMode="Externa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02-00-00be-lb271-cr-for-35-3-9-part-1.docx" TargetMode="External"/><Relationship Id="rId3" Type="http://schemas.openxmlformats.org/officeDocument/2006/relationships/hyperlink" Target="https://mentor.ieee.org/802.11/dcn/23/11-23-0859-01-00be-lb271-misc-cids.docx" TargetMode="External"/><Relationship Id="rId7" Type="http://schemas.openxmlformats.org/officeDocument/2006/relationships/hyperlink" Target="https://mentor.ieee.org/802.11/dcn/23/11-23-1019-01-00be-lb271-cr-for-clause-35-3-7-5-3.docx" TargetMode="External"/><Relationship Id="rId2" Type="http://schemas.openxmlformats.org/officeDocument/2006/relationships/hyperlink" Target="https://mentor.ieee.org/802.11/dcn/23/11-23-0745-01-00be-lb271-cr-35-3-18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69-00-00be-lb271-cr-for-a-mpdu-in-eht-ppdu-part-1.docx" TargetMode="External"/><Relationship Id="rId5" Type="http://schemas.openxmlformats.org/officeDocument/2006/relationships/hyperlink" Target="https://mentor.ieee.org/802.11/dcn/23/11-23-1083-01-00be-lb271-cr-for-35-2-3-part-2.docx" TargetMode="External"/><Relationship Id="rId10" Type="http://schemas.openxmlformats.org/officeDocument/2006/relationships/hyperlink" Target="https://mentor.ieee.org/802.11/dcn/23/11-23-1050-00-00be-lb271-miscellaneous-cids.docx" TargetMode="External"/><Relationship Id="rId4" Type="http://schemas.openxmlformats.org/officeDocument/2006/relationships/hyperlink" Target="https://mentor.ieee.org/802.11/dcn/23/11-23-1070-00-00be-lb271-cr-for-a-mpdu-in-eht-ppdu-part-2.docx" TargetMode="External"/><Relationship Id="rId9" Type="http://schemas.openxmlformats.org/officeDocument/2006/relationships/hyperlink" Target="https://mentor.ieee.org/802.11/dcn/23/11-23-1088-00-00be-lb271-cr-for-35-3-3-6-2-part-2.docx" TargetMode="External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18-00-00be-lb271-misc-cids.docx" TargetMode="External"/><Relationship Id="rId3" Type="http://schemas.openxmlformats.org/officeDocument/2006/relationships/hyperlink" Target="https://mentor.ieee.org/802.11/dcn/23/11-23-0644-01-00be-lb271-cr-for-35-3-8-part-2.docx" TargetMode="External"/><Relationship Id="rId7" Type="http://schemas.openxmlformats.org/officeDocument/2006/relationships/hyperlink" Target="https://mentor.ieee.org/802.11/dcn/23/11-23-1051-02-00be-lb271-cr-for-some-cids.docx" TargetMode="External"/><Relationship Id="rId2" Type="http://schemas.openxmlformats.org/officeDocument/2006/relationships/hyperlink" Target="https://mentor.ieee.org/802.11/dcn/23/11-23-1101-00-00be-lb271-cr-35-3-18-remaining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2-02-00be-lb271-cr-for-35-2-1-1.docx" TargetMode="External"/><Relationship Id="rId5" Type="http://schemas.openxmlformats.org/officeDocument/2006/relationships/hyperlink" Target="https://mentor.ieee.org/802.11/dcn/23/11-23-1105-00-00be-lb271-cr-for-3-2.docx" TargetMode="External"/><Relationship Id="rId4" Type="http://schemas.openxmlformats.org/officeDocument/2006/relationships/hyperlink" Target="https://mentor.ieee.org/802.11/dcn/23/11-23-1045-00-00be-lb271-cr-for-35-2-1-2-2.docx" TargetMode="Externa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49-01-00be-lb271-cr-for-9-4-2-199.docx" TargetMode="External"/><Relationship Id="rId3" Type="http://schemas.openxmlformats.org/officeDocument/2006/relationships/hyperlink" Target="https://mentor.ieee.org/802.11/dcn/23/11-23-0661-04-00be-lb271-cids-assigned-to-abhi-part-5.docx" TargetMode="External"/><Relationship Id="rId7" Type="http://schemas.openxmlformats.org/officeDocument/2006/relationships/hyperlink" Target="https://mentor.ieee.org/802.11/dcn/23/11-23-0548-05-00be-tgbe-lb271-security-comment-resolutions-part-1.docx" TargetMode="External"/><Relationship Id="rId2" Type="http://schemas.openxmlformats.org/officeDocument/2006/relationships/hyperlink" Target="https://mentor.ieee.org/802.11/dcn/23/11-23-1077-02-00be-crs-for-11be-d3-0-supported-features-and-pics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57-02-00be-lb271-cr-for-twt.docx" TargetMode="External"/><Relationship Id="rId5" Type="http://schemas.openxmlformats.org/officeDocument/2006/relationships/hyperlink" Target="https://mentor.ieee.org/802.11/dcn/23/11-23-1123-01-00be-cr-for-18265.docx" TargetMode="External"/><Relationship Id="rId10" Type="http://schemas.openxmlformats.org/officeDocument/2006/relationships/hyperlink" Target="https://mentor.ieee.org/802.11/dcn/23/11-23-0296-12-00be-lb271-cids-assigned-to-abhi-part-1.docx" TargetMode="External"/><Relationship Id="rId4" Type="http://schemas.openxmlformats.org/officeDocument/2006/relationships/hyperlink" Target="https://mentor.ieee.org/802.11/dcn/23/11-23-0560-06-00be-lb271-cr-for-35-3-16-2-2.docx" TargetMode="External"/><Relationship Id="rId9" Type="http://schemas.openxmlformats.org/officeDocument/2006/relationships/hyperlink" Target="https://mentor.ieee.org/802.11/dcn/23/11-23-0361-04-00be-lb271-cr-for-reconfiguration-ml-element-part-1.docx" TargetMode="Externa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44-00-00be-lb271-cr-for-mac-miscellaneous.docx" TargetMode="External"/><Relationship Id="rId2" Type="http://schemas.openxmlformats.org/officeDocument/2006/relationships/hyperlink" Target="https://mentor.ieee.org/802.11/dcn/23/11-23-0995-02-00be-lb271-cr-for-ml-reconfiguration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120-02-00be-lb271-cr-for-r-twt-part-4.docx" TargetMode="External"/><Relationship Id="rId5" Type="http://schemas.openxmlformats.org/officeDocument/2006/relationships/hyperlink" Target="https://mentor.ieee.org/802.11/dcn/23/11-23-0825-01-00be-lb-271-cr-for-35-3-7-1-3.docx" TargetMode="External"/><Relationship Id="rId4" Type="http://schemas.openxmlformats.org/officeDocument/2006/relationships/hyperlink" Target="https://mentor.ieee.org/802.11/dcn/23/11-23-0824-02-00be-lb-271-cr-for-35-3-16-5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45-02-00be-lb271-cr-for-misc-cids.docx" TargetMode="External"/><Relationship Id="rId2" Type="http://schemas.openxmlformats.org/officeDocument/2006/relationships/hyperlink" Target="https://mentor.ieee.org/802.11/dcn/23/11-23-1125-00-00be-lb271-remaining-cids-on-tw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1132-00-00be-lb271-cr-for-emlsr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51-03-00be-cr-for-35-3-16-6.docx" TargetMode="External"/><Relationship Id="rId3" Type="http://schemas.openxmlformats.org/officeDocument/2006/relationships/hyperlink" Target="https://mentor.ieee.org/802.11/dcn/23/11-23-1161-01-00be-lb271-cids-on-bandwidth-indication-part2.docx" TargetMode="External"/><Relationship Id="rId7" Type="http://schemas.openxmlformats.org/officeDocument/2006/relationships/hyperlink" Target="https://mentor.ieee.org/802.11/dcn/23/11-23-1022-02-00be-lb271-cr-for-subclause-9-2-4-eht-link-adaptation.docx" TargetMode="External"/><Relationship Id="rId2" Type="http://schemas.openxmlformats.org/officeDocument/2006/relationships/hyperlink" Target="https://mentor.ieee.org/802.11/dcn/23/11-23-1114-00-00be-lb271-cr-for-misc-mac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21-02-00be-lb271-cr-for-subclause-35-19-eht-link-adaptation.docx" TargetMode="External"/><Relationship Id="rId5" Type="http://schemas.openxmlformats.org/officeDocument/2006/relationships/hyperlink" Target="https://mentor.ieee.org/802.11/dcn/23/11-23-0801-03-00be-lb271-9-4-2-316-qos-char-element-part-2.docx" TargetMode="External"/><Relationship Id="rId4" Type="http://schemas.openxmlformats.org/officeDocument/2006/relationships/hyperlink" Target="https://mentor.ieee.org/802.11/dcn/23/11-23-1130-00-00be-cr-for-cid-16455.docx" TargetMode="External"/><Relationship Id="rId9" Type="http://schemas.openxmlformats.org/officeDocument/2006/relationships/hyperlink" Target="https://mentor.ieee.org/802.11/dcn/23/11-23-0770-01-00be-lb271-resolution-for-comments-assigned-to-abhi-part-7.docx" TargetMode="Externa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239-00-00be-lb271-cr-for-cid-18025.docx" TargetMode="External"/><Relationship Id="rId2" Type="http://schemas.openxmlformats.org/officeDocument/2006/relationships/hyperlink" Target="https://mentor.ieee.org/802.11/dcn/23/11-23-1034-02-00be-lb-271-cr-for-35-7-3-part-i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46-00-00be-lb271-cr-for-35-3-12-part-2.docx" TargetMode="External"/><Relationship Id="rId5" Type="http://schemas.openxmlformats.org/officeDocument/2006/relationships/hyperlink" Target="https://mentor.ieee.org/802.11/dcn/23/11-23-1255-01-00be-lb271-crs-for-some-general-cids.docx" TargetMode="External"/><Relationship Id="rId4" Type="http://schemas.openxmlformats.org/officeDocument/2006/relationships/hyperlink" Target="https://mentor.ieee.org/802.11/dcn/23/11-23-1268-01-00be-lb271-cr-for-cids-on-ndpa-frame-format-part-2.docx" TargetMode="Externa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54-01-00be-lb271-cr-for-mobileapmlo.docx" TargetMode="External"/><Relationship Id="rId2" Type="http://schemas.openxmlformats.org/officeDocument/2006/relationships/hyperlink" Target="https://mentor.ieee.org/802.11/dcn/23/11-23-1202-01-00be-cr-for-misc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40-05-00be-cr-for-qmf.docx" TargetMode="External"/><Relationship Id="rId5" Type="http://schemas.openxmlformats.org/officeDocument/2006/relationships/hyperlink" Target="https://mentor.ieee.org/802.11/dcn/23/11-23-1121-01-00be-lb271-cr-for-subclause-3-2.docx" TargetMode="External"/><Relationship Id="rId4" Type="http://schemas.openxmlformats.org/officeDocument/2006/relationships/hyperlink" Target="https://mentor.ieee.org/802.11/dcn/23/11-23-0730-03-00be-lb271-cr-for-35-3-19-2.docx" TargetMode="External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015-00-00be-lb271-cr-related-to-dcm-in-eht-ppe-thresholds-field.docx" TargetMode="External"/><Relationship Id="rId3" Type="http://schemas.openxmlformats.org/officeDocument/2006/relationships/hyperlink" Target="https://mentor.ieee.org/802.11/dcn/23/11-23-1029-01-00be-lb271-cr-for-36-3-10.doc" TargetMode="External"/><Relationship Id="rId7" Type="http://schemas.openxmlformats.org/officeDocument/2006/relationships/hyperlink" Target="https://mentor.ieee.org/802.11/dcn/23/11-23-0911-01-00be-lb271-cr-for-cid-17631.docx" TargetMode="External"/><Relationship Id="rId2" Type="http://schemas.openxmlformats.org/officeDocument/2006/relationships/hyperlink" Target="https://mentor.ieee.org/802.11/dcn/23/11-23-1028-02-00be-comment-resolution-for-cids-in-36-3-2-2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2-02-00be-cr-d3-0-txvector-rxvector-parameters-part2.docx" TargetMode="External"/><Relationship Id="rId5" Type="http://schemas.openxmlformats.org/officeDocument/2006/relationships/hyperlink" Target="https://mentor.ieee.org/802.11/dcn/23/11-23-0741-02-00be-cr-d3-0-txvector-rxvector-parameters-part1.docx" TargetMode="External"/><Relationship Id="rId4" Type="http://schemas.openxmlformats.org/officeDocument/2006/relationships/hyperlink" Target="https://mentor.ieee.org/802.11/dcn/23/11-23-1031-00-00be-lb271-cr-for-cid-15220.docx" TargetMode="Externa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62-01-00be-lb271-misc-cids-part-2.docx" TargetMode="External"/><Relationship Id="rId3" Type="http://schemas.openxmlformats.org/officeDocument/2006/relationships/hyperlink" Target="https://mentor.ieee.org/802.11/dcn/23/11-23-1244-01-00be-cr-for-cids-16734-and-15878.docx" TargetMode="External"/><Relationship Id="rId7" Type="http://schemas.openxmlformats.org/officeDocument/2006/relationships/hyperlink" Target="https://mentor.ieee.org/802.11/dcn/23/11-23-0736-00-00be-lb271-cr-misc.docx" TargetMode="External"/><Relationship Id="rId2" Type="http://schemas.openxmlformats.org/officeDocument/2006/relationships/hyperlink" Target="https://mentor.ieee.org/802.11/dcn/23/11-23-0609-02-00be-cr-for-scs-related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58-13-00be-lb271-crs-for-35-8-4-r-twt-announcement.docx" TargetMode="External"/><Relationship Id="rId11" Type="http://schemas.openxmlformats.org/officeDocument/2006/relationships/hyperlink" Target="https://mentor.ieee.org/802.11/dcn/23/11-23-1120-02-00be-lb271-cr-for-r-twt-part-4.docx" TargetMode="External"/><Relationship Id="rId5" Type="http://schemas.openxmlformats.org/officeDocument/2006/relationships/hyperlink" Target="https://mentor.ieee.org/802.11/dcn/23/11-23-1251-00-00be-lb271-cr-emlsr-miscellaneous.docx" TargetMode="External"/><Relationship Id="rId10" Type="http://schemas.openxmlformats.org/officeDocument/2006/relationships/hyperlink" Target="https://mentor.ieee.org/802.11/dcn/23/11-23-1060-03-00be-lb271-cr-for-cid-16118.docx" TargetMode="External"/><Relationship Id="rId4" Type="http://schemas.openxmlformats.org/officeDocument/2006/relationships/hyperlink" Target="https://mentor.ieee.org/802.11/dcn/23/11-23-1124-01-00be-lb271-cids-on-tdls.docx" TargetMode="External"/><Relationship Id="rId9" Type="http://schemas.openxmlformats.org/officeDocument/2006/relationships/hyperlink" Target="https://mentor.ieee.org/802.11/dcn/23/11-23-1188-00-00be-lb271-cr-for-cid-17315.docx" TargetMode="External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70-02-00be-lb271-resolution-for-comments-assigned-to-abhi-part-7.docx" TargetMode="External"/><Relationship Id="rId3" Type="http://schemas.openxmlformats.org/officeDocument/2006/relationships/hyperlink" Target="https://mentor.ieee.org/802.11/dcn/23/11-23-0366-08-00be-lb271-cr-35-3-18-part-2.docx" TargetMode="External"/><Relationship Id="rId7" Type="http://schemas.openxmlformats.org/officeDocument/2006/relationships/hyperlink" Target="https://mentor.ieee.org/802.11/dcn/23/11-23-0915-01-00be-resolution-of-epcs-related-cids-for-bss-transition.docx" TargetMode="External"/><Relationship Id="rId2" Type="http://schemas.openxmlformats.org/officeDocument/2006/relationships/hyperlink" Target="https://mentor.ieee.org/802.11/dcn/23/11-23-1116-00-00be-lb271-cr-for-misc-joint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47-02-00be-lb271-cr-for-10-3-2-9-and-10-3-2-11.docx" TargetMode="External"/><Relationship Id="rId5" Type="http://schemas.openxmlformats.org/officeDocument/2006/relationships/hyperlink" Target="https://mentor.ieee.org/802.11/dcn/23/11-23-0958-02-00be-comment-resolution-for-cid-18247.docx" TargetMode="External"/><Relationship Id="rId10" Type="http://schemas.openxmlformats.org/officeDocument/2006/relationships/hyperlink" Target="https://mentor.ieee.org/802.11/dcn/23/11-23-1256-00-00be-lb271-crs-for-cids-17051-and-17100.docx" TargetMode="External"/><Relationship Id="rId4" Type="http://schemas.openxmlformats.org/officeDocument/2006/relationships/hyperlink" Target="https://mentor.ieee.org/802.11/dcn/23/11-23-0732-02-00be-lb271-cr-for-35-2-1-1.docx" TargetMode="External"/><Relationship Id="rId9" Type="http://schemas.openxmlformats.org/officeDocument/2006/relationships/hyperlink" Target="https://mentor.ieee.org/802.11/dcn/23/11-23-0272-33-00be-ieee-802-11be-lb271-comments.xlsx" TargetMode="Externa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01-05-00be-lb271-cr-35-3-18-remaining-cids.docx" TargetMode="External"/><Relationship Id="rId3" Type="http://schemas.openxmlformats.org/officeDocument/2006/relationships/hyperlink" Target="https://mentor.ieee.org/802.11/dcn/23/11-23-0541-08-00be-cr-for-35-3-14.docx" TargetMode="External"/><Relationship Id="rId7" Type="http://schemas.openxmlformats.org/officeDocument/2006/relationships/hyperlink" Target="https://mentor.ieee.org/802.11/dcn/23/11-23-0310-05-00be-lb271-cr-35-3-18-part-1.docx" TargetMode="External"/><Relationship Id="rId2" Type="http://schemas.openxmlformats.org/officeDocument/2006/relationships/hyperlink" Target="https://mentor.ieee.org/802.11/dcn/23/11-23-0842-01-00be-lb271-cr-for-subclause-35-3-24-aligned-tw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813-05-00be-lb271-cr-for-35-3-7-1-7-part-iii.docx" TargetMode="External"/><Relationship Id="rId5" Type="http://schemas.openxmlformats.org/officeDocument/2006/relationships/hyperlink" Target="https://mentor.ieee.org/802.11/dcn/23/11-23-0692-03-00be-lb271-cr-on-eht-operation-element.docx" TargetMode="External"/><Relationship Id="rId4" Type="http://schemas.openxmlformats.org/officeDocument/2006/relationships/hyperlink" Target="https://mentor.ieee.org/802.11/dcn/23/11-23-0696-02-00be-lb271-cr-for-tdls.docx" TargetMode="Externa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2-00be-ieee-802-11be-lb271-comments.xlsx" TargetMode="Externa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2-00be-ieee-802-11be-lb271-comments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54-03-00be-lb271-cr-for-r-twt-part-2.docx" TargetMode="Externa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96-13-00be-lb271-cids-assigned-to-abhi-part-1.docx" TargetMode="Externa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9-01-00be-lb271-cr-for-cid-16206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24-03-00be-lb271-cids-on-tdls.docx" TargetMode="Externa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54-02-00be-lb271-cr-for-mobileapmlo.docx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25-03-00be-lb-271-cr-for-35-3-7-1-3.docx" TargetMode="Externa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70-04-00be-lb271-resolution-for-comments-assigned-to-abhi-part-7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965-01-00be-lb271-cr-for-clause-35-16-2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50-01-00be-lb271-miscellaneous-cids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5-01-00be-lb271-cr-for-35-2-1-2-2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3-00be-ieee-802-11be-lb271-comments.xlsx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36-03-00be-proposed-resolutions-to-lb271-cids-on-emlsr-and-p2p-co-ex.docx" TargetMode="Externa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77-05-00be-crs-for-11be-d3-0-supported-features-and-pics-cids.docx" TargetMode="Externa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24-03-00be-lb-271-cr-for-35-3-16-5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63-03-00be-lb271-cr-of-nstr-status-update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28-02-00be-lb271-cr-for-35-15-2.doc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47-05-00be-lb271-crs-for-35-8-5-r-twt-channel-access-rules.docx" TargetMode="Externa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6-01-00be-lb271-cr-for-35-3-16-4-nstr-operation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43-02-00be-lb271-resolution-for-comments-assigned-to-abhi-part-6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11-23/373r2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97268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15062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11-23/544r1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Michail Koundourakis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79363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 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11-23/995r4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86181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11-23/361r5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90401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16894, 16895, 17835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11-23/694r1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9827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17390, 17391, 15169, 15812, 15926, 16342, 16343, 16433, 16886, 16888, 15470, 15527, 15528, 15529, 16014, 16015, 16016, 16508, 16509, 17949, 18147, 18148, 18149, 18203, 18204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11-23/1122r2</a:t>
            </a:r>
            <a:r>
              <a:rPr lang="en-US" sz="1200" b="0" dirty="0">
                <a:solidFill>
                  <a:schemeClr val="tx1"/>
                </a:solidFill>
              </a:rPr>
              <a:t>  [26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91149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17284, 15244, 15743, 18218, 16296, 16461 in 11-23/1125r5 </a:t>
            </a:r>
            <a:r>
              <a:rPr lang="en-US" sz="1200" b="0" i="1" dirty="0">
                <a:solidFill>
                  <a:schemeClr val="tx1"/>
                </a:solidFill>
              </a:rPr>
              <a:t>[ 6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47896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 in 11-23/765r1 [1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11483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613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15285,  18090, 18091, 16485, 16684, 17345, 17312, 17375,  17894, 18167, 18163, 18161, 18097, 18095, </a:t>
            </a: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15372,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15100, 15101, 17581, 16451, 16423, 18208, 18213, 18219, 18221, 18222, 18223, 18231, 18317, 18319, 17168, 15833, 15837, 15838, 15839, 17283, 16078, 16139, 16200, 16205, 15705, 16397, 16404, 16412 </a:t>
            </a:r>
            <a:r>
              <a:rPr lang="en-US" sz="1200" b="0" dirty="0">
                <a:solidFill>
                  <a:schemeClr val="tx1"/>
                </a:solidFill>
              </a:rPr>
              <a:t>[43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Po-Kai Huang				Second: Abhishek Patil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3880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614 (Quarantine Last)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SP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all the CIDs that do not have a Status of “Resolution Approved”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11-23/272r34</a:t>
            </a:r>
            <a:r>
              <a:rPr lang="en-US" sz="1600" dirty="0">
                <a:solidFill>
                  <a:schemeClr val="tx1"/>
                </a:solidFill>
              </a:rPr>
              <a:t> and including the results from the motions ran in TGbe Joint PM1 session of Thursday (July 13, 2023)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</a:t>
            </a:r>
          </a:p>
          <a:p>
            <a:pPr marL="0" indent="0"/>
            <a:r>
              <a:rPr lang="en-US" altLang="en-US" sz="1600" b="1" dirty="0"/>
              <a:t>CIDs in </a:t>
            </a:r>
            <a:r>
              <a:rPr lang="en-US" altLang="en-US" sz="1600" b="1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r34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 			Second: Rojan Chitrakar</a:t>
            </a:r>
          </a:p>
          <a:p>
            <a:pPr marL="0" indent="0"/>
            <a:r>
              <a:rPr lang="en-US" sz="1600" dirty="0"/>
              <a:t>Discussion: None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These SP were ran in the last two MAC sessions (Tuesday PM2 and Wednesday PM2)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273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DB687-0632-4006-A686-C12015B0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LB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DBDD1-7F19-4757-B753-A2A7E1EF9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Having approved changes to TGbe D3.0, as defined in </a:t>
            </a:r>
            <a:r>
              <a:rPr lang="en-US" sz="20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11-22/272r</a:t>
            </a:r>
            <a:r>
              <a:rPr lang="en-US" sz="20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34</a:t>
            </a:r>
            <a:r>
              <a:rPr lang="en-US" sz="2000" dirty="0"/>
              <a:t>, in addition to motions passed during the TGbe Joint sessions of July 13</a:t>
            </a:r>
            <a:r>
              <a:rPr lang="en-US" sz="2000" baseline="30000" dirty="0"/>
              <a:t>th</a:t>
            </a:r>
            <a:r>
              <a:rPr lang="en-US" sz="2000" dirty="0"/>
              <a:t>, 2023.</a:t>
            </a:r>
          </a:p>
          <a:p>
            <a:r>
              <a:rPr lang="en-US" altLang="en-US" sz="2000" dirty="0"/>
              <a:t>Instruct the editor to prepare TGbe Draft </a:t>
            </a:r>
            <a:r>
              <a:rPr lang="en-US" altLang="en-US" sz="2000" dirty="0">
                <a:solidFill>
                  <a:srgbClr val="FF0000"/>
                </a:solidFill>
              </a:rPr>
              <a:t>D4.0</a:t>
            </a:r>
          </a:p>
          <a:p>
            <a:r>
              <a:rPr lang="en-US" altLang="en-US" sz="2000" dirty="0"/>
              <a:t>Approve a </a:t>
            </a:r>
            <a:r>
              <a:rPr lang="en-US" altLang="en-US" sz="2000" dirty="0">
                <a:solidFill>
                  <a:srgbClr val="FF0000"/>
                </a:solidFill>
              </a:rPr>
              <a:t>20 </a:t>
            </a:r>
            <a:r>
              <a:rPr lang="en-US" altLang="en-US" sz="2000" dirty="0"/>
              <a:t>day Working Group Technical Letter Ballot asking the question “Should TGbe Draft 4.0 be forwarded to SA Ballot?”</a:t>
            </a:r>
          </a:p>
          <a:p>
            <a:endParaRPr lang="en-GB" altLang="en-US" sz="2000" dirty="0"/>
          </a:p>
          <a:p>
            <a:r>
              <a:rPr lang="en-GB" altLang="en-US" sz="2000" dirty="0"/>
              <a:t>Moved: Abhishek Patil,  		Seconded: Subir Das</a:t>
            </a:r>
          </a:p>
          <a:p>
            <a:r>
              <a:rPr lang="en-GB" altLang="en-US" sz="2000" dirty="0"/>
              <a:t>Preliminary Result: 81Y, 3N, 7A</a:t>
            </a:r>
          </a:p>
          <a:p>
            <a:r>
              <a:rPr lang="en-GB" sz="2000" dirty="0"/>
              <a:t>Result: </a:t>
            </a:r>
            <a:r>
              <a:rPr lang="en-GB" altLang="en-US" sz="2000" dirty="0">
                <a:highlight>
                  <a:srgbClr val="00FF00"/>
                </a:highlight>
              </a:rPr>
              <a:t>81Y, 3N, 7A (passes)</a:t>
            </a:r>
            <a:endParaRPr lang="en-GB" sz="2000" dirty="0">
              <a:highlight>
                <a:srgbClr val="00FF00"/>
              </a:highlight>
            </a:endParaRPr>
          </a:p>
          <a:p>
            <a:endParaRPr lang="en-GB" altLang="en-US" sz="2000" dirty="0"/>
          </a:p>
          <a:p>
            <a:endParaRPr lang="en-GB" alt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8936E-98C0-41D5-BD17-E645D96AE1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19F5E-206B-4A6D-B21A-F45065C6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C188-0DC3-468B-88B2-63081D398E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7268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17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892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July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July-Sept: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https://mentor.ieee.org/802.11/dcn/23/11-23-1233-02-00be-tgbe-july-2023-meeting-minutes.docx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			Second:</a:t>
            </a:r>
          </a:p>
          <a:p>
            <a:r>
              <a:rPr lang="en-US" sz="1800" dirty="0"/>
              <a:t>Discussion:</a:t>
            </a:r>
          </a:p>
          <a:p>
            <a:pPr marL="0" indent="0"/>
            <a:r>
              <a:rPr lang="en-US" sz="1800" dirty="0"/>
              <a:t>Result: </a:t>
            </a:r>
            <a:endParaRPr lang="en-US" sz="1800" dirty="0">
              <a:highlight>
                <a:srgbClr val="00FF00"/>
              </a:highligh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81518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19066, 19489, 19499, 19130, 19063, 19224, 19062, 19003, 19052, 19054, 19050, 19053, 19229, 19514, 19515 in </a:t>
            </a:r>
            <a:r>
              <a:rPr lang="pt-BR" sz="1200" b="0" dirty="0">
                <a:solidFill>
                  <a:srgbClr val="6B9F2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11-23/1383</a:t>
            </a:r>
            <a:r>
              <a:rPr lang="pt-BR" sz="1200" b="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19064, 19284, 19640, 19641, 19642, 19643, 19644, 19285, 19286, 19287, 19857 in </a:t>
            </a:r>
            <a:r>
              <a:rPr lang="en-US" sz="1200" b="0" dirty="0">
                <a:solidFill>
                  <a:srgbClr val="6B9F2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11-23/1385</a:t>
            </a:r>
            <a:r>
              <a:rPr lang="en-US" sz="1200" b="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[11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19000, 19469, 19646, 19647, 19467, 19648, 19162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11-23/1409r0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[7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19070, 19811, 19812, 19813, 19814, 19815, 19816, 19601, 19602, 19806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11-23/1406r0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[10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19780, 19275, 19789, 19297, 19793, 19298, 19205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11-23/1405r0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[7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19102, 19202, 19204, 19760, 19915, 19762, 19763, 19764, 20068, 19242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11-23/1404r1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[10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were discussed during the Joint session of August 23</a:t>
            </a:r>
            <a:r>
              <a:rPr lang="en-US" sz="1200" i="1" baseline="30000" dirty="0"/>
              <a:t>rd</a:t>
            </a:r>
            <a:r>
              <a:rPr lang="en-US" sz="1200" i="1" dirty="0"/>
              <a:t>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Note: 1383r2 and 1385r2, revisions to align with IEEE802.11 template. No tech changes w.r.t. what was straw polled.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14903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19237, 19757, 19758, 19056, 19077, 19243, 19244, 19245, 19246, 19247, 19925, 19926, 19927, 20003, 19497, 19498 in</a:t>
            </a:r>
            <a:r>
              <a:rPr lang="en-US" sz="12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11-23/1381r2</a:t>
            </a:r>
            <a:r>
              <a:rPr lang="en-US" sz="12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19231, 19232, 19519, 19058, 19233, 19234, 19388, 19756, 19117, 19196, 19059, 19060, 19061, 19901 in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11-23/1382r3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19606, 19283, 19122, 19386, 19618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11-23/1384r2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19075, 19209, 19238, 19395, 19525, 19808, 19910, 19911, 19241, 19526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11-23/1403r0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19745, 19746, 19747, 19748, 19751, 19026, 20010, 19759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11-23/1396r1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were discussed during the MAC ad-hoc session of August 24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56789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19794, 19802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11-23/1405r1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19589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11-23/1383r4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19894, 19895, 20005, 19896, 19897, 20008, 20079, 19742, 19744, 19807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11-23/1395r3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[10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19829, 19057, 19767, 19924 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11-23/1381r3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19368, 19753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11-23/1396r4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[6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19512, 19761, 19203, 19268, 19269, 20062, 20063, 20065, 19805, 19332 in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11-23/1407r1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[10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19264, 19267, 19324, 19714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11-23/1398r1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19265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11-23/1398r2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19166, 19225, 19226, 19235, 19456, 19474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11-23/1415r2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were discussed during the MAC ad-hoc session of Aug. 28</a:t>
            </a:r>
            <a:r>
              <a:rPr lang="en-US" sz="1200" i="1" baseline="30000" dirty="0"/>
              <a:t>th</a:t>
            </a:r>
            <a:r>
              <a:rPr lang="en-US" sz="1200" i="1" dirty="0"/>
              <a:t> &amp; 30</a:t>
            </a:r>
            <a:r>
              <a:rPr lang="en-US" sz="1200" i="1" baseline="30000" dirty="0"/>
              <a:t>th</a:t>
            </a:r>
            <a:r>
              <a:rPr lang="en-US" sz="1200" i="1" dirty="0"/>
              <a:t> 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6235261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618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19036, 19037, 19038, 19039, 19040, 19041, 20117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11-23/1378r0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19020, 19021, 19022, 19023, 19024, 19025, 19081, 19093, 19172, 19447, 19536, 20118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11-23/1377r1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19010, 19092, 19534, 19535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11-23/1425r1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were discussed during the PHY ad-hoc session of August 28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666310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19123, 19486, 19132, 19133, 19134, 19135, 19136, 19505, 19610, 19734, 19137, 19138, 19139, 19140, 19141, 19487, 19506, 19611, 19612, 19613, 19614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11-23/1443r0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19271, 19655, 20080, 19080, 19210, 19809, 19272, 19273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11-23/1480r4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20120, 19828, 19398, 19572, 19103, 19116, 19195, 19043, 19907, 19044, 19578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11-23/1481r3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19104, 19249, 19250, 19251, 19396, 19426, 19471, 19651, 19672, 19855, 19856, 19933, 20018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11-23/1465r0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19664, 19673, 19674, 19681, 19934, 20015, 20021, 20023, 20024, 20025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11-23/1466r1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[10 CIDs]</a:t>
            </a:r>
          </a:p>
          <a:p>
            <a:pPr marL="0" indent="0"/>
            <a:r>
              <a:rPr lang="en-US" altLang="en-US" sz="1600" b="1"/>
              <a:t>and </a:t>
            </a:r>
            <a:r>
              <a:rPr lang="en-US" altLang="en-US" sz="1600" b="1" dirty="0"/>
              <a:t>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were discussed during the MAC ad-hoc session of Sept. 06</a:t>
            </a:r>
            <a:r>
              <a:rPr lang="en-US" sz="1200" i="1" baseline="30000" dirty="0"/>
              <a:t>th</a:t>
            </a:r>
            <a:r>
              <a:rPr lang="en-US" sz="1200" i="1" dirty="0"/>
              <a:t> &amp; 07</a:t>
            </a:r>
            <a:r>
              <a:rPr lang="en-US" sz="1200" i="1" baseline="30000" dirty="0"/>
              <a:t>th</a:t>
            </a:r>
            <a:r>
              <a:rPr lang="en-US" sz="1200" i="1" dirty="0"/>
              <a:t> 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228778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19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053849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620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19622, 19623, 19668, 19908, 19621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11-23/1410r2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19592, 19893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11-23/1510r0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19345, 19547, 19548, 19549, 19550, 19551, 19552, 19553, 19554, 19555, 19304, 19556, 19306, 19307, 19308, 19557, 19305, 19558, 19309, 19310, 19311, 20125, 19559, 19560, 19561, 19562, 19563, 19731, 19564, 19565, 19312 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11-23/1402r5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[31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19318, 19701, 19946, 19947, 20045, 19573, 19106, 19654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11-23/1458r0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19625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11-23/1411r0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[9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were discussed during the Joint sessions (AM2 and PM1) </a:t>
            </a:r>
            <a:r>
              <a:rPr lang="en-US" sz="1200" i="1"/>
              <a:t>of Day 1 of Interim.</a:t>
            </a:r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266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Stephen McCann			Second: Edward Au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Ross Jian Yu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Minyoung Park			Second: Stephen McCann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John Wullert				Second: Edward Au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A103-7724-A4DB-8C7B-26A8C86D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542 (PHY-ERRATA)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EDB6-AA89-062D-9783-9F6282A88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15323 in </a:t>
            </a:r>
            <a:r>
              <a:rPr lang="en-US" sz="12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11-23/429r</a:t>
            </a:r>
            <a:r>
              <a:rPr lang="en-US" sz="1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and classify 15232 as unresolved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Edward Au				Second: Rui Yang  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r>
              <a:rPr lang="en-US" sz="1400" b="0" dirty="0"/>
              <a:t>Note: CR for 15323 obtained majority support during the SP phase, however the CID list that was included in the SP/motion was incorrect. This motion fixes the issue by points to the correct CR for the specific CID and releases CID 15232 which is still to be resolved.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6D9DD-445C-7B34-76A8-D22B47AFE2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219-556E-BC7C-3151-9DA08224E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C05CB-75E2-804F-A81C-9B32B78C7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1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March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https://mentor.ieee.org/802.11/dcn/23/11-23-0413-00-00be-tgbe-march-2023-meeting-minutes.docx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Mar-May: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https://mentor.ieee.org/802.11/dcn/23/11-23-0640-02-00be-mar-may-tgbe-teleconference-minutes.docx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661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16843, 15551, 15552, 16047, 15379, 15410, 16841, 16842, 16543, 16544, 16545, 15546, 16832, 17330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15288, 15289, 16715, 17951, 15003, 16751, 16752, 15543, 16527, 16821, 18164, 16831, 17295, 15279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11-23/547r3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17326, 17327, 16687, 16686, 18244, 16253, 15141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11-23/552r3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17331, 15052, 16486, 17334, 18129, 16487, 15522, 17942, 15132, 16003, 17943, 15135, 17335, 16696, 18131, 15637, 17824, 15597, 16488, 16489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11-23/588r2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15820, 18137, 18138, 16496, 16497, 17826, 17339, 18140, 15455, 16007, 16498, 15598, 15678, 16499, 17360, 16008, 16500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11-23/590r2</a:t>
            </a:r>
            <a:r>
              <a:rPr lang="en-US" sz="1100" b="0" dirty="0">
                <a:solidFill>
                  <a:schemeClr val="tx1"/>
                </a:solidFill>
              </a:rPr>
              <a:t> &amp; 18139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11-23/590r3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0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17161 in </a:t>
            </a:r>
            <a:r>
              <a:rPr lang="en-US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11-23/603r1</a:t>
            </a:r>
            <a:r>
              <a:rPr lang="en-US" sz="1100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17075, 17076, 17077, 17252, 17253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11-23/566r2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 &amp; </a:t>
            </a:r>
            <a:r>
              <a:rPr lang="en-US" sz="1100" b="0" dirty="0">
                <a:solidFill>
                  <a:schemeClr val="tx1"/>
                </a:solidFill>
              </a:rPr>
              <a:t>17043, 17044, 17045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11-23/639r2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15215, 15216, 15217, 15265, 15266, 15267, 15270, 15271, 15273, 15274, 17111, 17112, 17113, 17114, 17115, 17116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11-23/635r4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Allan Jones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April 19,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791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16374, 16184, 17822, 16088, 15172, 16185, 16375, 16787, 16376, 15856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11-23/513r1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15601, 16017, </a:t>
            </a:r>
            <a:r>
              <a:rPr lang="en-US" sz="1100" b="0" strike="sngStrike" dirty="0">
                <a:solidFill>
                  <a:srgbClr val="FF0000"/>
                </a:solidFill>
              </a:rPr>
              <a:t>16018,</a:t>
            </a:r>
            <a:r>
              <a:rPr lang="en-US" sz="1100" b="0" dirty="0">
                <a:solidFill>
                  <a:schemeClr val="tx1"/>
                </a:solidFill>
              </a:rPr>
              <a:t> 16019, 18152, 18153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11-23/593r2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15004, 16028, 16029, 16194, 17290, 16195, 16030, 16032, 16033, 16515, 16516, 16517, 16518, 17895, 16519, 17896, 16808, 17289, 17836, 17291, 17832, 16814, 17897, 16034, 18262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11-23/562r2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18336, 16914, 18054, 18053, 18055, 18056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11-23/579r3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Peshal Nayak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04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546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16637, 16640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11-23/0507r0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15280, 15716, 17227, 16266, 16955, 17228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11-23/0613r3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15745, 15746, 15747, 15748, 17629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11-23/0614r0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15035, 17230, 17625, 17632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11-23/0615r2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Mengshi Hu 			Second: Ross J. Yu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conf call of April 24</a:t>
            </a:r>
            <a:r>
              <a:rPr lang="en-US" sz="1200" i="1" baseline="30000" dirty="0"/>
              <a:t>th</a:t>
            </a:r>
            <a:r>
              <a:rPr lang="en-US" sz="1200" i="1" dirty="0"/>
              <a:t>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8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</a:rPr>
              <a:t>16903, 18315, 17854, 16414, 16897, 16896, 16898, 16901, 16902, 16319, 16396, 18263, 16904, 15093, 15557, 16905, 15558, 16906, 16907, 15616 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2"/>
              </a:rPr>
              <a:t>11-23/0605r2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16727, 16732, 17961, 18318, 15963, 17806, 18304, 17797, 15937, 15938, 15939, 15048, 17809, 16653, 16722, 16724, 17811, 15810, 15006, 16728, 18247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11-23/0604r3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15416, 15874, 16048, 16050, 16051, </a:t>
            </a:r>
            <a:r>
              <a:rPr lang="en-US" sz="11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16052,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16053, 16450, 16867, 16868, 16869, 16872, 16874, 16875, 17873, 17874, 17324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11-23/0560r2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17484, 17671, 17760, 15976, 15398, 15980, 16967, 15447, 15448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11-23/0300r1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Yanjun Sun 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24, 2023, and April 26,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CID 16052 was in the SP list but there was no proposed resolution in the doc. Removed. Will be solved later.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020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15346, 17974, 16747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11-23/547r4</a:t>
            </a:r>
            <a:r>
              <a:rPr lang="en-US" sz="1100" b="0" dirty="0">
                <a:solidFill>
                  <a:schemeClr val="tx1"/>
                </a:solidFill>
              </a:rPr>
              <a:t> 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18189, 16081, 16755, 16236, 16237, 16756, 16758, 18270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11-23/643r5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17524, 17525, 17526, and 17527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11-23/709r1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15498, 15961, 16231, 17783, 17784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11-23/703r1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i="1" dirty="0">
              <a:solidFill>
                <a:srgbClr val="FF0000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May 4,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R1 of the document was not in the server at the time of motion prep. Double check prior to running.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141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15082, 15081, 16928, 16689, 17250, 17251, 15058, 15417 in </a:t>
            </a:r>
            <a:r>
              <a:rPr lang="en-US" sz="1100" b="0" dirty="0">
                <a:hlinkClick r:id="rId2"/>
              </a:rPr>
              <a:t>11-23/572r2</a:t>
            </a:r>
            <a:r>
              <a:rPr lang="en-US" sz="1100" b="0" dirty="0"/>
              <a:t> &amp; 15392, 17282, 15479 in </a:t>
            </a:r>
            <a:r>
              <a:rPr lang="en-US" sz="1100" b="0" dirty="0">
                <a:hlinkClick r:id="rId3"/>
              </a:rPr>
              <a:t>11-23/678r3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17310, 16202, 17311, 17126, 17127, 15582, 17313, 17128, 16204 in </a:t>
            </a:r>
            <a:r>
              <a:rPr lang="en-US" sz="1100" b="0" dirty="0">
                <a:hlinkClick r:id="rId4"/>
              </a:rPr>
              <a:t>11-23/304r3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16136, 17790, 17791, 18005 in </a:t>
            </a:r>
            <a:r>
              <a:rPr lang="en-US" sz="1100" b="0" dirty="0">
                <a:hlinkClick r:id="rId5"/>
              </a:rPr>
              <a:t>11-23/559r3</a:t>
            </a:r>
            <a:r>
              <a:rPr lang="en-US" sz="1100" b="0" dirty="0"/>
              <a:t> &amp; 15965 in </a:t>
            </a:r>
            <a:r>
              <a:rPr lang="en-US" sz="1100" b="0" dirty="0">
                <a:hlinkClick r:id="rId6"/>
              </a:rPr>
              <a:t>11-23/600r0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15059, 16174, 16281, 16294, 16463, 18313, 15477, 15568, 15569, 16979, 16980, 16982, 16983, 16984, 16985, 16987 in </a:t>
            </a:r>
            <a:r>
              <a:rPr lang="en-US" sz="1100" b="0" dirty="0">
                <a:hlinkClick r:id="rId7"/>
              </a:rPr>
              <a:t>11-23/696r2</a:t>
            </a:r>
            <a:r>
              <a:rPr lang="en-US" sz="1100" b="0" dirty="0"/>
              <a:t> </a:t>
            </a:r>
            <a:r>
              <a:rPr lang="en-US" sz="1100" b="0" i="1" dirty="0"/>
              <a:t>[16 CIDs]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264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15030, 15036, 15037, 17264, 17265, 17605, 15806, 15909, 17298, 17599, 17907, 17163, 17263, 17297, 17598, 17302, 17604, 17597, 17600, 17602, 17603, 17606, 17607, 17608, 17609 in </a:t>
            </a:r>
            <a:r>
              <a:rPr lang="en-US" sz="1100" b="0" dirty="0">
                <a:hlinkClick r:id="rId2"/>
              </a:rPr>
              <a:t>11-23/692r1</a:t>
            </a:r>
            <a:r>
              <a:rPr lang="en-US" sz="1100" b="0" dirty="0"/>
              <a:t> </a:t>
            </a:r>
            <a:r>
              <a:rPr lang="en-US" sz="1100" b="0" i="1" dirty="0"/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17963, 16829, 15872, 16537, 16538, 16539, 16540, 16436, 16046, 16830, 16541, 16542, 15102, 16437, 17294 in </a:t>
            </a:r>
            <a:r>
              <a:rPr lang="en-US" sz="1100" b="0" dirty="0">
                <a:hlinkClick r:id="rId3"/>
              </a:rPr>
              <a:t>11-23/658r3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16612, 16613, 16614, 16381, 16550, 15642, 16551, 16552, 16852, 16853, 16854, 16855, 15687, 15684 in </a:t>
            </a:r>
            <a:r>
              <a:rPr lang="en-US" sz="1100" b="0" dirty="0">
                <a:hlinkClick r:id="rId4"/>
              </a:rPr>
              <a:t>11-23/690r2</a:t>
            </a:r>
            <a:r>
              <a:rPr lang="en-US" sz="1100" b="0" dirty="0"/>
              <a:t> </a:t>
            </a:r>
            <a:r>
              <a:rPr lang="en-US" sz="1100" b="0" i="1" dirty="0"/>
              <a:t>[14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15064, 15414, 15415, 15555, 15556, 15643, 16276, 16858, 16860, 16861, 16862, 16863, 16864, 17872, 18302 in </a:t>
            </a:r>
            <a:r>
              <a:rPr lang="en-US" sz="1100" b="0" dirty="0">
                <a:hlinkClick r:id="rId5"/>
              </a:rPr>
              <a:t>11-23/723r1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15050, 15984, 16092, 16093, 17488 in </a:t>
            </a:r>
            <a:r>
              <a:rPr lang="en-US" sz="1100" b="0" dirty="0">
                <a:hlinkClick r:id="rId6"/>
              </a:rPr>
              <a:t>11-23/688r1</a:t>
            </a:r>
            <a:r>
              <a:rPr lang="en-US" sz="1100" b="0" dirty="0"/>
              <a:t> &amp; 15852, 15853, 16083, 16084, 16775, 17916, 18242 in </a:t>
            </a:r>
            <a:r>
              <a:rPr lang="en-US" sz="1100" b="0" dirty="0">
                <a:hlinkClick r:id="rId7"/>
              </a:rPr>
              <a:t>11-23/714r4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15065, 16096 in </a:t>
            </a:r>
            <a:r>
              <a:rPr lang="en-US" sz="1100" b="0" dirty="0">
                <a:hlinkClick r:id="rId8"/>
              </a:rPr>
              <a:t>11-23/713r2</a:t>
            </a:r>
            <a:r>
              <a:rPr lang="en-US" sz="1100" b="0" dirty="0"/>
              <a:t> &amp; 15504, 17353 in </a:t>
            </a:r>
            <a:r>
              <a:rPr lang="en-US" sz="1100" b="0" dirty="0">
                <a:hlinkClick r:id="rId9"/>
              </a:rPr>
              <a:t>11-23/752r2</a:t>
            </a:r>
            <a:r>
              <a:rPr lang="en-US" sz="1100" b="0" dirty="0"/>
              <a:t> &amp; 17001, 17002, 17003, 16344 in </a:t>
            </a:r>
            <a:r>
              <a:rPr lang="en-US" sz="1100" b="0" dirty="0">
                <a:hlinkClick r:id="rId10"/>
              </a:rPr>
              <a:t>11-23/753r2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429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16369, 16739, 17164, 17245, 18188, 17861, 18112, 16370, 15675, 15224, 15225, 15724, 15725, 17862, 16743, 15178, 16371, 15811, 15850, 16372, 16744, 17246, 17247, 16746, 17818, 17979 in </a:t>
            </a:r>
            <a:r>
              <a:rPr lang="en-US" sz="1100" b="0" dirty="0">
                <a:hlinkClick r:id="rId2"/>
              </a:rPr>
              <a:t>11-23/627r3</a:t>
            </a:r>
            <a:r>
              <a:rPr lang="en-US" sz="1100" b="0" dirty="0"/>
              <a:t> </a:t>
            </a:r>
            <a:r>
              <a:rPr lang="en-US" sz="11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17843, 16193, 15019, 15640, 16844, 17364, 18253, 15488, 16846, 16847, 16848, 16849, 15873, 17366, 16547, 16380, 16609, 16610, 16548, 16611, 15689, 16851, 16549 in </a:t>
            </a:r>
            <a:r>
              <a:rPr lang="en-US" sz="1100" b="0" dirty="0">
                <a:hlinkClick r:id="rId3"/>
              </a:rPr>
              <a:t>11-23/638r2</a:t>
            </a:r>
            <a:r>
              <a:rPr lang="en-US" sz="1100" b="0" dirty="0"/>
              <a:t> </a:t>
            </a:r>
            <a:r>
              <a:rPr lang="en-US" sz="1100" b="0" i="1" dirty="0"/>
              <a:t>[23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Ming Gan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814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17517 17518 17519 17520 17521 17522 17523 in </a:t>
            </a:r>
            <a:r>
              <a:rPr lang="en-US" sz="1100" b="0" dirty="0">
                <a:hlinkClick r:id="rId2"/>
              </a:rPr>
              <a:t>11-23/760r1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15226, 15644, 15813, 16316, 16318, 16336, 16893 in </a:t>
            </a:r>
            <a:r>
              <a:rPr lang="en-US" sz="1100" b="0" dirty="0">
                <a:hlinkClick r:id="rId3"/>
              </a:rPr>
              <a:t>11-23/694r0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15380 17770 17771 17772 15381 17773 in </a:t>
            </a:r>
            <a:r>
              <a:rPr lang="en-US" sz="1100" b="0" dirty="0">
                <a:hlinkClick r:id="rId4"/>
              </a:rPr>
              <a:t>11-23/695r1</a:t>
            </a:r>
            <a:r>
              <a:rPr lang="en-US" sz="1100" b="0" dirty="0"/>
              <a:t> &amp; 16018, 16020, 16510, 18154 in </a:t>
            </a:r>
            <a:r>
              <a:rPr lang="en-US" sz="1100" b="0" dirty="0">
                <a:hlinkClick r:id="rId5"/>
              </a:rPr>
              <a:t>11-23/593r5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16957, 18169, 16956, 16958, 15227, 15228, 15727, 15728, 15887, 16107, 17359, 15565,15566, 18171, 18243, 15920, 16427, 16959, 16960, 16961, 16962, 18170, 17918, 18061 in </a:t>
            </a:r>
            <a:r>
              <a:rPr lang="en-US" sz="1100" b="0" dirty="0">
                <a:hlinkClick r:id="rId6"/>
              </a:rPr>
              <a:t>11-23/395r3</a:t>
            </a:r>
            <a:r>
              <a:rPr lang="en-US" sz="1100" b="0" dirty="0"/>
              <a:t> </a:t>
            </a:r>
            <a:r>
              <a:rPr lang="en-US" sz="1100" b="0" i="1" dirty="0"/>
              <a:t>[24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Arik Klein			Second: James Yee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24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17120 17368 17121 17122 17123 16250 17124 17369 17125 in </a:t>
            </a:r>
            <a:r>
              <a:rPr lang="en-US" sz="1100" b="0" dirty="0">
                <a:hlinkClick r:id="rId2"/>
              </a:rPr>
              <a:t>11-23/746r1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15126, 15127, 16280, 16301, </a:t>
            </a:r>
            <a:r>
              <a:rPr lang="en-US" sz="1100" b="0" strike="sngStrike" dirty="0">
                <a:solidFill>
                  <a:srgbClr val="FF0000"/>
                </a:solidFill>
              </a:rPr>
              <a:t>16314,</a:t>
            </a:r>
            <a:r>
              <a:rPr lang="en-US" sz="1100" b="0" dirty="0"/>
              <a:t> 16315, 16876, 16877, 16878, 16880, 17875, 18207 in </a:t>
            </a:r>
            <a:r>
              <a:rPr lang="en-US" sz="1100" b="0" dirty="0">
                <a:hlinkClick r:id="rId3"/>
              </a:rPr>
              <a:t>11-23/706r0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15167 15387 15962 17785 17786 17787 17788 17789 in </a:t>
            </a:r>
            <a:r>
              <a:rPr lang="en-US" sz="1100" b="0" dirty="0">
                <a:hlinkClick r:id="rId4"/>
              </a:rPr>
              <a:t>11-23/704r1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15641, 15905, 17578, 15238, 15737, 15652, 15653, 16169, 16405, 16148, 17170, 15835 in </a:t>
            </a:r>
            <a:r>
              <a:rPr lang="en-US" sz="1100" b="0" dirty="0">
                <a:hlinkClick r:id="rId5"/>
              </a:rPr>
              <a:t>11-23/754r1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Ming Gan			Second: 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PM1 and PM2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5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17303, 17378, 17377, 17304, 17528, 17905, 18082, 17537, 17536, 18083, 17535, 18084, 17542, 17539, 17543, 17544, 17540, 15131, 17561, 17562, 17564, 18085, 17563, 17565, 17566, 18086, 17568, 17878, 17569, 17570, 17571, 17572, 15907, 17879, 17880, 17573, 15946, 17590, 17591, 18096, 18098, 17348, 17349, 17748, 18101, 18102, 17749, 18103, 18104, 17750, 18109 in </a:t>
            </a:r>
            <a:r>
              <a:rPr lang="en-US" sz="1100" b="0" dirty="0">
                <a:hlinkClick r:id="rId2"/>
              </a:rPr>
              <a:t>11-23/792r2</a:t>
            </a:r>
            <a:r>
              <a:rPr lang="en-US" sz="1100" b="0" dirty="0"/>
              <a:t> </a:t>
            </a:r>
            <a:r>
              <a:rPr lang="en-US" sz="1100" b="0" i="1" dirty="0"/>
              <a:t>[51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15011, 15012, 15024, 15378, 15807, 15808, 15809, 16079, 16134, 17646, 18014, 18041, 18042, 18043, 18045, 18046, 18047, 18048, 18049 in </a:t>
            </a:r>
            <a:r>
              <a:rPr lang="en-US" sz="1100" b="0" dirty="0">
                <a:hlinkClick r:id="rId3"/>
              </a:rPr>
              <a:t>11-23/722r4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15495, 15496, 16257, 16364, 16388, 18073, 18074, 18075, 18076, 18077, 16246, 16320</a:t>
            </a:r>
            <a:r>
              <a:rPr lang="en-US" sz="1100" b="0" i="1" dirty="0"/>
              <a:t> </a:t>
            </a:r>
            <a:r>
              <a:rPr lang="en-US" sz="1100" b="0" dirty="0"/>
              <a:t>in </a:t>
            </a:r>
            <a:r>
              <a:rPr lang="en-US" sz="1100" b="0" dirty="0">
                <a:hlinkClick r:id="rId4"/>
              </a:rPr>
              <a:t>11-23/721r2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16520, 17833, 16521, 16815, 18296, 17834, 16522, 18297, 16523, 18298, 16816, 17881, 18251, 18300, 16817, 15406, 15539, 18252, 15407 in </a:t>
            </a:r>
            <a:r>
              <a:rPr lang="en-US" sz="1100" b="0" dirty="0">
                <a:hlinkClick r:id="rId5"/>
              </a:rPr>
              <a:t>11-23/790r2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16940, 16941, 16560, 16942, 16561, 16943, 16944, 15915, 16618, 16945 in </a:t>
            </a:r>
            <a:r>
              <a:rPr lang="en-US" sz="1100" b="0" dirty="0">
                <a:hlinkClick r:id="rId6"/>
              </a:rPr>
              <a:t>11-23/366r3</a:t>
            </a:r>
            <a:r>
              <a:rPr lang="en-US" sz="1100" b="0" dirty="0"/>
              <a:t> &amp; 16379 in </a:t>
            </a:r>
            <a:r>
              <a:rPr lang="en-US" sz="1100" b="0" dirty="0">
                <a:hlinkClick r:id="rId7"/>
              </a:rPr>
              <a:t>11-23/300r2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Yunbo Li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32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15163, 15164, 15165, 15166, 15361, 15364, 15456, 17262, 17530, 17531, 17532, 17574, 17575, 17752, 17753, 17754, 17756, 17757, 17762, 17763, 17971, 17999, 18000 in </a:t>
            </a:r>
            <a:r>
              <a:rPr lang="en-US" sz="1100" b="0" dirty="0">
                <a:hlinkClick r:id="rId2"/>
              </a:rPr>
              <a:t>11-23/733r3</a:t>
            </a:r>
            <a:r>
              <a:rPr lang="en-US" sz="1100" b="0" dirty="0"/>
              <a:t> </a:t>
            </a:r>
            <a:r>
              <a:rPr lang="en-US" sz="1100" b="0" i="1" dirty="0"/>
              <a:t>[23CIDs]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15108, 16082, 16759, 16777, 16778, 16972, 17662, 18239, 18272 in </a:t>
            </a:r>
            <a:r>
              <a:rPr lang="en-US" sz="1100" b="0" dirty="0">
                <a:hlinkClick r:id="rId3"/>
              </a:rPr>
              <a:t>11-23/661r3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17314, 17129, 16203, 17316, 17317, 17130, 17133, 17318, 17132 in </a:t>
            </a:r>
            <a:r>
              <a:rPr lang="en-US" sz="1100" b="0" dirty="0">
                <a:hlinkClick r:id="rId4"/>
              </a:rPr>
              <a:t>11-23/645r2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15958, 16041, 17742, 18099, 17739, 15090, 15918, 16425, 17743, 15662, 15377, 15919, 16426, 16468, 15685, 16220, 16384, 16222, 16258, 16438, 15060 in </a:t>
            </a:r>
            <a:r>
              <a:rPr lang="en-US" sz="1100" b="0" dirty="0">
                <a:hlinkClick r:id="rId5"/>
              </a:rPr>
              <a:t>11-23/662r4</a:t>
            </a:r>
            <a:r>
              <a:rPr lang="en-US" sz="1100" b="0" dirty="0"/>
              <a:t> </a:t>
            </a:r>
            <a:r>
              <a:rPr lang="en-US" sz="1100" b="0" i="1" dirty="0"/>
              <a:t>[21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15453, 16108, 16109, 16619, 18172, </a:t>
            </a:r>
            <a:r>
              <a:rPr lang="en-US" sz="1100" b="0" strike="sngStrike" dirty="0">
                <a:solidFill>
                  <a:srgbClr val="FF0000"/>
                </a:solidFill>
              </a:rPr>
              <a:t>17918, 18061, </a:t>
            </a:r>
            <a:r>
              <a:rPr lang="en-US" sz="1100" b="0" dirty="0"/>
              <a:t>18294, 16964, 16965, 18173, 18294 in </a:t>
            </a:r>
            <a:r>
              <a:rPr lang="en-US" sz="1100" b="0" dirty="0">
                <a:hlinkClick r:id="rId6"/>
              </a:rPr>
              <a:t>11-23/730r2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AM2 and PM1 of the MAC ad-hoc.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Note: Removed as these CIDs were resolved (same resolution) in two documents (other location is 11-23/359r3).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944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July 6-8, 2023, in Berlin, Germany,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Po-Kai Huang			Second: Hongyuan Zhang</a:t>
            </a:r>
          </a:p>
          <a:p>
            <a:r>
              <a:rPr lang="en-US" dirty="0"/>
              <a:t>Discussion: Some discussion (Saturday is included).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827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7A9EB-5010-503F-2BFC-B2309D3E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ECF4E-9B90-90A4-D0F5-A3CD3DCD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Believing that the PAR contained in the document referenced below meets IEEE-SA guidelines,</a:t>
            </a:r>
          </a:p>
          <a:p>
            <a:r>
              <a:rPr lang="en-US" sz="1800" dirty="0"/>
              <a:t>Request that the PAR contained in </a:t>
            </a:r>
            <a:r>
              <a:rPr lang="en-US" sz="1800" dirty="0">
                <a:hlinkClick r:id="rId2"/>
              </a:rPr>
              <a:t>11-23/0654r0</a:t>
            </a:r>
            <a:r>
              <a:rPr lang="en-US" sz="1800" dirty="0"/>
              <a:t> be posted to the IEEE 802 Executive Committee (EC) agenda for WG 802 preview and EC approval to submit to </a:t>
            </a:r>
            <a:r>
              <a:rPr lang="en-US" sz="1800" dirty="0" err="1"/>
              <a:t>NesCom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r>
              <a:rPr lang="en-US" sz="1800" dirty="0"/>
              <a:t>Move: Allan Jones			Second: Brian Hart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Preliminary Result: 74Y, 0N, 6A (passes)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74Y, 0N, 5A (passes).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ED698-28CF-5061-1777-121783AEDF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EA9F8-804E-F3F5-A7CB-B1D81F788B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9D28AB-E113-CE42-13B7-D8F4D8573A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4528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18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740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15247, 15420, 15573, 15575, 17006, 17007, 17008, 17009, 17011, 17012,17013, 17015, 17018, 17019, 17022, 17023, 17024, 15252, 17014, 15572, 15574, 15765, 16132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11-23/0306r2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17446, 17447, 17448, 17449, 17450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11-23/0518r0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15249, 15250, 16124, 16127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11-23/0669r1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15503, 15029, 17460, 15210, 15656, 15712, 17451, 17452, 17453, 17454, 17455, 17456, 17457, 17458, 17459, 17461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11-23/0519r1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15248, 15499, 16126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11-23/0492r0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15055, 15945, 16321, 16322, 16323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11-23/0716r2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15170, 15214, 15373, 17716, 17717, 17718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11-23/0689r2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17273, 17046, 17047, 18011, 17981, 17982, 17049, 15576, 17050, 17052, 15577, 17054, 17983, 17984, 17053, 17055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11-23/0630r1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Jarkko Kneckt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and Tuesday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7745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for CID </a:t>
            </a:r>
            <a:r>
              <a:rPr lang="en-US" sz="1600" dirty="0">
                <a:effectLst/>
                <a:ea typeface="Calibri" panose="020F0502020204030204" pitchFamily="34" charset="0"/>
              </a:rPr>
              <a:t>18060 as shown in </a:t>
            </a:r>
            <a:r>
              <a:rPr lang="en-US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11-23/0701r0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update the reference from IEEE802.11be D2.0 to IEEE802.11be D3.0?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958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15068, 15179, 15180, 15181, 15188, 15191, 15192, 15193, 15179, 15198, 15148, 15149, 15199, 18062, 15150, 15025, 15151, 15152, 15200, 15201, 15136, 15153, 15154, 15137, 15202, 15203, 15206, 15207</a:t>
            </a:r>
            <a:r>
              <a:rPr lang="en-US" sz="1100" b="0" u="sng" dirty="0">
                <a:solidFill>
                  <a:srgbClr val="FF0000"/>
                </a:solidFill>
              </a:rPr>
              <a:t>, 18018**</a:t>
            </a:r>
            <a:r>
              <a:rPr lang="en-US" sz="1100" b="0" dirty="0"/>
              <a:t> in </a:t>
            </a:r>
            <a:r>
              <a:rPr lang="en-US" sz="1100" b="0" dirty="0">
                <a:hlinkClick r:id="rId2"/>
              </a:rPr>
              <a:t>11-23/548r3</a:t>
            </a:r>
            <a:r>
              <a:rPr lang="en-US" sz="1100" b="0" dirty="0"/>
              <a:t> </a:t>
            </a:r>
            <a:r>
              <a:rPr lang="en-US" sz="1100" b="0" i="1" dirty="0"/>
              <a:t>[29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15960, 17764, 18256, 17767, 17768, 17769, 17910 in </a:t>
            </a:r>
            <a:r>
              <a:rPr lang="en-US" sz="1100" b="0" dirty="0">
                <a:hlinkClick r:id="rId3"/>
              </a:rPr>
              <a:t>11-23/693r1</a:t>
            </a:r>
            <a:r>
              <a:rPr lang="en-US" sz="1100" b="0" dirty="0"/>
              <a:t> &amp; 15832, 16064, 16065, 16697, 17268, 16698 in </a:t>
            </a:r>
            <a:r>
              <a:rPr lang="en-US" sz="1100" b="0" dirty="0">
                <a:hlinkClick r:id="rId4"/>
              </a:rPr>
              <a:t>11-23/458r5</a:t>
            </a:r>
            <a:r>
              <a:rPr lang="en-US" sz="1100" b="0" dirty="0"/>
              <a:t> </a:t>
            </a:r>
            <a:r>
              <a:rPr lang="en-US" sz="1100" b="0" i="1" dirty="0"/>
              <a:t>[13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15910, 15911, 17387, 17388, 17328 in </a:t>
            </a:r>
            <a:r>
              <a:rPr lang="en-US" sz="1100" b="0" dirty="0">
                <a:hlinkClick r:id="rId5"/>
              </a:rPr>
              <a:t>11-23/373r1</a:t>
            </a:r>
            <a:r>
              <a:rPr lang="en-US" sz="1100" b="0" i="1" dirty="0"/>
              <a:t> 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15530, 15531, 16022, 16023, 16113, 16191, 16511, 16512, 17815, 18155, 18201 in </a:t>
            </a:r>
            <a:r>
              <a:rPr lang="en-US" sz="1100" b="0" dirty="0">
                <a:hlinkClick r:id="rId6"/>
              </a:rPr>
              <a:t>11-23/738r2</a:t>
            </a:r>
            <a:r>
              <a:rPr lang="en-US" sz="1100" b="0" i="1" dirty="0"/>
              <a:t> 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15232, 15732, 15742, 17956, 15704, 15243, 15242, 15741 in </a:t>
            </a:r>
            <a:r>
              <a:rPr lang="en-US" sz="1100" b="0" dirty="0">
                <a:hlinkClick r:id="rId7"/>
              </a:rPr>
              <a:t>11-23/757r2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15145, 15697, 16683, 15205, 15208, 15168, 15143, 15144, 15513, 15204, 16329. 16330, 15514, 15532, </a:t>
            </a:r>
            <a:r>
              <a:rPr lang="en-US" sz="1100" b="0" u="sng" dirty="0">
                <a:solidFill>
                  <a:srgbClr val="FF0000"/>
                </a:solidFill>
              </a:rPr>
              <a:t>16332,</a:t>
            </a:r>
            <a:r>
              <a:rPr lang="en-US" sz="1100" b="0" dirty="0"/>
              <a:t> </a:t>
            </a:r>
            <a:r>
              <a:rPr lang="en-US" sz="1100" b="0" strike="sngStrike" dirty="0">
                <a:solidFill>
                  <a:srgbClr val="FF0000"/>
                </a:solidFill>
              </a:rPr>
              <a:t>15515</a:t>
            </a:r>
            <a:r>
              <a:rPr lang="en-US" sz="1100" b="0" dirty="0"/>
              <a:t> in </a:t>
            </a:r>
            <a:r>
              <a:rPr lang="en-US" sz="1100" b="0" dirty="0">
                <a:hlinkClick r:id="rId8"/>
              </a:rPr>
              <a:t>11-23/731r2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Mike Montemurro			Second: Abhishek Patil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PM1, Tuesday AM1, and Tuesday AM2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*There was a typo in the CID list. Fixed as per suggestion by editor.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** CID was discussed and there was no objection, but was forgotten to be included in SP list.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872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558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15269, 16643 in </a:t>
            </a:r>
            <a:r>
              <a:rPr lang="en-US" sz="1100" b="0" dirty="0">
                <a:hlinkClick r:id="rId2"/>
              </a:rPr>
              <a:t>11-23/0533r2</a:t>
            </a:r>
            <a:r>
              <a:rPr lang="en-US" sz="1100" b="0" dirty="0"/>
              <a:t> &amp; 15325, 15326, 17178 in </a:t>
            </a:r>
            <a:r>
              <a:rPr lang="en-US" sz="1100" b="0" dirty="0">
                <a:hlinkClick r:id="rId3"/>
              </a:rPr>
              <a:t>11-23/0652r2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16271, 17719, 17720, 17721, 17722, 17723, 17724, 17725, 17726, 17727, 17729 in </a:t>
            </a:r>
            <a:r>
              <a:rPr lang="en-US" sz="1100" b="0" dirty="0">
                <a:hlinkClick r:id="rId4"/>
              </a:rPr>
              <a:t>11-23/0611r1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17685, 17144, 17145, 17686, 17687, 17688, 16394, 17694, 17695, 17696, 17698, 17699, 17770, 17167, 15294, 15295, 17701, 17702, 15296, 15297, 17703, 15212, 15246, 17706, 15298, 17707, 15299, 17709, 15760, 17710, 16157, 15300, 15761, 15213, 17711, 7712, 17713, 17968, 17714, 17697, 17704, 17708, 17801, 17715, 16158, 16159, 16160 in </a:t>
            </a:r>
            <a:r>
              <a:rPr lang="en-US" sz="11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11-23/0682r1</a:t>
            </a:r>
            <a:r>
              <a:rPr lang="en-US" sz="1100" b="0" strike="sngStrike" dirty="0">
                <a:solidFill>
                  <a:srgbClr val="FF0000"/>
                </a:solidFill>
              </a:rPr>
              <a:t> </a:t>
            </a:r>
            <a:r>
              <a:rPr lang="en-US" sz="1100" b="0" i="1" strike="sngStrike" dirty="0">
                <a:solidFill>
                  <a:srgbClr val="FF0000"/>
                </a:solidFill>
              </a:rPr>
              <a:t>[47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15768, 15769, 15770, 17929, 17930 in </a:t>
            </a:r>
            <a:r>
              <a:rPr lang="en-US" sz="1100" b="0" dirty="0">
                <a:hlinkClick r:id="rId6"/>
              </a:rPr>
              <a:t>11-23/0687r0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15023, 15072, 17182, 17183 in </a:t>
            </a:r>
            <a:r>
              <a:rPr lang="en-US" sz="1100" b="0" dirty="0">
                <a:hlinkClick r:id="rId7"/>
              </a:rPr>
              <a:t>11-23/0686r0</a:t>
            </a:r>
            <a:r>
              <a:rPr lang="en-US" sz="1100" b="0" dirty="0"/>
              <a:t> &amp; 15714, 17180, 17181 in </a:t>
            </a:r>
            <a:r>
              <a:rPr lang="en-US" sz="1100" b="0" dirty="0">
                <a:hlinkClick r:id="rId8"/>
              </a:rPr>
              <a:t>11-23/0685r0</a:t>
            </a:r>
            <a:r>
              <a:rPr lang="en-US" sz="1100" b="0" dirty="0"/>
              <a:t> &amp; 17146 in </a:t>
            </a:r>
            <a:r>
              <a:rPr lang="en-US" sz="1100" b="0" dirty="0">
                <a:hlinkClick r:id="rId9"/>
              </a:rPr>
              <a:t>11-23/0699r1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Ross Jian Yu			Second: Bin Tian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Monday PM1 session.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*SP re-ran, hence appearing next motions.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7083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15287, 15350, 15631, 15941, 16120, </a:t>
            </a:r>
            <a:r>
              <a:rPr lang="en-US" sz="1100" b="0" strike="sngStrike" dirty="0">
                <a:solidFill>
                  <a:srgbClr val="FF0000"/>
                </a:solidFill>
              </a:rPr>
              <a:t>16213, 16214**</a:t>
            </a:r>
            <a:r>
              <a:rPr lang="en-US" sz="1100" b="0" dirty="0">
                <a:solidFill>
                  <a:schemeClr val="tx1"/>
                </a:solidFill>
              </a:rPr>
              <a:t>, 16215, 16217, 16719, 16883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11-23/0670r0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17229, 17231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3"/>
              </a:rPr>
              <a:t>11-23/0826r0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&amp; </a:t>
            </a:r>
            <a:r>
              <a:rPr lang="en-US" sz="1100" b="0" dirty="0">
                <a:solidFill>
                  <a:schemeClr val="tx1"/>
                </a:solidFill>
              </a:rPr>
              <a:t>17704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4"/>
              </a:rPr>
              <a:t>11-23/0865r0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&amp; 15268, 16641, 16642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5"/>
              </a:rPr>
              <a:t>11-23/0542r1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15022, 15033, 15256, 15258, 15327, 15328, 15329, 15330, 15331, </a:t>
            </a:r>
            <a:r>
              <a:rPr lang="en-US" sz="1100" b="0" strike="sngStrike" dirty="0">
                <a:solidFill>
                  <a:srgbClr val="FF0000"/>
                </a:solidFill>
              </a:rPr>
              <a:t>15332</a:t>
            </a:r>
            <a:r>
              <a:rPr lang="en-US" sz="1100" b="0" dirty="0">
                <a:solidFill>
                  <a:schemeClr val="tx1"/>
                </a:solidFill>
              </a:rPr>
              <a:t>, 15334, 15335, 15337, 15338, 15339, 15340, 15341, 15342, 15343, 15344, 15345, 17147, 17148, 17153, 17154, 17155, 17156, 17157, 17158, 17159, 17237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11-23/0741r1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16631, 16632, 16633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11-23/0781r0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15263, 16261, 16262, 16263, 16264, 16363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8"/>
              </a:rPr>
              <a:t>11-23/0502r1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17685, 17144, 17145, 17686, 17687, 17688, 16394, 17689, 17690, 17691, 17692, 17693, 17694, 17695, 17696, 17698, 17699, 177</a:t>
            </a:r>
            <a:r>
              <a:rPr lang="en-US" sz="1100" u="sng" dirty="0">
                <a:solidFill>
                  <a:srgbClr val="FF0000"/>
                </a:solidFill>
              </a:rPr>
              <a:t>0</a:t>
            </a:r>
            <a:r>
              <a:rPr lang="en-US" sz="1100" b="0" dirty="0">
                <a:solidFill>
                  <a:schemeClr val="tx1"/>
                </a:solidFill>
              </a:rPr>
              <a:t>0, 17167, 15294, 15295, 17701, 17702, 15296, 15297, 17703, 15212, 152</a:t>
            </a:r>
            <a:r>
              <a:rPr lang="en-US" sz="1100" u="sng" dirty="0">
                <a:solidFill>
                  <a:srgbClr val="FF0000"/>
                </a:solidFill>
              </a:rPr>
              <a:t>64</a:t>
            </a:r>
            <a:r>
              <a:rPr lang="en-US" sz="1100" b="0" dirty="0">
                <a:solidFill>
                  <a:schemeClr val="tx1"/>
                </a:solidFill>
              </a:rPr>
              <a:t>, 17706, 15298, 17707, 15299, 17709, 15760, 17710, 16157, 15300, 15761, 15213, 17711, 17712, 17713, 17968, 17714, 17697, 17705, 17708, 17801, 17715, 16158, 16159, 16160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9"/>
              </a:rPr>
              <a:t>11-23/0682r2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[53]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r>
              <a:rPr lang="en-US" sz="1600" dirty="0"/>
              <a:t>Move: Youhan Kim 		Second: Allan Jones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Tuesday AM2 and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*15332 was already approved by Motion 530. Removed.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26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15421, 16668 in </a:t>
            </a:r>
            <a:r>
              <a:rPr lang="en-US" sz="1100" b="0" dirty="0">
                <a:hlinkClick r:id="rId2"/>
              </a:rPr>
              <a:t>11-23/754r2</a:t>
            </a:r>
            <a:r>
              <a:rPr lang="en-US" sz="1100" b="0" dirty="0"/>
              <a:t> </a:t>
            </a:r>
            <a:r>
              <a:rPr lang="en-US" sz="1100" b="0" i="1" dirty="0"/>
              <a:t>&amp; </a:t>
            </a:r>
            <a:r>
              <a:rPr lang="en-US" sz="1100" b="0" dirty="0"/>
              <a:t>16564, 15570, 16058, 16991, 17623, 16992 in </a:t>
            </a:r>
            <a:r>
              <a:rPr lang="en-US" sz="1100" b="0" dirty="0">
                <a:hlinkClick r:id="rId3"/>
              </a:rPr>
              <a:t>11-23/791r1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15160, 15355, 15494, 16121, 16387, 16690, 18051, 18068, 18069, 18070, 18072 in </a:t>
            </a:r>
            <a:r>
              <a:rPr lang="en-US" sz="1100" b="0" dirty="0">
                <a:hlinkClick r:id="rId4"/>
              </a:rPr>
              <a:t>11-23/720r2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18141, </a:t>
            </a:r>
            <a:r>
              <a:rPr lang="en-US" sz="1100" b="0" dirty="0"/>
              <a:t>18261, </a:t>
            </a:r>
            <a:r>
              <a:rPr lang="en-US" sz="1100" b="0" strike="sngStrike" dirty="0">
                <a:solidFill>
                  <a:srgbClr val="FF0000"/>
                </a:solidFill>
              </a:rPr>
              <a:t>17827, </a:t>
            </a:r>
            <a:r>
              <a:rPr lang="en-US" sz="1100" b="0" dirty="0"/>
              <a:t>18143 in </a:t>
            </a:r>
            <a:r>
              <a:rPr lang="en-US" sz="1100" b="0" dirty="0">
                <a:hlinkClick r:id="rId5"/>
              </a:rPr>
              <a:t>11-23/803r2</a:t>
            </a:r>
            <a:r>
              <a:rPr lang="en-US" sz="1100" b="0" dirty="0"/>
              <a:t> </a:t>
            </a:r>
            <a:r>
              <a:rPr lang="en-US" sz="1100" b="0" i="1" dirty="0"/>
              <a:t>[2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15583, 16705, 16706, 16273, 15438, 16274, 15437, 15439, 15635, 15585, 16708, 15634 in </a:t>
            </a:r>
            <a:r>
              <a:rPr lang="en-US" sz="1100" b="0" dirty="0">
                <a:hlinkClick r:id="rId6"/>
              </a:rPr>
              <a:t>11-23/772r5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15593 15110 18264 15646 15229 15729 17883 15913 in </a:t>
            </a:r>
            <a:r>
              <a:rPr lang="en-US" sz="1100" b="0" dirty="0">
                <a:hlinkClick r:id="rId7"/>
              </a:rPr>
              <a:t>11-23/572r5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15744 15934 16651 15651 17086 in </a:t>
            </a:r>
            <a:r>
              <a:rPr lang="en-US" sz="1100" b="0" dirty="0">
                <a:hlinkClick r:id="rId8"/>
              </a:rPr>
              <a:t>11-23/673r1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17350 15497 17307 17392 17552 17553 16192 in </a:t>
            </a:r>
            <a:r>
              <a:rPr lang="en-US" sz="1100" b="0" dirty="0">
                <a:hlinkClick r:id="rId9"/>
              </a:rPr>
              <a:t>11-23/691r3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John Wullert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Tuesday and Wednesday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*CIDs were deferred but accidentally included in the SP list, and hence in the MAC report.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3019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561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17463, 15042, 17464, 17462, 15043, 17465, 15211, 17466, 15670, 17467, 16391, 17468, 17469, 17470, 17471, 15253, 17472, 17473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11-23/0520r1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17134, 17162, 17135, 17136, 16663, 17137, 16665, 16664, 16360, 17138, 16361, 16352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11-23/0728r1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17494, 17498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11-23/0367r3</a:t>
            </a:r>
            <a:r>
              <a:rPr lang="en-US" sz="1100" b="0" dirty="0">
                <a:solidFill>
                  <a:schemeClr val="tx1"/>
                </a:solidFill>
              </a:rPr>
              <a:t> &amp; 17506, 17507, 17508, 17509, 17510, 17511, 17512, 17513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11-23/672r1</a:t>
            </a:r>
            <a:r>
              <a:rPr lang="en-US" sz="11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17514, 17501, 17502, 17503, 17504, 17505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11-23/0671r1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15103 15104 15106 15107 16154 17250 17251 15914 15649 15916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11-23/0317r4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15845, 17677,17678,17679,17680,17681,17682,17683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11-23/0822r1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16513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11-23/0738r4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Matthew Fischer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Wednesday AM2 and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3895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563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15017, 17140, 15443, 17139, 16070, 16071, 16287, 16288, 16149, 15814, 15014, 15815, 17171, 16073, 15587, 15586, 16074, 17796, , 15817, 17172, 16654, 15818, 16075, 16153, 16289, 17555, 15362, 16135, 17774 in 11-23/0609r2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18141, 17945 in 11-23/0803r4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15175, 15157 in 11-23/0568r3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18269, 15009 in 11-23/0643r8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17266, 17533, 17534, 17755, 17972 in 11-23/0733r4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Brian Hart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Thursday PM1.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9059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15985, 15028, 15147, 15638, 15844, 15987, 16094, 16116, 16155, 16156, 16172, 16173, 16416, 16478,  17885, 18116, 18117, 18187, 18274, 18322, 16443 in 11-23/765r4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Second: Chunyu Hu </a:t>
            </a:r>
          </a:p>
          <a:p>
            <a:pPr marL="0" indent="0"/>
            <a:r>
              <a:rPr lang="en-US" sz="1600" dirty="0"/>
              <a:t>Discussion: Recorded.</a:t>
            </a:r>
            <a:endParaRPr lang="en-US" sz="1600" b="0" dirty="0"/>
          </a:p>
          <a:p>
            <a:r>
              <a:rPr lang="en-US" sz="1600" dirty="0"/>
              <a:t>Preliminary Result: (83Y +3Y), 21N, 11A (passes)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(81+3*Y</a:t>
            </a:r>
            <a:r>
              <a:rPr lang="en-US" sz="1600">
                <a:highlight>
                  <a:srgbClr val="00FF00"/>
                </a:highlight>
              </a:rPr>
              <a:t>), 20N</a:t>
            </a:r>
            <a:r>
              <a:rPr lang="en-US" sz="1600" dirty="0">
                <a:highlight>
                  <a:srgbClr val="00FF00"/>
                </a:highlight>
              </a:rPr>
              <a:t>, 11A (passes)</a:t>
            </a:r>
          </a:p>
          <a:p>
            <a:endParaRPr lang="en-US" sz="1600" i="1" dirty="0"/>
          </a:p>
          <a:p>
            <a:r>
              <a:rPr lang="en-US" sz="1600" i="1" dirty="0"/>
              <a:t>*Note: there were 3 members who voted via the chat, for which we are missing the record (chat data unavailable). Independently of these 3 votes the motion passes. Record for the rest of voting members can be found in the minutes.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317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67A9-122D-1581-BB41-85C90C4BE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CAF69-F738-F31F-2732-CEDC12F67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D3.2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538 to 564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Stephen McCann			Second: Youhan Kim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4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52C99-1C9C-34A0-2930-038005880E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5C4E7-4605-7116-3B2C-DEF41A52A5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C9E8BC-7DFC-76CE-A4B7-91630036A4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2003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5AE96-D676-F8B3-CFFB-9D152B562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7D2E2-48D7-7E17-B821-7E7DF059D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r>
              <a:rPr lang="en-US" sz="2000" dirty="0"/>
              <a:t>Move to amend TGbe Timeline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D1.0 WG Comment Collection	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D2.0 WG </a:t>
            </a:r>
            <a:r>
              <a:rPr lang="en-US" altLang="en-US" sz="1400" dirty="0">
                <a:solidFill>
                  <a:schemeClr val="tx1"/>
                </a:solidFill>
              </a:rPr>
              <a:t>Letter Ballot</a:t>
            </a:r>
            <a:r>
              <a:rPr lang="en-US" altLang="en-US" sz="1400" dirty="0"/>
              <a:t>									</a:t>
            </a:r>
            <a:r>
              <a:rPr lang="en-US" altLang="en-US" sz="1400" dirty="0">
                <a:solidFill>
                  <a:schemeClr val="tx1"/>
                </a:solidFill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D3.0 LB 											</a:t>
            </a:r>
            <a:r>
              <a:rPr lang="en-US" altLang="en-US" sz="1400" dirty="0">
                <a:solidFill>
                  <a:schemeClr val="tx1"/>
                </a:solidFill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Initial </a:t>
            </a:r>
            <a:r>
              <a:rPr lang="en-US" altLang="en-US" sz="1400" dirty="0">
                <a:solidFill>
                  <a:schemeClr val="tx1"/>
                </a:solidFill>
              </a:rPr>
              <a:t>SA </a:t>
            </a:r>
            <a:r>
              <a:rPr lang="en-US" altLang="en-US" sz="1400" dirty="0"/>
              <a:t>Ballot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(D4.0)	</a:t>
            </a:r>
            <a:r>
              <a:rPr lang="en-US" altLang="en-US" sz="1400" dirty="0"/>
              <a:t>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u="sng" dirty="0">
                <a:solidFill>
                  <a:srgbClr val="FF0000"/>
                </a:solidFill>
              </a:rPr>
              <a:t> Nov </a:t>
            </a:r>
            <a:r>
              <a:rPr lang="en-US" altLang="en-US" sz="1400" dirty="0"/>
              <a:t>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Sept </a:t>
            </a:r>
            <a:r>
              <a:rPr lang="en-US" altLang="en-US" sz="1400" dirty="0"/>
              <a:t>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Oct</a:t>
            </a:r>
            <a:r>
              <a:rPr lang="en-US" altLang="en-US" sz="1400" dirty="0"/>
              <a:t>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RevCom and SASB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Dec</a:t>
            </a:r>
            <a:r>
              <a:rPr lang="en-US" altLang="en-US" sz="1400" dirty="0"/>
              <a:t> 2024</a:t>
            </a:r>
          </a:p>
          <a:p>
            <a:pPr marL="0" indent="0"/>
            <a:endParaRPr lang="en-US" altLang="en-US" sz="1400" dirty="0"/>
          </a:p>
          <a:p>
            <a:pPr marL="0" indent="0"/>
            <a:r>
              <a:rPr lang="en-US" sz="1400" dirty="0"/>
              <a:t>Move: Abhishek Patil			Second: Brian Hart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B2CBB-DDA3-8AA4-D57E-FD382B1CB5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554A0-52BD-C6E4-7CB2-AC61F8CC53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F125D6-DE83-9A3B-EE95-8FD00988AF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5903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21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4984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15018, 18130, 15020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11-23/588r5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dirty="0">
                <a:solidFill>
                  <a:srgbClr val="FF0000"/>
                </a:solidFill>
              </a:rPr>
              <a:t>17336</a:t>
            </a:r>
            <a:r>
              <a:rPr lang="en-US" sz="1200" b="0" dirty="0">
                <a:solidFill>
                  <a:schemeClr val="tx1"/>
                </a:solidFill>
              </a:rPr>
              <a:t>, 18260, 16006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11-23/0590r5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16742, 18279, 15177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11-23/627r7</a:t>
            </a:r>
            <a:r>
              <a:rPr lang="en-US" sz="1200" b="0" dirty="0">
                <a:solidFill>
                  <a:schemeClr val="tx1"/>
                </a:solidFill>
              </a:rPr>
              <a:t> &amp; 17593, 17649, 17657, 17626, 17663, 17666, 15541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11-23/743r0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17474, 17475, 17476, 17477, 17478, 17479, 17481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11-23/466r1</a:t>
            </a:r>
            <a:r>
              <a:rPr lang="en-US" sz="1200" b="0" dirty="0">
                <a:solidFill>
                  <a:schemeClr val="tx1"/>
                </a:solidFill>
              </a:rPr>
              <a:t> &amp; 17559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11-23/947r1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Mike Montemurro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telco of May 31</a:t>
            </a:r>
            <a:r>
              <a:rPr lang="en-US" sz="1200" i="1" baseline="30000" dirty="0"/>
              <a:t>st</a:t>
            </a:r>
            <a:r>
              <a:rPr lang="en-US" sz="1200" i="1" dirty="0"/>
              <a:t> and June 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Typo in SP text. CID is 17336 as opposed to 17366. Fixed.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3777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567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17048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11-23/0630r2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under option 2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 CID]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17057, 17058, 17059, 17256, 17257, 16670, 17060, 17062, 15578, 17061, 17063, 17985, 17986, 17064, 17065, 17066, 17274, 17067, 17258, 17068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3"/>
              </a:rPr>
              <a:t>11-23/0823r1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15721, 17016, 15759, 15901, 16128, 15902, 15502, 15657, 17325, 15663, 15002, 17812, 16735, 17813, 16737, 17814, 18301, 17816, 17817, 16738, 18007, 17234, 18008, 17025, 17026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4"/>
              </a:rPr>
              <a:t>11-23/0969r1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[25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		Second: Edward Au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 of June 07.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2605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682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https://mentor.ieee.org/802.11/dcn/23/11-23-0849-03-00be-tgbe-may-2023-meeting-minutes.docx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May-July: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https://mentor.ieee.org/802.11/dcn/23/11-23-0992-02-00be-tgbe-may-july-teleconference-minutes.docx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7819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15626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11-23/395r4</a:t>
            </a:r>
            <a:r>
              <a:rPr lang="en-US" sz="1200" b="0" dirty="0">
                <a:solidFill>
                  <a:schemeClr val="tx1"/>
                </a:solidFill>
              </a:rPr>
              <a:t> &amp; 16559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11-23/366r7</a:t>
            </a:r>
            <a:r>
              <a:rPr lang="en-US" sz="1200" b="0" dirty="0">
                <a:solidFill>
                  <a:schemeClr val="tx1"/>
                </a:solidFill>
              </a:rPr>
              <a:t> &amp; 16333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11-23/788r0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15412, 17363, 15413, 16845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11-23/638r4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16021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6"/>
              </a:rPr>
              <a:t>11-23/738r6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&amp;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16504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7"/>
              </a:rPr>
              <a:t>11-23/813r2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15233, 16176, 16699, 17085, 16068, 17087, 17088, 15607, 17089, 16069, 16119, 15236, 15237, 15736, 17091, 16622,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8"/>
              </a:rPr>
              <a:t>11-23/847r1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16421, 16002, 15516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11-23/678r7</a:t>
            </a:r>
            <a:r>
              <a:rPr lang="en-US" sz="1200" b="0" dirty="0">
                <a:solidFill>
                  <a:schemeClr val="tx1"/>
                </a:solidFill>
              </a:rPr>
              <a:t> &amp; 15491, 16242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11-23/1055r0</a:t>
            </a:r>
            <a:r>
              <a:rPr lang="en-US" sz="1200" b="0" dirty="0">
                <a:solidFill>
                  <a:schemeClr val="tx1"/>
                </a:solidFill>
              </a:rPr>
              <a:t> &amp; 16733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11-23/1061r1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18114, 17551, 15161 in </a:t>
            </a:r>
            <a:r>
              <a:rPr lang="en-US" sz="1200" b="0" dirty="0">
                <a:solidFill>
                  <a:schemeClr val="tx1"/>
                </a:solidFill>
                <a:hlinkClick r:id="rId12"/>
              </a:rPr>
              <a:t>11-23/296r10</a:t>
            </a:r>
            <a:r>
              <a:rPr lang="en-US" sz="1200" b="0" dirty="0">
                <a:solidFill>
                  <a:schemeClr val="tx1"/>
                </a:solidFill>
              </a:rPr>
              <a:t> &amp; 15425, 15426, 15427, 15429, 15442 in </a:t>
            </a:r>
            <a:r>
              <a:rPr lang="en-US" sz="1200" b="0" dirty="0">
                <a:solidFill>
                  <a:schemeClr val="tx1"/>
                </a:solidFill>
                <a:hlinkClick r:id="rId13"/>
              </a:rPr>
              <a:t>11-23/330r6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16039, 17959, 17960, 15542, 18162, 15085, 15632, 15088, 18165, 16449, 16044, 17994, 16045, 16536, 16827, 18166, in </a:t>
            </a:r>
            <a:r>
              <a:rPr lang="en-US" sz="1200" b="0" dirty="0">
                <a:solidFill>
                  <a:schemeClr val="tx1"/>
                </a:solidFill>
                <a:hlinkClick r:id="rId14"/>
              </a:rPr>
              <a:t>11-23/793r1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16054 in </a:t>
            </a:r>
            <a:r>
              <a:rPr lang="en-US" sz="1200" b="0" dirty="0">
                <a:solidFill>
                  <a:schemeClr val="tx1"/>
                </a:solidFill>
                <a:hlinkClick r:id="rId15"/>
              </a:rPr>
              <a:t>11-23/747r0</a:t>
            </a:r>
            <a:r>
              <a:rPr lang="en-US" sz="1200" b="0" dirty="0">
                <a:solidFill>
                  <a:schemeClr val="tx1"/>
                </a:solidFill>
              </a:rPr>
              <a:t> &amp; 16317, 16335, 15827, 16881, 16712, 18312, 16884, 16885 in </a:t>
            </a:r>
            <a:r>
              <a:rPr lang="en-US" sz="1200" b="0" dirty="0">
                <a:solidFill>
                  <a:schemeClr val="tx1"/>
                </a:solidFill>
                <a:hlinkClick r:id="rId16"/>
              </a:rPr>
              <a:t>11-23/824r0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Abhishek Patil 			Second: John Wullert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telco of June 12</a:t>
            </a:r>
            <a:r>
              <a:rPr lang="en-US" sz="1200" i="1" baseline="30000" dirty="0"/>
              <a:t>th</a:t>
            </a:r>
            <a:r>
              <a:rPr lang="en-US" sz="1200" i="1" dirty="0"/>
              <a:t> and June 14</a:t>
            </a:r>
            <a:r>
              <a:rPr lang="en-US" sz="1200" i="1" baseline="30000" dirty="0"/>
              <a:t>th</a:t>
            </a:r>
            <a:r>
              <a:rPr lang="en-US" sz="1200" i="1" dirty="0"/>
              <a:t>, June 26</a:t>
            </a:r>
            <a:r>
              <a:rPr lang="en-US" sz="1200" i="1" baseline="30000" dirty="0"/>
              <a:t>th</a:t>
            </a:r>
            <a:r>
              <a:rPr lang="en-US" sz="1200" i="1" dirty="0"/>
              <a:t>, June 28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6781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15465, 15466, 17923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11-23/1024r0</a:t>
            </a:r>
            <a:r>
              <a:rPr lang="en-US" sz="1200" b="0" dirty="0">
                <a:solidFill>
                  <a:schemeClr val="tx1"/>
                </a:solidFill>
              </a:rPr>
              <a:t> &amp; 15467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15034, 15176, 15218, 15219, 15257, 15275, 15276, 15277, 15283, 17192, 17193, 17238, 17921, 17922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11-23/1026r3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15457, 15458, 15459, 15460, 15461, 15462, 15463, 15464, 18328, 18329, 18330, 18331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11-23/1027r0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PHY ad-hoc telco of June 26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8929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570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16720, 16726, 16761, 16800, 16837, 16865, 16870, 16813, 17017, 17110, 17567, 16887, 17131, 16873, 15506, 16792, 18186, 15096, 17576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15040, 15894, 16219, 15349, 16216, 15943, 18039, 18050, 15114, 16575, 18185, 15041, 15895, 17408, 17309, 17482, 15505, 18110, 18111, 16908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11-23/1008r1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17069, 17070, 15766, 15767, 17073, 15579, 15580, 17074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11-23/916r1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17409, 17410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16168, 17092, 17093, 16167, 17094, 15834, 17090, 16700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11-23/847r3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Second:  Jason Y. Guo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June 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018527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15246, 18275, 16440, 15138, 15171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Laurent Cariou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12029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16304, 16946, 15922, 16429, 16947, 16562, 15452, 15917, 16948, 17858, 17859, 16949, 16563, 16951, 17866, 17884, 15155, 16952, 16953, 16954, 15921, 16428, 15129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11-23/745r1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15688, 16234, 17621, 17637, 16170, 18022, 17669, 17672, 17674, 16785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11-23/859r1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16137, 17034, 17039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11-23/1070r0</a:t>
            </a:r>
            <a:r>
              <a:rPr lang="en-US" sz="1200" b="0" dirty="0">
                <a:solidFill>
                  <a:schemeClr val="tx1"/>
                </a:solidFill>
              </a:rPr>
              <a:t> &amp; 15669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11-23/1083r1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17035, 17036, 17037, 17038, 17040, 17362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15824, 15867, 16024, 16025, 16026, 16114, 16514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11-23/1019r1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18158, 15537, 18038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11-23/302r0</a:t>
            </a:r>
            <a:r>
              <a:rPr lang="en-US" sz="1200" b="0" dirty="0">
                <a:solidFill>
                  <a:schemeClr val="tx1"/>
                </a:solidFill>
              </a:rPr>
              <a:t> &amp; 16183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11-23/1088r0</a:t>
            </a:r>
            <a:r>
              <a:rPr lang="en-US" sz="1200" b="0" dirty="0">
                <a:solidFill>
                  <a:schemeClr val="tx1"/>
                </a:solidFill>
              </a:rPr>
              <a:t> &amp; 16293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11-23/1050r0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 of Day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29795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15128, 15924, 16431, 16439, 18214, 18216, 18217, 18232,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11-23/1101r0</a:t>
            </a:r>
            <a:r>
              <a:rPr lang="en-US" sz="1200" b="0" i="1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18028, 18029, 18030, 18031, 18032, 18033, 18034, 18035, 18036, 18037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11-23/644r1</a:t>
            </a:r>
            <a:r>
              <a:rPr lang="en-US" sz="12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16721, 16723, 17260, 17808, 18245, 18246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11-23/1045r0</a:t>
            </a:r>
            <a:r>
              <a:rPr lang="en-US" sz="1200" b="0" dirty="0">
                <a:solidFill>
                  <a:schemeClr val="tx1"/>
                </a:solidFill>
              </a:rPr>
              <a:t> &amp; 16218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11-23/1105r0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16718, 17805, 17913, 18006, 18285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11-23/732r2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15474, 17352, 15880, 15881, 18179, 18180, 18181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11-23/1051r2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17344, 17550, 18321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11-23/1118r0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PM1, PM2 of Day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84564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15046, 15047, 15352, 16386, 17341, 17342, 17343, 18064, 18066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11-23/1077r2</a:t>
            </a:r>
            <a:r>
              <a:rPr lang="en-US" sz="1200" b="0" dirty="0">
                <a:solidFill>
                  <a:schemeClr val="tx1"/>
                </a:solidFill>
              </a:rPr>
              <a:t> &amp;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18240</a:t>
            </a:r>
            <a:r>
              <a:rPr lang="en-US" sz="1200" b="0" i="1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11-23/661r4</a:t>
            </a:r>
            <a:r>
              <a:rPr lang="en-US" sz="12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15475, 15476, 16049, 16444, 17870, 16052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11-23/560r6</a:t>
            </a:r>
            <a:r>
              <a:rPr lang="en-US" sz="1200" b="0" dirty="0">
                <a:solidFill>
                  <a:schemeClr val="tx1"/>
                </a:solidFill>
              </a:rPr>
              <a:t> &amp;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18265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11-23/1123r1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16059, 18182, 15819, 17354, 16998, 17355, 15627, 15571, 17357, 17281, 18057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11-23/1057r2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18019, 15140, 16368, 15194, 15067, 15142, 15195, 15196, 15197, 15512, 18283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11-23/548r5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17580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11-23/1149r1</a:t>
            </a:r>
            <a:r>
              <a:rPr lang="en-US" sz="1200" b="0" dirty="0">
                <a:solidFill>
                  <a:schemeClr val="tx1"/>
                </a:solidFill>
              </a:rPr>
              <a:t> &amp; 15950, 15951, 15952, 15953, 15956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11-23/361r4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16012, 16445, 15525 16501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11-23/296r12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AM2, PM1, and PM2 of Day 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05256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15610, 15849, 15866, 15990, 15992, 15993, 15997, 15998,  16189, 16441, 16442, 16482, 16483, 16694, 17941, 18021, 18023, 18024, 18026, 18027, 18094, 18124, 18125, 18126, 18266, 18309, 16586, 17871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11-23/995r3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15134, 17105, 17107, 18310, 17102, 16346, 17103, 17370, 17108, 17109, 16272, 16714, 17106, 17104, 17920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11-23/1144r0</a:t>
            </a:r>
            <a:r>
              <a:rPr lang="en-US" sz="1200" b="0" dirty="0">
                <a:solidFill>
                  <a:schemeClr val="tx1"/>
                </a:solidFill>
              </a:rPr>
              <a:t> &amp; 16882, 15828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11-23/824r2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15957, 16011, 17825, 17730, 16462, 17731, 17732, 17733, 17734, 17735, 17736, 17947, 15821, 15822, 15374, 15609, 17738, 15375, 17737, 16398, 15382, 17776, 17777, 16399, 17778, 17779, 18106, 18107, 17780, 18108, 16095, 15115, 16587, 15596, 18133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11-23/825r1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17095, 18220, 15239, 15738, 15673, 16291, 16406, 16407, 16459, 16460, 16300, 16418, 15805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11-23/1120r2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 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Laurent Cariou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 of Day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1660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17577, 16472, 15929, 16646, 18215, 18314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15173, 15174, 16345, 17628, 18299, 18236, 18237, 17837, 15674, 15970, 15971, 17793, 15519, 15972, 16186, 16187, 16377, 16378, 16275, 17332, 17333, 15053, 15404, 16484, </a:t>
            </a:r>
            <a:r>
              <a:rPr lang="en-US" sz="1200" b="0" strike="sngStrike" dirty="0">
                <a:solidFill>
                  <a:srgbClr val="FF0000"/>
                </a:solidFill>
              </a:rPr>
              <a:t>18128,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strike="sngStrike" dirty="0">
                <a:solidFill>
                  <a:srgbClr val="FF0000"/>
                </a:solidFill>
              </a:rPr>
              <a:t>16485, 17239, </a:t>
            </a:r>
            <a:r>
              <a:rPr lang="en-US" sz="1200" b="0" dirty="0">
                <a:solidFill>
                  <a:schemeClr val="tx1"/>
                </a:solidFill>
              </a:rPr>
              <a:t>17296, 18132, 17361, 17887, 18150, 17541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11-23/1145r2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16212, 17851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Laurent Cariou 			Second: Rubayet Shafin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PM1 of Day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049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577 (MAC/JOINT)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15284, 17952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11-23/1114r0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&amp; </a:t>
            </a:r>
            <a:r>
              <a:rPr lang="en-US" sz="1200" b="0" dirty="0">
                <a:solidFill>
                  <a:schemeClr val="tx1"/>
                </a:solidFill>
              </a:rPr>
              <a:t>15139, 17751, 17758, 17759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11-23/1161r1</a:t>
            </a:r>
            <a:r>
              <a:rPr lang="en-US" sz="1200" b="0" dirty="0">
                <a:solidFill>
                  <a:schemeClr val="tx1"/>
                </a:solidFill>
              </a:rPr>
              <a:t> &amp; 16455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11-23/1130r0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17638, 18015, 17640, 17642, 17641, 18016, 17643, 16297, 16298, 17644, 17647, 17639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11-23/801r3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15445, 15446, 15487, 15588, 15589, 17376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11-23/1021r2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15896, 16238, 17308, 17380, 17393, 17394, 17395, 17396, 17397, 17398, 17399, 17400, 17401, 17402, 17403, 17404, 17405, 17406, 17407, 17684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11-23/1022r2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15680, 15749, 16243, 16244, 16305, 16306, 16311, 16889, 16890, 16891, 16892, 15226, 15726, 18012 in </a:t>
            </a:r>
            <a:r>
              <a:rPr lang="en-US" sz="12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11-23/1151</a:t>
            </a:r>
            <a:r>
              <a:rPr lang="en-US" sz="12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r5</a:t>
            </a:r>
            <a:r>
              <a:rPr lang="en-US" sz="1200" b="0" dirty="0">
                <a:solidFill>
                  <a:srgbClr val="FF0000"/>
                </a:solidFill>
              </a:rPr>
              <a:t>*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15967, 15969, 15988, 17636, 17654, 16989, 15750, 17855, 16077, 16660, 18268, 18089, 15869, 15851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11-23/770r1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Duncan Ho			Second: Bo Gong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AM1 and Joint PM1 of Monday sessions. </a:t>
            </a:r>
            <a:r>
              <a:rPr lang="en-US" sz="1200" i="1" dirty="0">
                <a:solidFill>
                  <a:srgbClr val="FF0000"/>
                </a:solidFill>
              </a:rPr>
              <a:t>Fixed instruction to editor in r5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70503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13 AM1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8647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578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17071, 17072, 17630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11-23/1034r3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[3C]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18025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11-23/1239r0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17416, 18333, 17150, 17151,17418, 17419, 15757, 17420, 17421, 18003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11-23/1268r1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16900, 16950, 17056, 17078, 17101 in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1255r1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16105, 16035, 16302 in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11-23/646r0</a:t>
            </a: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 [3 CIDs]</a:t>
            </a:r>
            <a:endParaRPr lang="en-US" sz="12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Zinan Lin</a:t>
            </a:r>
          </a:p>
          <a:p>
            <a:pPr marL="0" indent="0"/>
            <a:r>
              <a:rPr lang="en-US" sz="1600" dirty="0"/>
              <a:t>Discussion: 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were discussed during Joint session of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8376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15444, 17142, 15489, 18308, 15940, 16290, 16409, 16411, 16458, 16717, 16729, 17232, 17978, 16730, 16731, 17143, 17899, 17977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11-23/1202r1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16282, 16403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11-23/1054r1</a:t>
            </a:r>
            <a:r>
              <a:rPr lang="en-US" sz="1200" b="0" dirty="0">
                <a:solidFill>
                  <a:schemeClr val="tx1"/>
                </a:solidFill>
              </a:rPr>
              <a:t> &amp; 5888, 18293, 16966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11-23/730r3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15094, 15121, 15351, 16385, 16574, 16713, 17856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15547, 15409, 16834, 16833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11-23/540r5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James Yee			Second: George Cherian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AM1 &amp; AM2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99930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580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17184, 17185, 17186, 17187, 17188, 17189, 17190, 17191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11-23/1028r2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17196, 17197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11-23/1029r1</a:t>
            </a:r>
            <a:r>
              <a:rPr lang="en-US" sz="1200" b="0" dirty="0">
                <a:solidFill>
                  <a:schemeClr val="tx1"/>
                </a:solidFill>
              </a:rPr>
              <a:t> &amp; 15220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11-23/1031r0</a:t>
            </a:r>
            <a:r>
              <a:rPr lang="en-US" sz="1200" b="0" dirty="0">
                <a:solidFill>
                  <a:schemeClr val="tx1"/>
                </a:solidFill>
              </a:rPr>
              <a:t> &amp; 15333, 15336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11-23/0741r2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17179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11-23/0742r2</a:t>
            </a:r>
            <a:r>
              <a:rPr lang="en-US" sz="1200" b="0" dirty="0">
                <a:solidFill>
                  <a:schemeClr val="tx1"/>
                </a:solidFill>
              </a:rPr>
              <a:t> &amp; 17631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11-23/0911r1</a:t>
            </a:r>
            <a:r>
              <a:rPr lang="en-US" sz="1200" b="0" dirty="0">
                <a:solidFill>
                  <a:schemeClr val="tx1"/>
                </a:solidFill>
              </a:rPr>
              <a:t> &amp; 17728, 15272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11-23/1015r0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J. Yu 	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ad-hoc session of AM2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07178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15015, 16151, 16072, 16150, 16152, 16292, 16074, 17796, 16408, 17775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11-23/609r2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16734 15878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11-23/1244r1</a:t>
            </a:r>
            <a:r>
              <a:rPr lang="en-US" sz="1200" b="0" dirty="0">
                <a:solidFill>
                  <a:schemeClr val="tx1"/>
                </a:solidFill>
              </a:rPr>
              <a:t> &amp; 18224, 18210, 18211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11-23/1124r1</a:t>
            </a:r>
            <a:r>
              <a:rPr lang="en-US" sz="1200" b="0" dirty="0">
                <a:solidFill>
                  <a:schemeClr val="tx1"/>
                </a:solidFill>
              </a:rPr>
              <a:t> &amp; 16309, 16340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11-23/1251r0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16141, 16570, 16571, 16143, 16144, 15848, 15841, 16066, 18255, 16669,15842, 16067, 16142, 16115, 17083, 15933, 16650, 15947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11-23/458r13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15700 15063 17635 15999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11-23/736r0</a:t>
            </a:r>
            <a:r>
              <a:rPr lang="en-US" sz="1200" b="0" dirty="0">
                <a:solidFill>
                  <a:schemeClr val="tx1"/>
                </a:solidFill>
              </a:rPr>
              <a:t> &amp; 15031, 15702, 17860, 17627, 16235, 17633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11-23/1162r1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17315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11-23/1188r0</a:t>
            </a:r>
            <a:r>
              <a:rPr lang="en-US" sz="1200" b="0" dirty="0">
                <a:solidFill>
                  <a:schemeClr val="tx1"/>
                </a:solidFill>
              </a:rPr>
              <a:t> &amp; 16118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11-23/1060r3</a:t>
            </a:r>
            <a:r>
              <a:rPr lang="en-US" sz="1200" b="0" dirty="0">
                <a:solidFill>
                  <a:schemeClr val="tx1"/>
                </a:solidFill>
              </a:rPr>
              <a:t> &amp; 16286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11-23/1120r2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Subir Das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PM2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99684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582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15762, 16736, 16748, 16774, 16871, 17141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11-23/1116r0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15925, 16432, 15032, 16106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3"/>
              </a:rPr>
              <a:t>11-23/0366r8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16671, 16716, 18284, 17975, 17976</a:t>
            </a:r>
            <a:r>
              <a:rPr lang="en-US" sz="1200" b="0" dirty="0">
                <a:ea typeface="Calibri" panose="020F0502020204030204" pitchFamily="34" charset="0"/>
              </a:rPr>
              <a:t> i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n </a:t>
            </a:r>
            <a:r>
              <a:rPr lang="en-US" sz="1200" b="0" dirty="0">
                <a:effectLst/>
                <a:ea typeface="Calibri" panose="020F0502020204030204" pitchFamily="34" charset="0"/>
                <a:hlinkClick r:id="rId4"/>
              </a:rPr>
              <a:t>11-23/0732r2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18247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11-23/0958r2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15681, 17319, 17320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11-23/1047r2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18337, 15423, 15097, 16711, 18339, 18340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7"/>
              </a:rPr>
              <a:t>11-23/0915r1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17973, 18119, 15988, 16986, 16978, 16988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8"/>
              </a:rPr>
              <a:t>11-23/0770r2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16122, 16123, 16389, 16691, 16692, 17374, 18079, 17792, 18078, 16366, 18025, 16365, 18040, 16226, 17373, 18071 in </a:t>
            </a: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11-23/272r33</a:t>
            </a: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17051, 17100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11-23/1256r0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Ming Gan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PM1 of Tuesday and Wednesday AM1 sessions.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61847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15708, 16197, 16198, 17845, 17954, 17287, 15711, 17356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11-23/842r1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17347, 18100, 17329, 18306, 18307, 15411, 15550, 15553, 15554, 16546, 18238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11-23/541r8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15156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11-23/696r2</a:t>
            </a:r>
            <a:r>
              <a:rPr lang="en-US" sz="1200" b="0" dirty="0">
                <a:solidFill>
                  <a:schemeClr val="tx1"/>
                </a:solidFill>
              </a:rPr>
              <a:t> &amp; 17301, 17299, 17300, 17601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11-23/692r3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18146, 17853, 16013, 18144, 16506, 18145, 16210, 17946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11-23/813r5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16936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11-23/310r5</a:t>
            </a:r>
            <a:r>
              <a:rPr lang="en-US" sz="1200" b="0" dirty="0">
                <a:solidFill>
                  <a:schemeClr val="tx1"/>
                </a:solidFill>
              </a:rPr>
              <a:t> &amp; 16057, 16000 in </a:t>
            </a:r>
            <a:r>
              <a:rPr lang="en-US" sz="12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11-23/1101</a:t>
            </a:r>
            <a:r>
              <a:rPr lang="en-US" sz="12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r5</a:t>
            </a:r>
            <a:r>
              <a:rPr lang="en-US" sz="1200" b="0" dirty="0">
                <a:solidFill>
                  <a:srgbClr val="FF0000"/>
                </a:solidFill>
              </a:rPr>
              <a:t>*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 			Second: Chunyu Hu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PM2 Wednesday.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*R5 uploaded by Liwen (and notified to reflector) to address an offline comment.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779486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584 (23/1093-1095)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&lt;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SP&gt;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the following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18249 </a:t>
            </a:r>
            <a:r>
              <a:rPr lang="en-US" sz="1200" dirty="0">
                <a:solidFill>
                  <a:schemeClr val="tx1"/>
                </a:solidFill>
              </a:rPr>
              <a:t>(Arik)</a:t>
            </a:r>
            <a:r>
              <a:rPr lang="en-US" sz="1200" b="0" dirty="0">
                <a:solidFill>
                  <a:schemeClr val="tx1"/>
                </a:solidFill>
              </a:rPr>
              <a:t>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16146,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16177,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16420,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16424,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17624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(Chunyu)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chemeClr val="tx1"/>
                </a:solidFill>
                <a:effectLst/>
              </a:rPr>
              <a:t>15066, 15095, 15816, 15879, 15964, 16395, 16410, 16413, 16672, 16709, 16725, 16909, 17174, 17261, 17798, 17898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(Dibakar)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	17480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(Gaurang)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	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15013,</a:t>
            </a:r>
            <a:r>
              <a:rPr lang="en-US" sz="1200" b="0" dirty="0">
                <a:solidFill>
                  <a:schemeClr val="tx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1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6452, 16485, 17239, 17529, 18001, 18128, 18235 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(Laurent)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15559, 15707, 15975, 16027, 16031, 16196, 16339, 16446, 16447, 16850, 17365, 17844, 17900, 17991, 17992, 18113, 18202</a:t>
            </a:r>
            <a:r>
              <a:rPr lang="en-US" sz="1200" b="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200" dirty="0">
                <a:ea typeface="MS Mincho" panose="02020609040205080304" pitchFamily="49" charset="-128"/>
                <a:cs typeface="Times New Roman" panose="02020603050405020304" pitchFamily="18" charset="0"/>
              </a:rPr>
              <a:t>(Ming)</a:t>
            </a:r>
            <a:r>
              <a:rPr lang="en-US" sz="1200" b="0" dirty="0"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  <a:r>
              <a:rPr lang="en-US" sz="1200" b="0" strike="sngStrike" dirty="0">
                <a:solidFill>
                  <a:srgbClr val="FF0000"/>
                </a:solidFill>
              </a:rPr>
              <a:t>15836,</a:t>
            </a:r>
            <a:r>
              <a:rPr lang="en-US" sz="1200" b="0" dirty="0">
                <a:solidFill>
                  <a:schemeClr val="tx1"/>
                </a:solidFill>
              </a:rPr>
              <a:t> 15908 </a:t>
            </a:r>
            <a:r>
              <a:rPr lang="en-US" sz="1200" dirty="0">
                <a:solidFill>
                  <a:schemeClr val="tx1"/>
                </a:solidFill>
              </a:rPr>
              <a:t>(Kumail)</a:t>
            </a:r>
            <a:endParaRPr lang="en-US" sz="1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CIDs in </a:t>
            </a:r>
            <a:r>
              <a:rPr lang="en-US" altLang="en-US" sz="1600" b="1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r32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Chunyu Hu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55262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585 (Quarantine 23/1093-1095)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&lt;SP&gt;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the following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15005, 15016, 15073, 15074, 15084, 15449, 15450, 15472, 15564, 15614, 15615, 15619, 15633, 15655, 15658, 15659, 15701, 15703, 15870, 15927, 16097, 16221, 16307, 16308, 16401, 16434, 16553, 16625, 16657, 16658 16677, 16824, 16899, 17010, 17840, 17867, 17868, 17869, 17876, 17877, 17990 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(Minyoung)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16171,  17953, 15679 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(Po-Kai)	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18254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(Rubayet) 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17989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	(Vishnu)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16312, 16334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(Xiangxin)	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15763, 15764, 17020, 17021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(Yanjun) 	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16502, 17827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(Jason)</a:t>
            </a:r>
            <a:endParaRPr lang="en-US" sz="1200" i="0" dirty="0">
              <a:solidFill>
                <a:schemeClr val="tx1"/>
              </a:solidFill>
              <a:effectLst/>
            </a:endParaRPr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CIDs in </a:t>
            </a:r>
            <a:r>
              <a:rPr lang="en-US" altLang="en-US" sz="1600" b="1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r32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 			Second: Chunyu Hu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196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15836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11-23/754r3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			Second: George Cherian</a:t>
            </a:r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 61Y, 44N, 27A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60Y, 43N, 27A (fails)</a:t>
            </a:r>
          </a:p>
          <a:p>
            <a:r>
              <a:rPr lang="en-US" sz="1200" i="1" dirty="0"/>
              <a:t>Note: Explicit post-quarantine request for motion.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35Y, 15N, 26A.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23576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18092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11/23/296r13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 			Second: Brian Hart</a:t>
            </a:r>
          </a:p>
          <a:p>
            <a:pPr marL="0" indent="0"/>
            <a:r>
              <a:rPr lang="en-US" sz="1600" dirty="0"/>
              <a:t>Discussion: Some discussion. Recorded vote.</a:t>
            </a:r>
            <a:endParaRPr lang="en-US" sz="1600" b="0" dirty="0"/>
          </a:p>
          <a:p>
            <a:r>
              <a:rPr lang="en-US" sz="1600" dirty="0"/>
              <a:t>Preliminary Result: 88Y, 21N, 33A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87Y, 21N, 32A (passes)</a:t>
            </a:r>
          </a:p>
          <a:p>
            <a:r>
              <a:rPr lang="en-US" sz="1200" i="1" dirty="0"/>
              <a:t>Note: Explicit post-quarantine request for motion.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61Y, 22N, 20A.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49175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16206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11-23/1049r1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	Second: Ross J. Yu</a:t>
            </a:r>
          </a:p>
          <a:p>
            <a:pPr marL="0" indent="0"/>
            <a:r>
              <a:rPr lang="en-US" sz="1600" dirty="0"/>
              <a:t>Discussion: 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96873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18206, 18228, 18225, 18226, 18209, 18227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11-23/1124r3</a:t>
            </a:r>
            <a:r>
              <a:rPr lang="en-US" sz="1200" b="0" dirty="0">
                <a:solidFill>
                  <a:schemeClr val="tx1"/>
                </a:solidFill>
              </a:rPr>
              <a:t> 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Rubayet Shafin		Second: Vishnu Ratnam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 17Y, 61N, 50(+1)A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17Y, 59N, 51A (fails)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21642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16400, 16685, 18212, 18334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11-23/1054r2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Kaiying Lu		Second: James Yee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9012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16004, 18134, 18135, 18136, 16491, 15523, 15608, 16588, 17337, 16005, 16325, 16492, 16493, 17338, 15117, 16589, 16494, 16495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65403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16975 16981 15686 18118 18151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11-23/770r4</a:t>
            </a:r>
            <a:r>
              <a:rPr lang="en-US" sz="1200" b="0" i="1" dirty="0">
                <a:solidFill>
                  <a:schemeClr val="tx1"/>
                </a:solidFill>
              </a:rPr>
              <a:t> [5 CIDs</a:t>
            </a:r>
            <a:r>
              <a:rPr lang="en-US" sz="1200" b="0" dirty="0">
                <a:solidFill>
                  <a:schemeClr val="tx1"/>
                </a:solidFill>
              </a:rPr>
              <a:t>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Rojan Chitrakar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5774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15440, 16703, 16704, 16707, 16573, 18338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Arik Klein		Second: Peshal Nayak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3833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18320, 18323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11-23/1050r1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57791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15936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11-23/1045r1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Yunbo Li		Second: Jason Guo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Some discussion. </a:t>
            </a:r>
            <a:endParaRPr lang="en-US" sz="1600" b="0" dirty="0"/>
          </a:p>
          <a:p>
            <a:r>
              <a:rPr lang="en-US" sz="1600" dirty="0"/>
              <a:t>Preliminary Result: 50Y, 25N, 40A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50Y, 25N, 38A (fails)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48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13 PM1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51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18233 in 11-23/1276r0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17849 16208 17934 in 11-23/1133r0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15133 15478 16976 16977 15594 15676 15677 16790 16566 16567 16568 16569 in 11-23/1098r1 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16122, 16123, 16389, 16691, 16692, 17374, 18079, 17792, 18078, 16366, 18025, 16365, 18040, 16226, 17373, 18071 in </a:t>
            </a:r>
            <a:r>
              <a:rPr lang="pt-BR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11-23/272r33</a:t>
            </a:r>
            <a:r>
              <a:rPr lang="pt-BR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18341, 18281, 18282, 16474, 15069, 15079, 15099, 15113, 15098, 15190, 15235, 15234, 15231, 15471, </a:t>
            </a:r>
            <a:r>
              <a:rPr lang="pt-BR" sz="1200" b="0" strike="sngStrike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15647,</a:t>
            </a: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 15654,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15731, 15733, 15734, 15735, 15654, 15785, 15788, 15800, 15710,</a:t>
            </a: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 15751, 16277, 16313, 16474, 16623, 16624, 16661, 16740, 17233, 17283, 17935, 17936, 17993 in 11-23/272r34 .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 		Second: James Yee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were discussed during Joint session of Thursday PM1.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564914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16337, 16338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11-23/1136r3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Qi Wang  			Second: James Yee</a:t>
            </a:r>
          </a:p>
          <a:p>
            <a:pPr marL="0" indent="0"/>
            <a:r>
              <a:rPr lang="en-US" sz="1600" dirty="0"/>
              <a:t>Discussion: None. Count requested.</a:t>
            </a:r>
            <a:endParaRPr lang="en-US" sz="1600" b="0" dirty="0"/>
          </a:p>
          <a:p>
            <a:r>
              <a:rPr lang="en-US" sz="1600" dirty="0"/>
              <a:t>Preliminary Result: 68Y, 17N, 35A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67Y, 17N, 35A (passes)</a:t>
            </a:r>
          </a:p>
          <a:p>
            <a:r>
              <a:rPr lang="en-US" sz="1600" dirty="0">
                <a:highlight>
                  <a:srgbClr val="00FF00"/>
                </a:highlight>
              </a:rPr>
              <a:t>	</a:t>
            </a:r>
          </a:p>
          <a:p>
            <a:r>
              <a:rPr lang="en-US" sz="1200" i="1" dirty="0"/>
              <a:t>Note: Explicit post-quarantine request for motion in PM1.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44Y, 27N, 32A.</a:t>
            </a:r>
          </a:p>
          <a:p>
            <a:r>
              <a:rPr lang="en-US" sz="1200" i="1" dirty="0"/>
              <a:t>Note: Count requested after the vote started. Hence,  not classified as a recorded vote.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41606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18065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11-23/1077r5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18328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15876, 15877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11-23/824r3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	Second: James Yee</a:t>
            </a:r>
          </a:p>
          <a:p>
            <a:pPr marL="0" indent="0"/>
            <a:r>
              <a:rPr lang="en-US" sz="1600" dirty="0"/>
              <a:t>Discussion: None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CIDs were withdrawn.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76076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15130, 16866, 17838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11-23/763r3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	Second: Ming Gan</a:t>
            </a:r>
          </a:p>
          <a:p>
            <a:pPr marL="0" indent="0"/>
            <a:r>
              <a:rPr lang="en-US" sz="1600" dirty="0"/>
              <a:t>Discussion: Some.</a:t>
            </a:r>
            <a:endParaRPr lang="en-US" sz="1600" b="0" dirty="0"/>
          </a:p>
          <a:p>
            <a:r>
              <a:rPr lang="en-US" sz="1600" dirty="0"/>
              <a:t>Preliminary Result: 50Y, 30N, 22A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50Y, 30N, 22A (fails)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29238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17893,16666, 17998, 18183,18184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11-23/728r2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Abhishek Patil</a:t>
            </a:r>
          </a:p>
          <a:p>
            <a:pPr marL="0" indent="0"/>
            <a:r>
              <a:rPr lang="en-US" sz="1600" dirty="0"/>
              <a:t>Discussion: None. Recorded Vote.</a:t>
            </a:r>
            <a:endParaRPr lang="en-US" sz="1600" b="0" dirty="0"/>
          </a:p>
          <a:p>
            <a:r>
              <a:rPr lang="en-US" sz="1600" dirty="0"/>
              <a:t>Preliminary Result: 42Y, 29N, 32A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42Y, 28N, 32A (fails)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40708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16147, 16678, 16701, 15935, 16652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11-23/847r5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Second: Edward Au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51942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11-23/706r1</a:t>
            </a:r>
            <a:r>
              <a:rPr lang="en-US" sz="1200" b="0" dirty="0">
                <a:solidFill>
                  <a:schemeClr val="tx1"/>
                </a:solidFill>
              </a:rPr>
              <a:t> 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38672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11-23/743r2</a:t>
            </a:r>
            <a:r>
              <a:rPr lang="en-US" sz="1200" b="0" dirty="0">
                <a:solidFill>
                  <a:schemeClr val="tx1"/>
                </a:solidFill>
              </a:rPr>
              <a:t> 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924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www.w3.org/XML/1998/namespace"/>
    <ds:schemaRef ds:uri="http://purl.org/dc/dcmitype/"/>
    <ds:schemaRef ds:uri="http://schemas.microsoft.com/office/2006/documentManagement/types"/>
    <ds:schemaRef ds:uri="4b1de6fe-44aa-4e13-b7e7-ab260d1ea5f8"/>
    <ds:schemaRef ds:uri="bcc01d59-85de-4ef9-881e-76d8b6a6f841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253706</TotalTime>
  <Words>18102</Words>
  <Application>Microsoft Office PowerPoint</Application>
  <PresentationFormat>On-screen Show (4:3)</PresentationFormat>
  <Paragraphs>1612</Paragraphs>
  <Slides>119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119</vt:i4>
      </vt:variant>
    </vt:vector>
  </HeadingPairs>
  <TitlesOfParts>
    <vt:vector size="124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  <vt:lpstr>Motion 542 (PHY-ERRATA)</vt:lpstr>
      <vt:lpstr>Motions on May 16</vt:lpstr>
      <vt:lpstr>Approve TG Minutes</vt:lpstr>
      <vt:lpstr>Motion 543 (MAC)</vt:lpstr>
      <vt:lpstr>Motion 544 (Joint)</vt:lpstr>
      <vt:lpstr>Motion 545 (MAC)</vt:lpstr>
      <vt:lpstr>Motion 546 (PHY)</vt:lpstr>
      <vt:lpstr>Motion 547 (MAC)</vt:lpstr>
      <vt:lpstr>Motion 548 (MAC)</vt:lpstr>
      <vt:lpstr>Motion 549 (MAC)</vt:lpstr>
      <vt:lpstr>Motion 550 (MAC)</vt:lpstr>
      <vt:lpstr>Motion 551 (MAC)</vt:lpstr>
      <vt:lpstr>Motion 552 (MAC)</vt:lpstr>
      <vt:lpstr>Motion 553 (MAC)</vt:lpstr>
      <vt:lpstr>Motion 554 (MAC)</vt:lpstr>
      <vt:lpstr>Motion 555 (MAC)</vt:lpstr>
      <vt:lpstr>TGbe MAC July Ad-Hoc</vt:lpstr>
      <vt:lpstr>TGbe PAR extension</vt:lpstr>
      <vt:lpstr>Motions on May 18</vt:lpstr>
      <vt:lpstr>Motion 555 (Joint)</vt:lpstr>
      <vt:lpstr>Motion 556 (Joint)</vt:lpstr>
      <vt:lpstr>Motion 557 (MAC)</vt:lpstr>
      <vt:lpstr>Motion 558 (PHY)</vt:lpstr>
      <vt:lpstr>Motion 559 (PHY)</vt:lpstr>
      <vt:lpstr>Motion 560 (MAC)</vt:lpstr>
      <vt:lpstr>Motion 561 (Joint)</vt:lpstr>
      <vt:lpstr>Motion 563 (Joint)</vt:lpstr>
      <vt:lpstr>Motion 564 (Joint)</vt:lpstr>
      <vt:lpstr>Motion 565</vt:lpstr>
      <vt:lpstr>Timeline Update</vt:lpstr>
      <vt:lpstr>Motions on June 21</vt:lpstr>
      <vt:lpstr>Motion 566 (MAC)</vt:lpstr>
      <vt:lpstr>Motion 567 (Joint)</vt:lpstr>
      <vt:lpstr>Motions on July 11</vt:lpstr>
      <vt:lpstr>Approve TG Minutes</vt:lpstr>
      <vt:lpstr>Motion 568 (MAC)</vt:lpstr>
      <vt:lpstr>Motion 569 (PHY)</vt:lpstr>
      <vt:lpstr>Motion 570 (Joint)</vt:lpstr>
      <vt:lpstr>Motion 571 (Withdrawal)</vt:lpstr>
      <vt:lpstr>Motion 572 (MAC)</vt:lpstr>
      <vt:lpstr>Motion 573 (MAC)</vt:lpstr>
      <vt:lpstr>Motion 574 (MAC)</vt:lpstr>
      <vt:lpstr>Motion 575 (MAC)</vt:lpstr>
      <vt:lpstr>Motion 576 (MAC)</vt:lpstr>
      <vt:lpstr>Motion 577 (MAC/JOINT)</vt:lpstr>
      <vt:lpstr>Motions on July 13 AM1</vt:lpstr>
      <vt:lpstr>Motion 578 (JOINT)</vt:lpstr>
      <vt:lpstr>Motion 579 (MAC)</vt:lpstr>
      <vt:lpstr>Motion 580 (PHY)</vt:lpstr>
      <vt:lpstr>Motion 581 (MAC)</vt:lpstr>
      <vt:lpstr>Motion 582 (JOINT)</vt:lpstr>
      <vt:lpstr>Motion 583 (MAC)</vt:lpstr>
      <vt:lpstr>Motion 584 (23/1093-1095)</vt:lpstr>
      <vt:lpstr>Motion 585 (Quarantine 23/1093-1095)</vt:lpstr>
      <vt:lpstr>Motion 586</vt:lpstr>
      <vt:lpstr>Motion 587</vt:lpstr>
      <vt:lpstr>Motion 588</vt:lpstr>
      <vt:lpstr>Motion 589</vt:lpstr>
      <vt:lpstr>Motion 590</vt:lpstr>
      <vt:lpstr>Motion 591</vt:lpstr>
      <vt:lpstr>Motion 592</vt:lpstr>
      <vt:lpstr>Motion 593</vt:lpstr>
      <vt:lpstr>Motion 594</vt:lpstr>
      <vt:lpstr>Motion 595</vt:lpstr>
      <vt:lpstr>Motions on July 13 PM1</vt:lpstr>
      <vt:lpstr>Motion 596 (JOINT)</vt:lpstr>
      <vt:lpstr>Motion 597</vt:lpstr>
      <vt:lpstr>Motion 598</vt:lpstr>
      <vt:lpstr>Motion 599</vt:lpstr>
      <vt:lpstr>Motion 600</vt:lpstr>
      <vt:lpstr>Motion 601</vt:lpstr>
      <vt:lpstr>Motion 602</vt:lpstr>
      <vt:lpstr>Motion 603</vt:lpstr>
      <vt:lpstr>Motion 604</vt:lpstr>
      <vt:lpstr>Motion 605</vt:lpstr>
      <vt:lpstr>Motion 606</vt:lpstr>
      <vt:lpstr>Motion 607</vt:lpstr>
      <vt:lpstr>Motion 608</vt:lpstr>
      <vt:lpstr>Motion 609</vt:lpstr>
      <vt:lpstr>Motion 610</vt:lpstr>
      <vt:lpstr>Motion 611</vt:lpstr>
      <vt:lpstr>Motion 612</vt:lpstr>
      <vt:lpstr>Motion 613 (Withdrawal)</vt:lpstr>
      <vt:lpstr>Motion 614 (Quarantine Last)</vt:lpstr>
      <vt:lpstr>WG LB Motion</vt:lpstr>
      <vt:lpstr>Motions on September 17</vt:lpstr>
      <vt:lpstr>Approve TG Minutes</vt:lpstr>
      <vt:lpstr>Motion 615 (JOINT)</vt:lpstr>
      <vt:lpstr>Motion 616 (MAC)</vt:lpstr>
      <vt:lpstr>Motion 617 (MAC)</vt:lpstr>
      <vt:lpstr>Motion 618 (PHY)</vt:lpstr>
      <vt:lpstr>Motion 619 (MAC)</vt:lpstr>
      <vt:lpstr>Motions on September 19</vt:lpstr>
      <vt:lpstr>Motion 620 (JOINT)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11-23/442</dc:title>
  <dc:subject>TGbe Motions</dc:subject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2023-09-12T14:04:35Z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