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5"/>
  </p:notesMasterIdLst>
  <p:handoutMasterIdLst>
    <p:handoutMasterId r:id="rId116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  <p:sldId id="1088" r:id="rId55"/>
    <p:sldId id="1091" r:id="rId56"/>
    <p:sldId id="1092" r:id="rId57"/>
    <p:sldId id="1089" r:id="rId58"/>
    <p:sldId id="1090" r:id="rId59"/>
    <p:sldId id="1094" r:id="rId60"/>
    <p:sldId id="1097" r:id="rId61"/>
    <p:sldId id="1095" r:id="rId62"/>
    <p:sldId id="1096" r:id="rId63"/>
    <p:sldId id="1107" r:id="rId64"/>
    <p:sldId id="1093" r:id="rId65"/>
    <p:sldId id="1100" r:id="rId66"/>
    <p:sldId id="1099" r:id="rId67"/>
    <p:sldId id="1098" r:id="rId68"/>
    <p:sldId id="1101" r:id="rId69"/>
    <p:sldId id="1102" r:id="rId70"/>
    <p:sldId id="1103" r:id="rId71"/>
    <p:sldId id="1104" r:id="rId72"/>
    <p:sldId id="1105" r:id="rId73"/>
    <p:sldId id="1106" r:id="rId74"/>
    <p:sldId id="1108" r:id="rId75"/>
    <p:sldId id="1116" r:id="rId76"/>
    <p:sldId id="1109" r:id="rId77"/>
    <p:sldId id="1110" r:id="rId78"/>
    <p:sldId id="1111" r:id="rId79"/>
    <p:sldId id="1112" r:id="rId80"/>
    <p:sldId id="1114" r:id="rId81"/>
    <p:sldId id="1120" r:id="rId82"/>
    <p:sldId id="1121" r:id="rId83"/>
    <p:sldId id="1122" r:id="rId84"/>
    <p:sldId id="1123" r:id="rId85"/>
    <p:sldId id="1127" r:id="rId86"/>
    <p:sldId id="1128" r:id="rId87"/>
    <p:sldId id="1129" r:id="rId88"/>
    <p:sldId id="1130" r:id="rId89"/>
    <p:sldId id="1132" r:id="rId90"/>
    <p:sldId id="1133" r:id="rId91"/>
    <p:sldId id="1134" r:id="rId92"/>
    <p:sldId id="1135" r:id="rId93"/>
    <p:sldId id="1131" r:id="rId94"/>
    <p:sldId id="1152" r:id="rId95"/>
    <p:sldId id="1124" r:id="rId96"/>
    <p:sldId id="1136" r:id="rId97"/>
    <p:sldId id="1137" r:id="rId98"/>
    <p:sldId id="1138" r:id="rId99"/>
    <p:sldId id="1142" r:id="rId100"/>
    <p:sldId id="1143" r:id="rId101"/>
    <p:sldId id="1144" r:id="rId102"/>
    <p:sldId id="1145" r:id="rId103"/>
    <p:sldId id="1146" r:id="rId104"/>
    <p:sldId id="1147" r:id="rId105"/>
    <p:sldId id="1148" r:id="rId106"/>
    <p:sldId id="1149" r:id="rId107"/>
    <p:sldId id="1150" r:id="rId108"/>
    <p:sldId id="1151" r:id="rId109"/>
    <p:sldId id="1153" r:id="rId110"/>
    <p:sldId id="1154" r:id="rId111"/>
    <p:sldId id="1113" r:id="rId112"/>
    <p:sldId id="1115" r:id="rId113"/>
    <p:sldId id="880" r:id="rId1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443" dt="2023-07-24T18:12:04.6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58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presProps" Target="presProps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viewProps" Target="viewProps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theme" Target="theme/theme1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notesMaster" Target="notesMasters/notesMaster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26T16:22:41.835" v="19893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3:28.600" v="19577" actId="33524"/>
        <pc:sldMkLst>
          <pc:docMk/>
          <pc:sldMk cId="26872680" sldId="880"/>
        </pc:sldMkLst>
        <pc:spChg chg="mod">
          <ac:chgData name="Alfred Asterjadhi" userId="39de57b9-85c0-4fd1-aaac-8ca2b6560ad0" providerId="ADAL" clId="{570731C7-F871-42F1-9270-11458313F9A9}" dt="2023-07-24T18:13:28.600" v="19577" actId="33524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570731C7-F871-42F1-9270-11458313F9A9}" dt="2023-07-13T09:46:22.546" v="1817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4:17.596" v="16695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4:17.596" v="16695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5:09.996" v="16722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5:09.996" v="16722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6:11.846" v="16752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6:11.846" v="16752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9:15.552" v="16803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9:15.552" v="16803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1:27.313" v="19560" actId="20577"/>
        <pc:sldMkLst>
          <pc:docMk/>
          <pc:sldMk cId="397338809" sldId="1113"/>
        </pc:sldMkLst>
        <pc:spChg chg="mod">
          <ac:chgData name="Alfred Asterjadhi" userId="39de57b9-85c0-4fd1-aaac-8ca2b6560ad0" providerId="ADAL" clId="{570731C7-F871-42F1-9270-11458313F9A9}" dt="2023-07-13T09:32:01.877" v="17592" actId="20577"/>
          <ac:spMkLst>
            <pc:docMk/>
            <pc:sldMk cId="39733880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24T18:11:27.313" v="19560" actId="20577"/>
          <ac:spMkLst>
            <pc:docMk/>
            <pc:sldMk cId="397338809" sldId="1113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2:34.712" v="16834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2:34.712" v="16834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3T13:27:22.011" v="19094" actId="2057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3T09:35:57.303" v="17720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7:22.011" v="19094" actId="2057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1:42.863" v="16661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1:42.863" v="16661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3T07:15:57.142" v="16873" actId="6549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5:57.142" v="16873" actId="6549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7:40.982" v="16898" actId="20577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7:40.982" v="16898" actId="20577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12:47.208" v="19195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12:47.208" v="19195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2:57.471" v="19572" actId="20577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2:57.471" v="19572" actId="20577"/>
          <ac:spMkLst>
            <pc:docMk/>
            <pc:sldMk cId="1154491754" sldId="112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8:34:51.784" v="17438" actId="2696"/>
        <pc:sldMkLst>
          <pc:docMk/>
          <pc:sldMk cId="1424353342" sldId="1124"/>
        </pc:sldMkLst>
      </pc:sldChg>
      <pc:sldChg chg="modSp add mod">
        <pc:chgData name="Alfred Asterjadhi" userId="39de57b9-85c0-4fd1-aaac-8ca2b6560ad0" providerId="ADAL" clId="{570731C7-F871-42F1-9270-11458313F9A9}" dt="2023-07-26T02:35:08.242" v="19889" actId="20577"/>
        <pc:sldMkLst>
          <pc:docMk/>
          <pc:sldMk cId="1436416065" sldId="1124"/>
        </pc:sldMkLst>
        <pc:spChg chg="mod">
          <ac:chgData name="Alfred Asterjadhi" userId="39de57b9-85c0-4fd1-aaac-8ca2b6560ad0" providerId="ADAL" clId="{570731C7-F871-42F1-9270-11458313F9A9}" dt="2023-07-13T09:18:30.267" v="17504" actId="20577"/>
          <ac:spMkLst>
            <pc:docMk/>
            <pc:sldMk cId="1436416065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5:08.242" v="19889" actId="20577"/>
          <ac:spMkLst>
            <pc:docMk/>
            <pc:sldMk cId="1436416065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39.720" v="17436" actId="2696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00:08.629" v="17440" actId="2696"/>
        <pc:sldMkLst>
          <pc:docMk/>
          <pc:sldMk cId="3305869725" sldId="1124"/>
        </pc:sldMkLst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7:32:14.048" v="17108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2:14.048" v="17108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6T02:30:28.736" v="19823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0:28.736" v="19823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1:42.784" v="17212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1:42.784" v="17212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3:54.698" v="17238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3:54.698" v="17238"/>
          <ac:spMkLst>
            <pc:docMk/>
            <pc:sldMk cId="3058654037" sldId="113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8:16.225" v="17502" actId="20577"/>
        <pc:sldMkLst>
          <pc:docMk/>
          <pc:sldMk cId="223851031" sldId="1131"/>
        </pc:sldMkLst>
        <pc:spChg chg="mod">
          <ac:chgData name="Alfred Asterjadhi" userId="39de57b9-85c0-4fd1-aaac-8ca2b6560ad0" providerId="ADAL" clId="{570731C7-F871-42F1-9270-11458313F9A9}" dt="2023-07-13T09:18:16.225" v="17502" actId="20577"/>
          <ac:spMkLst>
            <pc:docMk/>
            <pc:sldMk cId="223851031" sldId="113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9:35.828" v="17271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9:35.828" v="17271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2:09.419" v="17296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2:09.419" v="17296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3:31.415" v="17322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3:31.415" v="17322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34:36.772" v="19321" actId="20577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34:36.772" v="19321" actId="20577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8:04:23.846" v="17433" actId="207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2:30:58.252" v="18535"/>
        <pc:sldMkLst>
          <pc:docMk/>
          <pc:sldMk cId="2331183285" sldId="1136"/>
        </pc:sldMkLst>
        <pc:spChg chg="mod">
          <ac:chgData name="Alfred Asterjadhi" userId="39de57b9-85c0-4fd1-aaac-8ca2b6560ad0" providerId="ADAL" clId="{570731C7-F871-42F1-9270-11458313F9A9}" dt="2023-07-13T09:19:47.782" v="17516" actId="20577"/>
          <ac:spMkLst>
            <pc:docMk/>
            <pc:sldMk cId="2331183285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2:30:58.252" v="18535"/>
          <ac:spMkLst>
            <pc:docMk/>
            <pc:sldMk cId="2331183285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6:53.038" v="19540" actId="20577"/>
        <pc:sldMkLst>
          <pc:docMk/>
          <pc:sldMk cId="755760760" sldId="1137"/>
        </pc:sldMkLst>
        <pc:spChg chg="mod">
          <ac:chgData name="Alfred Asterjadhi" userId="39de57b9-85c0-4fd1-aaac-8ca2b6560ad0" providerId="ADAL" clId="{570731C7-F871-42F1-9270-11458313F9A9}" dt="2023-07-24T17:56:01.184" v="19530" actId="207"/>
          <ac:spMkLst>
            <pc:docMk/>
            <pc:sldMk cId="755760760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6:53.038" v="19540" actId="20577"/>
          <ac:spMkLst>
            <pc:docMk/>
            <pc:sldMk cId="755760760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7.538" v="16451" actId="114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1.777" v="16450" actId="114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3:59.845" v="19456" actId="13926"/>
        <pc:sldMkLst>
          <pc:docMk/>
          <pc:sldMk cId="3439292382" sldId="1138"/>
        </pc:sldMkLst>
        <pc:spChg chg="mod">
          <ac:chgData name="Alfred Asterjadhi" userId="39de57b9-85c0-4fd1-aaac-8ca2b6560ad0" providerId="ADAL" clId="{570731C7-F871-42F1-9270-11458313F9A9}" dt="2023-07-13T09:19:56.488" v="17521" actId="20577"/>
          <ac:spMkLst>
            <pc:docMk/>
            <pc:sldMk cId="3439292382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3:59.845" v="19456" actId="13926"/>
          <ac:spMkLst>
            <pc:docMk/>
            <pc:sldMk cId="3439292382" sldId="113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50.939" v="164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0:50.733" v="17522" actId="47"/>
        <pc:sldMkLst>
          <pc:docMk/>
          <pc:sldMk cId="2644018459" sldId="1139"/>
        </pc:sldMkLst>
      </pc:sldChg>
      <pc:sldChg chg="add del">
        <pc:chgData name="Alfred Asterjadhi" userId="39de57b9-85c0-4fd1-aaac-8ca2b6560ad0" providerId="ADAL" clId="{570731C7-F871-42F1-9270-11458313F9A9}" dt="2023-07-13T09:21:35.363" v="17523" actId="47"/>
        <pc:sldMkLst>
          <pc:docMk/>
          <pc:sldMk cId="250030146" sldId="1140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07.612" v="16457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36.108" v="16459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1:37.140" v="17524" actId="47"/>
        <pc:sldMkLst>
          <pc:docMk/>
          <pc:sldMk cId="3637786753" sldId="1141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5:20:41.892" v="16460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5:16.064" v="19505" actId="13926"/>
        <pc:sldMkLst>
          <pc:docMk/>
          <pc:sldMk cId="1129407089" sldId="1142"/>
        </pc:sldMkLst>
        <pc:spChg chg="mod">
          <ac:chgData name="Alfred Asterjadhi" userId="39de57b9-85c0-4fd1-aaac-8ca2b6560ad0" providerId="ADAL" clId="{570731C7-F871-42F1-9270-11458313F9A9}" dt="2023-07-24T17:55:16.064" v="19505" actId="13926"/>
          <ac:spMkLst>
            <pc:docMk/>
            <pc:sldMk cId="1129407089" sldId="114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44.836" v="16461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4:16:11.994" v="19149" actId="20577"/>
        <pc:sldMkLst>
          <pc:docMk/>
          <pc:sldMk cId="3837519420" sldId="1143"/>
        </pc:sldMkLst>
        <pc:spChg chg="mod">
          <ac:chgData name="Alfred Asterjadhi" userId="39de57b9-85c0-4fd1-aaac-8ca2b6560ad0" providerId="ADAL" clId="{570731C7-F871-42F1-9270-11458313F9A9}" dt="2023-07-13T14:16:11.994" v="19149" actId="20577"/>
          <ac:spMkLst>
            <pc:docMk/>
            <pc:sldMk cId="3837519420" sldId="1143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52.072" v="16462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04.214" v="19541" actId="20577"/>
        <pc:sldMkLst>
          <pc:docMk/>
          <pc:sldMk cId="2818386726" sldId="1144"/>
        </pc:sldMkLst>
        <pc:spChg chg="mod">
          <ac:chgData name="Alfred Asterjadhi" userId="39de57b9-85c0-4fd1-aaac-8ca2b6560ad0" providerId="ADAL" clId="{570731C7-F871-42F1-9270-11458313F9A9}" dt="2023-07-24T17:57:04.214" v="19541" actId="20577"/>
          <ac:spMkLst>
            <pc:docMk/>
            <pc:sldMk cId="2818386726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2.739" v="19542"/>
        <pc:sldMkLst>
          <pc:docMk/>
          <pc:sldMk cId="2279924500" sldId="1145"/>
        </pc:sldMkLst>
        <pc:spChg chg="mod">
          <ac:chgData name="Alfred Asterjadhi" userId="39de57b9-85c0-4fd1-aaac-8ca2b6560ad0" providerId="ADAL" clId="{570731C7-F871-42F1-9270-11458313F9A9}" dt="2023-07-24T17:57:12.739" v="19542"/>
          <ac:spMkLst>
            <pc:docMk/>
            <pc:sldMk cId="2279924500" sldId="114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1:45" v="16467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6.404" v="19543"/>
        <pc:sldMkLst>
          <pc:docMk/>
          <pc:sldMk cId="1595972681" sldId="1146"/>
        </pc:sldMkLst>
        <pc:spChg chg="mod">
          <ac:chgData name="Alfred Asterjadhi" userId="39de57b9-85c0-4fd1-aaac-8ca2b6560ad0" providerId="ADAL" clId="{570731C7-F871-42F1-9270-11458313F9A9}" dt="2023-07-24T17:57:16.404" v="19543"/>
          <ac:spMkLst>
            <pc:docMk/>
            <pc:sldMk cId="1595972681" sldId="1146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08.612" v="16478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9.659" v="19544"/>
        <pc:sldMkLst>
          <pc:docMk/>
          <pc:sldMk cId="1671793633" sldId="1147"/>
        </pc:sldMkLst>
        <pc:spChg chg="mod">
          <ac:chgData name="Alfred Asterjadhi" userId="39de57b9-85c0-4fd1-aaac-8ca2b6560ad0" providerId="ADAL" clId="{570731C7-F871-42F1-9270-11458313F9A9}" dt="2023-07-24T17:57:19.659" v="19544"/>
          <ac:spMkLst>
            <pc:docMk/>
            <pc:sldMk cId="1671793633" sldId="114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43.805" v="16479" actId="20577"/>
          <ac:spMkLst>
            <pc:docMk/>
            <pc:sldMk cId="2593424759" sldId="11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2.341" v="19545"/>
        <pc:sldMkLst>
          <pc:docMk/>
          <pc:sldMk cId="720861815" sldId="1148"/>
        </pc:sldMkLst>
        <pc:spChg chg="mod">
          <ac:chgData name="Alfred Asterjadhi" userId="39de57b9-85c0-4fd1-aaac-8ca2b6560ad0" providerId="ADAL" clId="{570731C7-F871-42F1-9270-11458313F9A9}" dt="2023-07-24T17:57:22.341" v="19545"/>
          <ac:spMkLst>
            <pc:docMk/>
            <pc:sldMk cId="720861815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02.762" v="16483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23.245" v="16488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5.100" v="19546"/>
        <pc:sldMkLst>
          <pc:docMk/>
          <pc:sldMk cId="3500904012" sldId="1149"/>
        </pc:sldMkLst>
        <pc:spChg chg="mod">
          <ac:chgData name="Alfred Asterjadhi" userId="39de57b9-85c0-4fd1-aaac-8ca2b6560ad0" providerId="ADAL" clId="{570731C7-F871-42F1-9270-11458313F9A9}" dt="2023-07-24T17:57:25.100" v="19546"/>
          <ac:spMkLst>
            <pc:docMk/>
            <pc:sldMk cId="3500904012" sldId="1149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43.396" v="16493" actId="20577"/>
          <ac:spMkLst>
            <pc:docMk/>
            <pc:sldMk cId="2327252110" sldId="11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7.924" v="19547"/>
        <pc:sldMkLst>
          <pc:docMk/>
          <pc:sldMk cId="2703498279" sldId="1150"/>
        </pc:sldMkLst>
        <pc:spChg chg="mod">
          <ac:chgData name="Alfred Asterjadhi" userId="39de57b9-85c0-4fd1-aaac-8ca2b6560ad0" providerId="ADAL" clId="{570731C7-F871-42F1-9270-11458313F9A9}" dt="2023-07-24T17:57:27.924" v="19547"/>
          <ac:spMkLst>
            <pc:docMk/>
            <pc:sldMk cId="2703498279" sldId="115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724615812" sldId="1151"/>
        </pc:sldMkLst>
        <pc:spChg chg="mod">
          <ac:chgData name="Alfred Asterjadhi" userId="39de57b9-85c0-4fd1-aaac-8ca2b6560ad0" providerId="ADAL" clId="{570731C7-F871-42F1-9270-11458313F9A9}" dt="2023-07-13T05:24:54.794" v="16496" actId="20577"/>
          <ac:spMkLst>
            <pc:docMk/>
            <pc:sldMk cId="1724615812" sldId="11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6:49.152" v="16560" actId="20577"/>
          <ac:spMkLst>
            <pc:docMk/>
            <pc:sldMk cId="1724615812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35.267" v="19548"/>
        <pc:sldMkLst>
          <pc:docMk/>
          <pc:sldMk cId="2878911494" sldId="1151"/>
        </pc:sldMkLst>
        <pc:spChg chg="mod">
          <ac:chgData name="Alfred Asterjadhi" userId="39de57b9-85c0-4fd1-aaac-8ca2b6560ad0" providerId="ADAL" clId="{570731C7-F871-42F1-9270-11458313F9A9}" dt="2023-07-24T17:57:35.267" v="19548"/>
          <ac:spMkLst>
            <pc:docMk/>
            <pc:sldMk cId="2878911494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3:25:30.269" v="19013"/>
        <pc:sldMkLst>
          <pc:docMk/>
          <pc:sldMk cId="1965649142" sldId="1152"/>
        </pc:sldMkLst>
        <pc:spChg chg="mod">
          <ac:chgData name="Alfred Asterjadhi" userId="39de57b9-85c0-4fd1-aaac-8ca2b6560ad0" providerId="ADAL" clId="{570731C7-F871-42F1-9270-11458313F9A9}" dt="2023-07-13T09:01:38.763" v="17457" actId="20577"/>
          <ac:spMkLst>
            <pc:docMk/>
            <pc:sldMk cId="1965649142" sldId="11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5:30.269" v="19013"/>
          <ac:spMkLst>
            <pc:docMk/>
            <pc:sldMk cId="1965649142" sldId="11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1.939" v="19550" actId="6549"/>
        <pc:sldMkLst>
          <pc:docMk/>
          <pc:sldMk cId="3084478960" sldId="1153"/>
        </pc:sldMkLst>
        <pc:spChg chg="mod">
          <ac:chgData name="Alfred Asterjadhi" userId="39de57b9-85c0-4fd1-aaac-8ca2b6560ad0" providerId="ADAL" clId="{570731C7-F871-42F1-9270-11458313F9A9}" dt="2023-07-13T09:25:11.742" v="17527" actId="20577"/>
          <ac:spMkLst>
            <pc:docMk/>
            <pc:sldMk cId="3084478960" sldId="115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1.939" v="19550" actId="6549"/>
          <ac:spMkLst>
            <pc:docMk/>
            <pc:sldMk cId="3084478960" sldId="11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7.749" v="19552"/>
        <pc:sldMkLst>
          <pc:docMk/>
          <pc:sldMk cId="3473114834" sldId="1154"/>
        </pc:sldMkLst>
        <pc:spChg chg="mod">
          <ac:chgData name="Alfred Asterjadhi" userId="39de57b9-85c0-4fd1-aaac-8ca2b6560ad0" providerId="ADAL" clId="{570731C7-F871-42F1-9270-11458313F9A9}" dt="2023-07-13T09:26:44.097" v="17562" actId="20577"/>
          <ac:spMkLst>
            <pc:docMk/>
            <pc:sldMk cId="3473114834" sldId="11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7.749" v="19552"/>
          <ac:spMkLst>
            <pc:docMk/>
            <pc:sldMk cId="3473114834" sldId="115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14:15:29.031" v="19145" actId="47"/>
        <pc:sldMkLst>
          <pc:docMk/>
          <pc:sldMk cId="4241131908" sldId="1155"/>
        </pc:sldMkLst>
        <pc:spChg chg="mod">
          <ac:chgData name="Alfred Asterjadhi" userId="39de57b9-85c0-4fd1-aaac-8ca2b6560ad0" providerId="ADAL" clId="{570731C7-F871-42F1-9270-11458313F9A9}" dt="2023-07-13T10:53:49.671" v="18236" actId="20577"/>
          <ac:spMkLst>
            <pc:docMk/>
            <pc:sldMk cId="4241131908" sldId="1155"/>
            <ac:spMk id="2" creationId="{A86D7EB9-A3CF-4D03-930A-9B8ADCF170B3}"/>
          </ac:spMkLst>
        </pc:spChg>
        <pc:spChg chg="mod">
          <ac:chgData name="Alfred Asterjadhi" userId="39de57b9-85c0-4fd1-aaac-8ca2b6560ad0" providerId="ADAL" clId="{570731C7-F871-42F1-9270-11458313F9A9}" dt="2023-07-13T10:53:46.381" v="18229" actId="20577"/>
          <ac:spMkLst>
            <pc:docMk/>
            <pc:sldMk cId="4241131908" sldId="1155"/>
            <ac:spMk id="3" creationId="{B946A08E-D823-4E69-9597-68FDD3954CC5}"/>
          </ac:spMkLst>
        </pc:spChg>
        <pc:spChg chg="mod">
          <ac:chgData name="Alfred Asterjadhi" userId="39de57b9-85c0-4fd1-aaac-8ca2b6560ad0" providerId="ADAL" clId="{570731C7-F871-42F1-9270-11458313F9A9}" dt="2023-07-13T09:47:19.706" v="18202" actId="20577"/>
          <ac:spMkLst>
            <pc:docMk/>
            <pc:sldMk cId="4241131908" sldId="1155"/>
            <ac:spMk id="6" creationId="{68A90A4B-C4A9-45C0-A057-332A374C3CF2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7-26T16:22:41.835" v="1989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7-26T16:22:41.835" v="1989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73-02-00be-lb271-cr-for-two-bqrs.docx" TargetMode="Externa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544-01-00be-lb271-cr-cid15062.docx" TargetMode="Externa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95-04-00be-lb271-cr-for-ml-reconfiguration-part-2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61-05-00be-lb271-cr-for-reconfiguration-ml-element-part-1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94-01-00be-lb271-cr-for-35-3-16-7-error-recovery-on-a-nstr-link-pair-within-pifs.docx" TargetMode="Externa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2-02-00be-remaining-11be-cids-misc.docx" TargetMode="Externa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4-00be-ieee-802-11be-lb271-comments.xls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4-00be-ieee-802-11be-lb271-comments.xls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2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58-05-00be-lb271-crs-for-35-8-4-r-twt-announcement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73-01-00be-lb271-cr-for-mics-cids.docx" TargetMode="External"/><Relationship Id="rId3" Type="http://schemas.openxmlformats.org/officeDocument/2006/relationships/hyperlink" Target="https://mentor.ieee.org/802.11/dcn/23/11-23-0791-01-00be-lb271-cr-for-cids-in-35-3-23.docx" TargetMode="External"/><Relationship Id="rId7" Type="http://schemas.openxmlformats.org/officeDocument/2006/relationships/hyperlink" Target="https://mentor.ieee.org/802.11/dcn/23/11-23-0572-05-00be-lb271-cr-cl35-emlsr-part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72-05-00be-resolution-of-epcs-edca-related-cids.docx" TargetMode="Externa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Relationship Id="rId9" Type="http://schemas.openxmlformats.org/officeDocument/2006/relationships/hyperlink" Target="https://mentor.ieee.org/802.11/dcn/23/11-23-0691-03-00be-lb271-cr-for-misc-cids.docx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22-01-00be-lb271-cr-for-9-4-2-313-2.docx" TargetMode="External"/><Relationship Id="rId3" Type="http://schemas.openxmlformats.org/officeDocument/2006/relationships/hyperlink" Target="https://mentor.ieee.org/802.11/dcn/23/11-23-0728-01-00be-lb271-cr-for-35-15-2.docx" TargetMode="External"/><Relationship Id="rId7" Type="http://schemas.openxmlformats.org/officeDocument/2006/relationships/hyperlink" Target="https://mentor.ieee.org/802.11/dcn/23/11-23-0317-04-00be-cr-d30-miscs.docx" TargetMode="External"/><Relationship Id="rId2" Type="http://schemas.openxmlformats.org/officeDocument/2006/relationships/hyperlink" Target="https://mentor.ieee.org/802.11/dcn/23/11-23-0520-01-00be-lb271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71-01-00be-lb271-cr-for-clause-9-4-1-72.docx" TargetMode="External"/><Relationship Id="rId5" Type="http://schemas.openxmlformats.org/officeDocument/2006/relationships/hyperlink" Target="https://mentor.ieee.org/802.11/dcn/23/11-23-0672-01-00be-lb271-cr-for-clause-9-4-1-73.docx" TargetMode="External"/><Relationship Id="rId4" Type="http://schemas.openxmlformats.org/officeDocument/2006/relationships/hyperlink" Target="https://mentor.ieee.org/802.11/dcn/23/11-23-0367-03-00be-lb271-crs-on-9-4-1-71.docx" TargetMode="External"/><Relationship Id="rId9" Type="http://schemas.openxmlformats.org/officeDocument/2006/relationships/hyperlink" Target="https://mentor.ieee.org/802.11/dcn/23/11-23-0738-04-00be-lb271-cr-for-clause-35-3-7-4-2-part-2.docx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0-05-00be-lb271-cr-for-cids-in-35-3-7-1-x.docx" TargetMode="External"/><Relationship Id="rId7" Type="http://schemas.openxmlformats.org/officeDocument/2006/relationships/hyperlink" Target="https://mentor.ieee.org/802.11/dcn/23/11-23-0947-01-00be-cr-for-17559.docx" TargetMode="External"/><Relationship Id="rId2" Type="http://schemas.openxmlformats.org/officeDocument/2006/relationships/hyperlink" Target="https://mentor.ieee.org/802.11/dcn/23/11-23-0588-05-00be-lb271-cr-for-cids-in-35-3-7-1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66-01-00be-lb271-cr-for-9-3-3.docx" TargetMode="External"/><Relationship Id="rId5" Type="http://schemas.openxmlformats.org/officeDocument/2006/relationships/hyperlink" Target="https://mentor.ieee.org/802.11/dcn/23/11-23-0743-00-00be-lb271-resolution-for-comments-assigned-to-abhi-part-6.docx" TargetMode="External"/><Relationship Id="rId4" Type="http://schemas.openxmlformats.org/officeDocument/2006/relationships/hyperlink" Target="https://mentor.ieee.org/802.11/dcn/23/11-23-0627-07-00be-lb271-cr-for-subclause-35-3-1.docx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23-01-00be-lb-271-cr-for-35-7-3-part-i.docx" TargetMode="External"/><Relationship Id="rId2" Type="http://schemas.openxmlformats.org/officeDocument/2006/relationships/hyperlink" Target="https://mentor.ieee.org/802.11/dcn/23/11-23-0630-02-00be-lb-271-cr-for-35-7-2-part-ii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969-01-00be-lb271-cr-for-cids-on-trigger-frame-puncturing-and-edca.docx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992-02-00be-tgbe-may-july-teleconference-minutes.docx" TargetMode="External"/><Relationship Id="rId2" Type="http://schemas.openxmlformats.org/officeDocument/2006/relationships/hyperlink" Target="https://mentor.ieee.org/802.11/dcn/23/11-23-0849-03-00be-tgbe-may-2023-meeting-minutes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47-01-00be-lb271-crs-for-35-8-5-r-twt-channel-access-rules.docx" TargetMode="External"/><Relationship Id="rId13" Type="http://schemas.openxmlformats.org/officeDocument/2006/relationships/hyperlink" Target="https://mentor.ieee.org/802.11/dcn/23/11-23-0330-06-00be-resolution-of-epcs-related-cids-in-clause-35-16-lb271.docx" TargetMode="External"/><Relationship Id="rId3" Type="http://schemas.openxmlformats.org/officeDocument/2006/relationships/hyperlink" Target="https://mentor.ieee.org/802.11/dcn/23/11-23-0366-07-00be-lb271-cr-35-3-18-part-2.docx" TargetMode="External"/><Relationship Id="rId7" Type="http://schemas.openxmlformats.org/officeDocument/2006/relationships/hyperlink" Target="https://mentor.ieee.org/802.11/dcn/23/11-23-0813-02-00be-lb271-cr-for-35-3-7-1-7-part-iii.docx" TargetMode="External"/><Relationship Id="rId12" Type="http://schemas.openxmlformats.org/officeDocument/2006/relationships/hyperlink" Target="https://mentor.ieee.org/802.11/dcn/23/11-23-0296-10-00be-lb271-cids-assigned-to-abhi-part-1.docx" TargetMode="External"/><Relationship Id="rId2" Type="http://schemas.openxmlformats.org/officeDocument/2006/relationships/hyperlink" Target="https://mentor.ieee.org/802.11/dcn/23/11-23-0395-04-00be-cr-for-35-3-19.docx" TargetMode="External"/><Relationship Id="rId16" Type="http://schemas.openxmlformats.org/officeDocument/2006/relationships/hyperlink" Target="https://mentor.ieee.org/802.11/dcn/23/11-23-0824-00-00be-lb-271-cr-for-35-3-16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6-00be-lb271-cr-for-clause-35-3-7-4-2-part-2.docx" TargetMode="External"/><Relationship Id="rId11" Type="http://schemas.openxmlformats.org/officeDocument/2006/relationships/hyperlink" Target="https://mentor.ieee.org/802.11/dcn/23/11-23-1061-01-00be-lb271-cr-for-cid-16773.docx" TargetMode="External"/><Relationship Id="rId5" Type="http://schemas.openxmlformats.org/officeDocument/2006/relationships/hyperlink" Target="https://mentor.ieee.org/802.11/dcn/23/11-23-0638-04-00be-lb271-cr-for-subclause-35-3-15-part-1.docx" TargetMode="External"/><Relationship Id="rId15" Type="http://schemas.openxmlformats.org/officeDocument/2006/relationships/hyperlink" Target="https://mentor.ieee.org/802.11/dcn/23/11-23-0747-00-00be-lb271-cr-cl35-emlsr-deferred-cids.docx" TargetMode="External"/><Relationship Id="rId10" Type="http://schemas.openxmlformats.org/officeDocument/2006/relationships/hyperlink" Target="https://mentor.ieee.org/802.11/dcn/23/11-23-1055-00-00be-cr-for-cid-15491-and-16242.docx" TargetMode="External"/><Relationship Id="rId4" Type="http://schemas.openxmlformats.org/officeDocument/2006/relationships/hyperlink" Target="https://mentor.ieee.org/802.11/dcn/23/11-23-0788-00-00be-lb271-cr-for-cid-16333-and-16340.docx" TargetMode="External"/><Relationship Id="rId9" Type="http://schemas.openxmlformats.org/officeDocument/2006/relationships/hyperlink" Target="https://mentor.ieee.org/802.11/dcn/23/11-23-0678-07-00be-cr-for-miscellaneous-cids.docx" TargetMode="External"/><Relationship Id="rId14" Type="http://schemas.openxmlformats.org/officeDocument/2006/relationships/hyperlink" Target="https://mentor.ieee.org/802.11/dcn/23/11-23-0793-01-00be-lb271-cr-for-cids-in-35-3-12-4.docx" TargetMode="Externa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25-01-00be-resolutions-for-cids-in-clause-36-3-13-8.docx" TargetMode="External"/><Relationship Id="rId2" Type="http://schemas.openxmlformats.org/officeDocument/2006/relationships/hyperlink" Target="https://mentor.ieee.org/802.11/dcn/23/11-23-1024-00-00be-comment-resolution-for-cids-36-3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027-00-00be-comment-resolution-for-cids-in-36-3-2-2-part-2.docx" TargetMode="External"/><Relationship Id="rId4" Type="http://schemas.openxmlformats.org/officeDocument/2006/relationships/hyperlink" Target="https://mentor.ieee.org/802.11/dcn/23/11-23-1026-03-00be-comment-resolution-for-cids-in-36-3-2-2-part-1.docx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08-01-00be-proposed-resolution-for-miscellaneous-lb271-comments-part-1.docx" TargetMode="External"/><Relationship Id="rId2" Type="http://schemas.openxmlformats.org/officeDocument/2006/relationships/hyperlink" Target="https://mentor.ieee.org/802.11/dcn/23/11-23-1009-00-00be-proposed-resolution-for-miscellaneous-lb271-comments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47-03-00be-lb271-crs-for-35-8-5-r-twt-channel-access-rules.docx" TargetMode="External"/><Relationship Id="rId5" Type="http://schemas.openxmlformats.org/officeDocument/2006/relationships/hyperlink" Target="https://mentor.ieee.org/802.11/dcn/23/11-23-0602-02-00be-lb-271-cr-for-9-2-4-8.docx" TargetMode="External"/><Relationship Id="rId4" Type="http://schemas.openxmlformats.org/officeDocument/2006/relationships/hyperlink" Target="https://mentor.ieee.org/802.11/dcn/23/11-23-0916-01-00be-cr-for-cids-in-35-7-3-part-ii.docx" TargetMode="Externa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02-00-00be-lb271-cr-for-35-3-9-part-1.docx" TargetMode="External"/><Relationship Id="rId3" Type="http://schemas.openxmlformats.org/officeDocument/2006/relationships/hyperlink" Target="https://mentor.ieee.org/802.11/dcn/23/11-23-0859-01-00be-lb271-misc-cids.docx" TargetMode="External"/><Relationship Id="rId7" Type="http://schemas.openxmlformats.org/officeDocument/2006/relationships/hyperlink" Target="https://mentor.ieee.org/802.11/dcn/23/11-23-1019-01-00be-lb271-cr-for-clause-35-3-7-5-3.docx" TargetMode="External"/><Relationship Id="rId2" Type="http://schemas.openxmlformats.org/officeDocument/2006/relationships/hyperlink" Target="https://mentor.ieee.org/802.11/dcn/23/11-23-0745-01-00be-lb271-cr-35-3-18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69-00-00be-lb271-cr-for-a-mpdu-in-eht-ppdu-part-1.docx" TargetMode="External"/><Relationship Id="rId5" Type="http://schemas.openxmlformats.org/officeDocument/2006/relationships/hyperlink" Target="https://mentor.ieee.org/802.11/dcn/23/11-23-1083-01-00be-lb271-cr-for-35-2-3-part-2.docx" TargetMode="External"/><Relationship Id="rId10" Type="http://schemas.openxmlformats.org/officeDocument/2006/relationships/hyperlink" Target="https://mentor.ieee.org/802.11/dcn/23/11-23-1050-00-00be-lb271-miscellaneous-cids.docx" TargetMode="External"/><Relationship Id="rId4" Type="http://schemas.openxmlformats.org/officeDocument/2006/relationships/hyperlink" Target="https://mentor.ieee.org/802.11/dcn/23/11-23-1070-00-00be-lb271-cr-for-a-mpdu-in-eht-ppdu-part-2.docx" TargetMode="External"/><Relationship Id="rId9" Type="http://schemas.openxmlformats.org/officeDocument/2006/relationships/hyperlink" Target="https://mentor.ieee.org/802.11/dcn/23/11-23-1088-00-00be-lb271-cr-for-35-3-3-6-2-part-2.docx" TargetMode="Externa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18-00-00be-lb271-misc-cids.docx" TargetMode="External"/><Relationship Id="rId3" Type="http://schemas.openxmlformats.org/officeDocument/2006/relationships/hyperlink" Target="https://mentor.ieee.org/802.11/dcn/23/11-23-0644-01-00be-lb271-cr-for-35-3-8-part-2.docx" TargetMode="External"/><Relationship Id="rId7" Type="http://schemas.openxmlformats.org/officeDocument/2006/relationships/hyperlink" Target="https://mentor.ieee.org/802.11/dcn/23/11-23-1051-02-00be-lb271-cr-for-some-cids.docx" TargetMode="External"/><Relationship Id="rId2" Type="http://schemas.openxmlformats.org/officeDocument/2006/relationships/hyperlink" Target="https://mentor.ieee.org/802.11/dcn/23/11-23-1101-00-00be-lb271-cr-35-3-18-remaining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2-02-00be-lb271-cr-for-35-2-1-1.docx" TargetMode="External"/><Relationship Id="rId5" Type="http://schemas.openxmlformats.org/officeDocument/2006/relationships/hyperlink" Target="https://mentor.ieee.org/802.11/dcn/23/11-23-1105-00-00be-lb271-cr-for-3-2.docx" TargetMode="External"/><Relationship Id="rId4" Type="http://schemas.openxmlformats.org/officeDocument/2006/relationships/hyperlink" Target="https://mentor.ieee.org/802.11/dcn/23/11-23-1045-00-00be-lb271-cr-for-35-2-1-2-2.docx" TargetMode="Externa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49-01-00be-lb271-cr-for-9-4-2-199.docx" TargetMode="External"/><Relationship Id="rId3" Type="http://schemas.openxmlformats.org/officeDocument/2006/relationships/hyperlink" Target="https://mentor.ieee.org/802.11/dcn/23/11-23-0661-04-00be-lb271-cids-assigned-to-abhi-part-5.docx" TargetMode="External"/><Relationship Id="rId7" Type="http://schemas.openxmlformats.org/officeDocument/2006/relationships/hyperlink" Target="https://mentor.ieee.org/802.11/dcn/23/11-23-0548-05-00be-tgbe-lb271-security-comment-resolutions-part-1.docx" TargetMode="External"/><Relationship Id="rId2" Type="http://schemas.openxmlformats.org/officeDocument/2006/relationships/hyperlink" Target="https://mentor.ieee.org/802.11/dcn/23/11-23-1077-02-00be-crs-for-11be-d3-0-supported-features-and-pics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57-02-00be-lb271-cr-for-twt.docx" TargetMode="External"/><Relationship Id="rId5" Type="http://schemas.openxmlformats.org/officeDocument/2006/relationships/hyperlink" Target="https://mentor.ieee.org/802.11/dcn/23/11-23-1123-01-00be-cr-for-18265.docx" TargetMode="External"/><Relationship Id="rId10" Type="http://schemas.openxmlformats.org/officeDocument/2006/relationships/hyperlink" Target="https://mentor.ieee.org/802.11/dcn/23/11-23-0296-12-00be-lb271-cids-assigned-to-abhi-part-1.docx" TargetMode="External"/><Relationship Id="rId4" Type="http://schemas.openxmlformats.org/officeDocument/2006/relationships/hyperlink" Target="https://mentor.ieee.org/802.11/dcn/23/11-23-0560-06-00be-lb271-cr-for-35-3-16-2-2.docx" TargetMode="External"/><Relationship Id="rId9" Type="http://schemas.openxmlformats.org/officeDocument/2006/relationships/hyperlink" Target="https://mentor.ieee.org/802.11/dcn/23/11-23-0361-04-00be-lb271-cr-for-reconfiguration-ml-element-part-1.docx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4-00-00be-lb271-cr-for-mac-miscellaneous.docx" TargetMode="External"/><Relationship Id="rId2" Type="http://schemas.openxmlformats.org/officeDocument/2006/relationships/hyperlink" Target="https://mentor.ieee.org/802.11/dcn/23/11-23-0995-02-00be-lb271-cr-for-ml-reconfiguration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0825-01-00be-lb-271-cr-for-35-3-7-1-3.docx" TargetMode="External"/><Relationship Id="rId4" Type="http://schemas.openxmlformats.org/officeDocument/2006/relationships/hyperlink" Target="https://mentor.ieee.org/802.11/dcn/23/11-23-0824-02-00be-lb-271-cr-for-35-3-16-5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5-02-00be-lb271-cr-for-misc-cids.docx" TargetMode="External"/><Relationship Id="rId2" Type="http://schemas.openxmlformats.org/officeDocument/2006/relationships/hyperlink" Target="https://mentor.ieee.org/802.11/dcn/23/11-23-1125-00-00be-lb271-remaining-cids-on-tw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132-00-00be-lb271-cr-for-emlsr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51-03-00be-cr-for-35-3-16-6.docx" TargetMode="External"/><Relationship Id="rId3" Type="http://schemas.openxmlformats.org/officeDocument/2006/relationships/hyperlink" Target="https://mentor.ieee.org/802.11/dcn/23/11-23-1161-01-00be-lb271-cids-on-bandwidth-indication-part2.docx" TargetMode="External"/><Relationship Id="rId7" Type="http://schemas.openxmlformats.org/officeDocument/2006/relationships/hyperlink" Target="https://mentor.ieee.org/802.11/dcn/23/11-23-1022-02-00be-lb271-cr-for-subclause-9-2-4-eht-link-adaptation.docx" TargetMode="External"/><Relationship Id="rId2" Type="http://schemas.openxmlformats.org/officeDocument/2006/relationships/hyperlink" Target="https://mentor.ieee.org/802.11/dcn/23/11-23-1114-00-00be-lb271-cr-for-misc-ma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21-02-00be-lb271-cr-for-subclause-35-19-eht-link-adaptation.docx" TargetMode="External"/><Relationship Id="rId5" Type="http://schemas.openxmlformats.org/officeDocument/2006/relationships/hyperlink" Target="https://mentor.ieee.org/802.11/dcn/23/11-23-0801-03-00be-lb271-9-4-2-316-qos-char-element-part-2.docx" TargetMode="External"/><Relationship Id="rId4" Type="http://schemas.openxmlformats.org/officeDocument/2006/relationships/hyperlink" Target="https://mentor.ieee.org/802.11/dcn/23/11-23-1130-00-00be-cr-for-cid-16455.docx" TargetMode="External"/><Relationship Id="rId9" Type="http://schemas.openxmlformats.org/officeDocument/2006/relationships/hyperlink" Target="https://mentor.ieee.org/802.11/dcn/23/11-23-0770-01-00be-lb271-resolution-for-comments-assigned-to-abhi-part-7.docx" TargetMode="Externa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39-00-00be-lb271-cr-for-cid-18025.docx" TargetMode="External"/><Relationship Id="rId2" Type="http://schemas.openxmlformats.org/officeDocument/2006/relationships/hyperlink" Target="https://mentor.ieee.org/802.11/dcn/23/11-23-1034-02-00be-lb-271-cr-for-35-7-3-part-i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46-00-00be-lb271-cr-for-35-3-12-part-2.docx" TargetMode="External"/><Relationship Id="rId5" Type="http://schemas.openxmlformats.org/officeDocument/2006/relationships/hyperlink" Target="https://mentor.ieee.org/802.11/dcn/23/11-23-1255-01-00be-lb271-crs-for-some-general-cids.docx" TargetMode="External"/><Relationship Id="rId4" Type="http://schemas.openxmlformats.org/officeDocument/2006/relationships/hyperlink" Target="https://mentor.ieee.org/802.11/dcn/23/11-23-1268-01-00be-lb271-cr-for-cids-on-ndpa-frame-format-part-2.docx" TargetMode="Externa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54-01-00be-lb271-cr-for-mobileapmlo.docx" TargetMode="External"/><Relationship Id="rId2" Type="http://schemas.openxmlformats.org/officeDocument/2006/relationships/hyperlink" Target="https://mentor.ieee.org/802.11/dcn/23/11-23-1202-01-00be-cr-for-mis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40-05-00be-cr-for-qmf.docx" TargetMode="External"/><Relationship Id="rId5" Type="http://schemas.openxmlformats.org/officeDocument/2006/relationships/hyperlink" Target="https://mentor.ieee.org/802.11/dcn/23/11-23-1121-01-00be-lb271-cr-for-subclause-3-2.docx" TargetMode="External"/><Relationship Id="rId4" Type="http://schemas.openxmlformats.org/officeDocument/2006/relationships/hyperlink" Target="https://mentor.ieee.org/802.11/dcn/23/11-23-0730-03-00be-lb271-cr-for-35-3-19-2.docx" TargetMode="Externa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015-00-00be-lb271-cr-related-to-dcm-in-eht-ppe-thresholds-field.docx" TargetMode="External"/><Relationship Id="rId3" Type="http://schemas.openxmlformats.org/officeDocument/2006/relationships/hyperlink" Target="https://mentor.ieee.org/802.11/dcn/23/11-23-1029-01-00be-lb271-cr-for-36-3-10.doc" TargetMode="External"/><Relationship Id="rId7" Type="http://schemas.openxmlformats.org/officeDocument/2006/relationships/hyperlink" Target="https://mentor.ieee.org/802.11/dcn/23/11-23-0911-01-00be-lb271-cr-for-cid-17631.docx" TargetMode="External"/><Relationship Id="rId2" Type="http://schemas.openxmlformats.org/officeDocument/2006/relationships/hyperlink" Target="https://mentor.ieee.org/802.11/dcn/23/11-23-1028-02-00be-comment-resolution-for-cids-in-36-3-2-2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2-02-00be-cr-d3-0-txvector-rxvector-parameters-part2.docx" TargetMode="External"/><Relationship Id="rId5" Type="http://schemas.openxmlformats.org/officeDocument/2006/relationships/hyperlink" Target="https://mentor.ieee.org/802.11/dcn/23/11-23-0741-02-00be-cr-d3-0-txvector-rxvector-parameters-part1.docx" TargetMode="External"/><Relationship Id="rId4" Type="http://schemas.openxmlformats.org/officeDocument/2006/relationships/hyperlink" Target="https://mentor.ieee.org/802.11/dcn/23/11-23-1031-00-00be-lb271-cr-for-cid-15220.docx" TargetMode="Externa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62-01-00be-lb271-misc-cids-part-2.docx" TargetMode="External"/><Relationship Id="rId3" Type="http://schemas.openxmlformats.org/officeDocument/2006/relationships/hyperlink" Target="https://mentor.ieee.org/802.11/dcn/23/11-23-1244-01-00be-cr-for-cids-16734-and-15878.docx" TargetMode="External"/><Relationship Id="rId7" Type="http://schemas.openxmlformats.org/officeDocument/2006/relationships/hyperlink" Target="https://mentor.ieee.org/802.11/dcn/23/11-23-0736-00-00be-lb271-cr-misc.docx" TargetMode="External"/><Relationship Id="rId2" Type="http://schemas.openxmlformats.org/officeDocument/2006/relationships/hyperlink" Target="https://mentor.ieee.org/802.11/dcn/23/11-23-0609-02-00be-cr-for-scs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58-13-00be-lb271-crs-for-35-8-4-r-twt-announcement.docx" TargetMode="External"/><Relationship Id="rId11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1251-00-00be-lb271-cr-emlsr-miscellaneous.docx" TargetMode="External"/><Relationship Id="rId10" Type="http://schemas.openxmlformats.org/officeDocument/2006/relationships/hyperlink" Target="https://mentor.ieee.org/802.11/dcn/23/11-23-1060-03-00be-lb271-cr-for-cid-16118.docx" TargetMode="External"/><Relationship Id="rId4" Type="http://schemas.openxmlformats.org/officeDocument/2006/relationships/hyperlink" Target="https://mentor.ieee.org/802.11/dcn/23/11-23-1124-01-00be-lb271-cids-on-tdls.docx" TargetMode="External"/><Relationship Id="rId9" Type="http://schemas.openxmlformats.org/officeDocument/2006/relationships/hyperlink" Target="https://mentor.ieee.org/802.11/dcn/23/11-23-1188-00-00be-lb271-cr-for-cid-17315.docx" TargetMode="Externa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70-02-00be-lb271-resolution-for-comments-assigned-to-abhi-part-7.docx" TargetMode="External"/><Relationship Id="rId3" Type="http://schemas.openxmlformats.org/officeDocument/2006/relationships/hyperlink" Target="https://mentor.ieee.org/802.11/dcn/23/11-23-0366-08-00be-lb271-cr-35-3-18-part-2.docx" TargetMode="External"/><Relationship Id="rId7" Type="http://schemas.openxmlformats.org/officeDocument/2006/relationships/hyperlink" Target="https://mentor.ieee.org/802.11/dcn/23/11-23-0915-01-00be-resolution-of-epcs-related-cids-for-bss-transition.docx" TargetMode="External"/><Relationship Id="rId2" Type="http://schemas.openxmlformats.org/officeDocument/2006/relationships/hyperlink" Target="https://mentor.ieee.org/802.11/dcn/23/11-23-1116-00-00be-lb271-cr-for-misc-joint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47-02-00be-lb271-cr-for-10-3-2-9-and-10-3-2-11.docx" TargetMode="External"/><Relationship Id="rId5" Type="http://schemas.openxmlformats.org/officeDocument/2006/relationships/hyperlink" Target="https://mentor.ieee.org/802.11/dcn/23/11-23-0958-02-00be-comment-resolution-for-cid-18247.docx" TargetMode="External"/><Relationship Id="rId10" Type="http://schemas.openxmlformats.org/officeDocument/2006/relationships/hyperlink" Target="https://mentor.ieee.org/802.11/dcn/23/11-23-1256-00-00be-lb271-crs-for-cids-17051-and-17100.docx" TargetMode="External"/><Relationship Id="rId4" Type="http://schemas.openxmlformats.org/officeDocument/2006/relationships/hyperlink" Target="https://mentor.ieee.org/802.11/dcn/23/11-23-0732-02-00be-lb271-cr-for-35-2-1-1.docx" TargetMode="External"/><Relationship Id="rId9" Type="http://schemas.openxmlformats.org/officeDocument/2006/relationships/hyperlink" Target="https://mentor.ieee.org/802.11/dcn/23/11-23-0272-33-00be-ieee-802-11be-lb271-comments.xlsx" TargetMode="Externa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01-05-00be-lb271-cr-35-3-18-remaining-cids.docx" TargetMode="External"/><Relationship Id="rId3" Type="http://schemas.openxmlformats.org/officeDocument/2006/relationships/hyperlink" Target="https://mentor.ieee.org/802.11/dcn/23/11-23-0541-08-00be-cr-for-35-3-14.docx" TargetMode="External"/><Relationship Id="rId7" Type="http://schemas.openxmlformats.org/officeDocument/2006/relationships/hyperlink" Target="https://mentor.ieee.org/802.11/dcn/23/11-23-0310-05-00be-lb271-cr-35-3-18-part-1.docx" TargetMode="External"/><Relationship Id="rId2" Type="http://schemas.openxmlformats.org/officeDocument/2006/relationships/hyperlink" Target="https://mentor.ieee.org/802.11/dcn/23/11-23-0842-01-00be-lb271-cr-for-subclause-35-3-24-aligned-tw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13-05-00be-lb271-cr-for-35-3-7-1-7-part-iii.docx" TargetMode="External"/><Relationship Id="rId5" Type="http://schemas.openxmlformats.org/officeDocument/2006/relationships/hyperlink" Target="https://mentor.ieee.org/802.11/dcn/23/11-23-0692-03-00be-lb271-cr-on-eht-operation-element.docx" TargetMode="External"/><Relationship Id="rId4" Type="http://schemas.openxmlformats.org/officeDocument/2006/relationships/hyperlink" Target="https://mentor.ieee.org/802.11/dcn/23/11-23-0696-02-00be-lb271-cr-for-tdls.docx" TargetMode="Externa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54-03-00be-lb271-cr-for-r-twt-part-2.docx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96-13-00be-lb271-cids-assigned-to-abhi-part-1.docx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9-01-00be-lb271-cr-for-cid-16206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4-03-00be-lb271-cids-on-tdls.docx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4-02-00be-lb271-cr-for-mobileapmlo.docx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5-03-00be-lb-271-cr-for-35-3-7-1-3.docx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70-04-00be-lb271-resolution-for-comments-assigned-to-abhi-part-7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65-01-00be-lb271-cr-for-clause-35-16-2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0-01-00be-lb271-miscellaneous-cids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5-01-00be-lb271-cr-for-35-2-1-2-2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3-00be-ieee-802-11be-lb271-comments.xlsx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36-03-00be-proposed-resolutions-to-lb271-cids-on-emlsr-and-p2p-co-ex.docx" TargetMode="Externa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77-05-00be-crs-for-11be-d3-0-supported-features-and-pics-cids.docx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4-03-00be-lb-271-cr-for-35-3-16-5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63-03-00be-lb271-cr-of-nstr-status-update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28-02-00be-lb271-cr-for-35-15-2.doc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47-05-00be-lb271-crs-for-35-8-5-r-twt-channel-access-rules.docx" TargetMode="Externa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6-01-00be-lb271-cr-for-35-3-16-4-nstr-operation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43-02-00be-lb271-resolution-for-comments-assigned-to-abhi-part-6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11-23/373r2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97268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15062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11-23/544r1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Michail Koundourakis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79363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11-23/995r4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86181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11-23/361r5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90401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16894, 16895, 17835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11-23/694r1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9827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17390, 17391, 15169, 15812, 15926, 16342, 16343, 16433, 16886, 16888, 15470, 15527, 15528, 15529, 16014, 16015, 16016, 16508, 16509, 17949, 18147, 18148, 18149, 18203, 18204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11-23/1122r2</a:t>
            </a:r>
            <a:r>
              <a:rPr lang="en-US" sz="1200" b="0" dirty="0">
                <a:solidFill>
                  <a:schemeClr val="tx1"/>
                </a:solidFill>
              </a:rPr>
              <a:t>  [26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91149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17284, 15244, 15743, 18218, 16296, 16461 in 11-23/1125r5 </a:t>
            </a:r>
            <a:r>
              <a:rPr lang="en-US" sz="1200" b="0" i="1" dirty="0">
                <a:solidFill>
                  <a:schemeClr val="tx1"/>
                </a:solidFill>
              </a:rPr>
              <a:t>[ 6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47896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in 11-23/765r1 [1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11483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613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15285,  18090, 18091, 16485, 16684, 17345, 17312, 17375,  17894, 18167, 18163, 18161, 18097, 18095, 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15372,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15100, 15101, 17581, 16451, 16423, 18208, 18213, 18219, 18221, 18222, 18223, 18231, 18317, 18319, 17168, 15833, 15837, 15838, 15839, 17283, 16078, 16139, 16200, 16205, 15705, 16397, 16404, 16412 </a:t>
            </a:r>
            <a:r>
              <a:rPr lang="en-US" sz="1200" b="0" dirty="0">
                <a:solidFill>
                  <a:schemeClr val="tx1"/>
                </a:solidFill>
              </a:rPr>
              <a:t>[43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Po-Kai Huang				Second: Abhishek Patil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3880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614 (Quarantine Last)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all the CIDs that do not have a Status of “Resolution Approved”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11-23/272r34</a:t>
            </a:r>
            <a:r>
              <a:rPr lang="en-US" sz="1600" dirty="0">
                <a:solidFill>
                  <a:schemeClr val="tx1"/>
                </a:solidFill>
              </a:rPr>
              <a:t> and including the results from the motions ran in TGbe Joint PM1 session of Thursday (July 13, 2023)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</a:t>
            </a:r>
          </a:p>
          <a:p>
            <a:pPr marL="0" indent="0"/>
            <a:r>
              <a:rPr lang="en-US" altLang="en-US" sz="1600" b="1" dirty="0"/>
              <a:t>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r34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 			Second: Rojan Chitrakar</a:t>
            </a:r>
          </a:p>
          <a:p>
            <a:pPr marL="0" indent="0"/>
            <a:r>
              <a:rPr lang="en-US" sz="1600" dirty="0"/>
              <a:t>Discussion: None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These SP were ran in the last two MAC sessions (Tuesday PM2 and Wednesday PM2)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7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LB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Having approved changes to TGbe D3.0, as defined in </a:t>
            </a:r>
            <a:r>
              <a:rPr lang="en-US" sz="20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11-22/272r</a:t>
            </a:r>
            <a:r>
              <a:rPr lang="en-US" sz="20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34</a:t>
            </a:r>
            <a:r>
              <a:rPr lang="en-US" sz="2000" dirty="0"/>
              <a:t>, in addition to motions passed during the TGbe Joint sessions of July 13</a:t>
            </a:r>
            <a:r>
              <a:rPr lang="en-US" sz="2000" baseline="30000" dirty="0"/>
              <a:t>th</a:t>
            </a:r>
            <a:r>
              <a:rPr lang="en-US" sz="2000" dirty="0"/>
              <a:t>, 2023.</a:t>
            </a:r>
          </a:p>
          <a:p>
            <a:r>
              <a:rPr lang="en-US" altLang="en-US" sz="2000" dirty="0"/>
              <a:t>Instruct the editor to prepare TGbe Draft </a:t>
            </a:r>
            <a:r>
              <a:rPr lang="en-US" altLang="en-US" sz="2000" dirty="0">
                <a:solidFill>
                  <a:srgbClr val="FF0000"/>
                </a:solidFill>
              </a:rPr>
              <a:t>D4.0</a:t>
            </a:r>
          </a:p>
          <a:p>
            <a:r>
              <a:rPr lang="en-US" altLang="en-US" sz="2000" dirty="0"/>
              <a:t>Approve a </a:t>
            </a:r>
            <a:r>
              <a:rPr lang="en-US" altLang="en-US" sz="2000" dirty="0">
                <a:solidFill>
                  <a:srgbClr val="FF0000"/>
                </a:solidFill>
              </a:rPr>
              <a:t>20 </a:t>
            </a:r>
            <a:r>
              <a:rPr lang="en-US" altLang="en-US" sz="2000" dirty="0"/>
              <a:t>day Working Group Technical Letter Ballot asking the question “Should TGbe Draft 4.0 be forwarded to SA Ballot?”</a:t>
            </a:r>
          </a:p>
          <a:p>
            <a:endParaRPr lang="en-GB" altLang="en-US" sz="2000" dirty="0"/>
          </a:p>
          <a:p>
            <a:r>
              <a:rPr lang="en-GB" altLang="en-US" sz="2000" dirty="0"/>
              <a:t>Moved: Abhishek Patil,  		Seconded: Subir Das</a:t>
            </a:r>
          </a:p>
          <a:p>
            <a:r>
              <a:rPr lang="en-GB" altLang="en-US" sz="2000" dirty="0"/>
              <a:t>Preliminary Result: 81Y, 3N, 7A</a:t>
            </a:r>
          </a:p>
          <a:p>
            <a:r>
              <a:rPr lang="en-GB" sz="2000" dirty="0"/>
              <a:t>Result: </a:t>
            </a:r>
            <a:r>
              <a:rPr lang="en-GB" altLang="en-US" sz="2000" dirty="0">
                <a:highlight>
                  <a:srgbClr val="00FF00"/>
                </a:highlight>
              </a:rPr>
              <a:t>81Y, 3N, 7A (passes)</a:t>
            </a:r>
            <a:endParaRPr lang="en-GB" sz="2000" dirty="0">
              <a:highlight>
                <a:srgbClr val="00FF00"/>
              </a:highlight>
            </a:endParaRPr>
          </a:p>
          <a:p>
            <a:endParaRPr lang="en-GB" altLang="en-US" sz="2000" dirty="0"/>
          </a:p>
          <a:p>
            <a:endParaRPr lang="en-GB" alt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2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74Y, 0N, 5A (passes).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Jarkko Kneckt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</a:t>
            </a:r>
            <a:r>
              <a:rPr lang="en-US" sz="1100" b="0" u="sng" dirty="0">
                <a:solidFill>
                  <a:srgbClr val="FF0000"/>
                </a:solidFill>
              </a:rPr>
              <a:t>, 18018**</a:t>
            </a:r>
            <a:r>
              <a:rPr lang="en-US" sz="1100" b="0" dirty="0"/>
              <a:t>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</a:t>
            </a:r>
            <a:r>
              <a:rPr lang="en-US" sz="1100" b="0" u="sng" dirty="0">
                <a:solidFill>
                  <a:srgbClr val="FF0000"/>
                </a:solidFill>
              </a:rPr>
              <a:t>16332,</a:t>
            </a:r>
            <a:r>
              <a:rPr lang="en-US" sz="1100" b="0" dirty="0"/>
              <a:t> </a:t>
            </a:r>
            <a:r>
              <a:rPr lang="en-US" sz="1100" b="0" strike="sngStrike" dirty="0">
                <a:solidFill>
                  <a:srgbClr val="FF0000"/>
                </a:solidFill>
              </a:rPr>
              <a:t>15515</a:t>
            </a:r>
            <a:r>
              <a:rPr lang="en-US" sz="1100" b="0" dirty="0"/>
              <a:t>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Mike Montemurro			Second: Abhishek Patil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*There was a typo in the CID list. Fixed as per suggestion by editor.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** CID was discussed and there was no objection, but was forgotten to be included in SP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Ross Jian Yu			Second: Bin Tian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</a:t>
            </a:r>
            <a:r>
              <a:rPr lang="en-US" sz="1100" b="0" strike="sngStrike" dirty="0">
                <a:solidFill>
                  <a:srgbClr val="FF0000"/>
                </a:solidFill>
              </a:rPr>
              <a:t>16213, 16214**</a:t>
            </a:r>
            <a:r>
              <a:rPr lang="en-US" sz="1100" b="0" dirty="0">
                <a:solidFill>
                  <a:schemeClr val="tx1"/>
                </a:solidFill>
              </a:rPr>
              <a:t>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</a:t>
            </a:r>
            <a:r>
              <a:rPr lang="en-US" sz="1100" b="0" strike="sngStrike" dirty="0">
                <a:solidFill>
                  <a:srgbClr val="FF0000"/>
                </a:solidFill>
              </a:rPr>
              <a:t>15332</a:t>
            </a:r>
            <a:r>
              <a:rPr lang="en-US" sz="1100" b="0" dirty="0">
                <a:solidFill>
                  <a:schemeClr val="tx1"/>
                </a:solidFill>
              </a:rPr>
              <a:t>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</a:t>
            </a:r>
            <a:r>
              <a:rPr lang="en-US" sz="1100" u="sng" dirty="0">
                <a:solidFill>
                  <a:srgbClr val="FF0000"/>
                </a:solidFill>
              </a:rPr>
              <a:t>0</a:t>
            </a:r>
            <a:r>
              <a:rPr lang="en-US" sz="1100" b="0" dirty="0">
                <a:solidFill>
                  <a:schemeClr val="tx1"/>
                </a:solidFill>
              </a:rPr>
              <a:t>0, 17167, 15294, 15295, 17701, 17702, 15296, 15297, 17703, 15212, 152</a:t>
            </a:r>
            <a:r>
              <a:rPr lang="en-US" sz="1100" u="sng" dirty="0">
                <a:solidFill>
                  <a:srgbClr val="FF0000"/>
                </a:solidFill>
              </a:rPr>
              <a:t>64</a:t>
            </a:r>
            <a:r>
              <a:rPr lang="en-US" sz="1100" b="0" dirty="0">
                <a:solidFill>
                  <a:schemeClr val="tx1"/>
                </a:solidFill>
              </a:rPr>
              <a:t>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Youhan Kim 		Second: Allan Jones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*15332 was already approved by Motion 530. Removed.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 dirty="0">
                <a:hlinkClick r:id="rId3"/>
              </a:rPr>
              <a:t>11-23/791r1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18141, </a:t>
            </a:r>
            <a:r>
              <a:rPr lang="en-US" sz="1100" b="0" dirty="0"/>
              <a:t>18261, </a:t>
            </a:r>
            <a:r>
              <a:rPr lang="en-US" sz="1100" b="0" strike="sngStrike" dirty="0">
                <a:solidFill>
                  <a:srgbClr val="FF0000"/>
                </a:solidFill>
              </a:rPr>
              <a:t>17827, </a:t>
            </a:r>
            <a:r>
              <a:rPr lang="en-US" sz="1100" b="0" dirty="0"/>
              <a:t>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15583, 16705, 16706, 16273, 15438, 16274, 15437, 15439, 15635, 15585, 16708, 15634 in </a:t>
            </a:r>
            <a:r>
              <a:rPr lang="en-US" sz="1100" b="0" dirty="0">
                <a:hlinkClick r:id="rId6"/>
              </a:rPr>
              <a:t>11-23/772r5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15593 15110 18264 15646 15229 15729 17883 15913 in </a:t>
            </a:r>
            <a:r>
              <a:rPr lang="en-US" sz="1100" b="0" dirty="0">
                <a:hlinkClick r:id="rId7"/>
              </a:rPr>
              <a:t>11-23/572r5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15744 15934 16651 15651 17086 in </a:t>
            </a:r>
            <a:r>
              <a:rPr lang="en-US" sz="1100" b="0" dirty="0">
                <a:hlinkClick r:id="rId8"/>
              </a:rPr>
              <a:t>11-23/673r1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17350 15497 17307 17392 17552 17553 16192 in </a:t>
            </a:r>
            <a:r>
              <a:rPr lang="en-US" sz="1100" b="0" dirty="0">
                <a:hlinkClick r:id="rId9"/>
              </a:rPr>
              <a:t>11-23/691r3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John Wullert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and Wednesday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*CIDs were deferred but accidentally included in the SP list, and hence in the MAC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17463, 15042, 17464, 17462, 15043, 17465, 15211, 17466, 15670, 17467, 16391, 17468, 17469, 17470, 17471, 15253, 17472, 17473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11-23/0520r1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17134, 17162, 17135, 17136, 16663, 17137, 16665, 16664, 16360, 17138, 16361, 16352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11-23/0728r1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17494, 17498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11-23/0367r3</a:t>
            </a:r>
            <a:r>
              <a:rPr lang="en-US" sz="1100" b="0" dirty="0">
                <a:solidFill>
                  <a:schemeClr val="tx1"/>
                </a:solidFill>
              </a:rPr>
              <a:t> &amp; 17506, 17507, 17508, 17509, 17510, 17511, 17512, 17513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11-23/672r1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17514, 17501, 17502, 17503, 17504, 17505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11-23/0671r1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15103 15104 15106 15107 16154 17250 17251 15914 15649 15916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11-23/0317r4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15845, 17677,17678,17679,17680,17681,17682,17683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11-23/0822r1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16513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11-23/0738r4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Matthew Fischer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Wednesday AM2 and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895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563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15017, 17140, 15443, 17139, 16070, 16071, 16287, 16288, 16149, 15814, 15014, 15815, 17171, 16073, 15587, 15586, 16074, 17796, , 15817, 17172, 16654, 15818, 16075, 16153, 16289, 17555, 15362, 16135, 17774 in 11-23/0609r2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18141, 17945 in 11-23/0803r4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15175, 15157 in 11-23/0568r3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18269, 15009 in 11-23/0643r8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17266, 17533, 17534, 17755, 17972 in 11-23/0733r4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Brian Hart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059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15985, 15028, 15147, 15638, 15844, 15987, 16094, 16116, 16155, 16156, 16172, 16173, 16416, 16478,  17885, 18116, 18117, 18187, 18274, 18322, 16443 in 11-23/765r4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Second: Chunyu Hu </a:t>
            </a:r>
          </a:p>
          <a:p>
            <a:pPr marL="0" indent="0"/>
            <a:r>
              <a:rPr lang="en-US" sz="1600" dirty="0"/>
              <a:t>Discussion: Recorded.</a:t>
            </a:r>
            <a:endParaRPr lang="en-US" sz="1600" b="0" dirty="0"/>
          </a:p>
          <a:p>
            <a:r>
              <a:rPr lang="en-US" sz="1600" dirty="0"/>
              <a:t>Preliminary Result: (83Y +3Y), 21N, 11A (passes)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(81+3*Y</a:t>
            </a:r>
            <a:r>
              <a:rPr lang="en-US" sz="1600">
                <a:highlight>
                  <a:srgbClr val="00FF00"/>
                </a:highlight>
              </a:rPr>
              <a:t>), 20N</a:t>
            </a:r>
            <a:r>
              <a:rPr lang="en-US" sz="1600" dirty="0">
                <a:highlight>
                  <a:srgbClr val="00FF00"/>
                </a:highlight>
              </a:rPr>
              <a:t>, 11A (passes)</a:t>
            </a:r>
          </a:p>
          <a:p>
            <a:endParaRPr lang="en-US" sz="1600" i="1" dirty="0"/>
          </a:p>
          <a:p>
            <a:r>
              <a:rPr lang="en-US" sz="1600" i="1" dirty="0"/>
              <a:t>*Note: there were 3 members who voted via the chat, for which we are missing the record (chat data unavailable). Independently of these 3 votes the motion passes. Record for the rest of voting members can be found in the minutes.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17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67A9-122D-1581-BB41-85C90C4B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AF69-F738-F31F-2732-CEDC12F6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D3.2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538 to 564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Stephen McCann			Second: Youhan Kim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4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52C99-1C9C-34A0-2930-038005880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5C4E7-4605-7116-3B2C-DEF41A52A5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9E8BC-7DFC-76CE-A4B7-91630036A4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003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AE96-D676-F8B3-CFFB-9D152B56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D2E2-48D7-7E17-B821-7E7DF059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r>
              <a:rPr lang="en-US" sz="20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D1.0 WG Comment Collection	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D2.0 WG </a:t>
            </a:r>
            <a:r>
              <a:rPr lang="en-US" altLang="en-US" sz="1400" dirty="0">
                <a:solidFill>
                  <a:schemeClr val="tx1"/>
                </a:solidFill>
              </a:rPr>
              <a:t>Letter Ballot</a:t>
            </a:r>
            <a:r>
              <a:rPr lang="en-US" altLang="en-US" sz="1400" dirty="0"/>
              <a:t>									</a:t>
            </a:r>
            <a:r>
              <a:rPr lang="en-US" altLang="en-US" sz="1400" dirty="0">
                <a:solidFill>
                  <a:schemeClr val="tx1"/>
                </a:solidFill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D3.0 LB 											</a:t>
            </a:r>
            <a:r>
              <a:rPr lang="en-US" altLang="en-US" sz="1400" dirty="0">
                <a:solidFill>
                  <a:schemeClr val="tx1"/>
                </a:solidFill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Initial </a:t>
            </a:r>
            <a:r>
              <a:rPr lang="en-US" altLang="en-US" sz="1400" dirty="0">
                <a:solidFill>
                  <a:schemeClr val="tx1"/>
                </a:solidFill>
              </a:rPr>
              <a:t>SA </a:t>
            </a:r>
            <a:r>
              <a:rPr lang="en-US" altLang="en-US" sz="1400" dirty="0"/>
              <a:t>Ballot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(D4.0)	</a:t>
            </a:r>
            <a:r>
              <a:rPr lang="en-US" altLang="en-US" sz="1400" dirty="0"/>
              <a:t>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u="sng" dirty="0">
                <a:solidFill>
                  <a:srgbClr val="FF0000"/>
                </a:solidFill>
              </a:rPr>
              <a:t> Nov </a:t>
            </a:r>
            <a:r>
              <a:rPr lang="en-US" altLang="en-US" sz="1400" dirty="0"/>
              <a:t>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Sept </a:t>
            </a:r>
            <a:r>
              <a:rPr lang="en-US" altLang="en-US" sz="1400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Oct</a:t>
            </a:r>
            <a:r>
              <a:rPr lang="en-US" altLang="en-US" sz="1400" dirty="0"/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RevCom and SASB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Dec</a:t>
            </a:r>
            <a:r>
              <a:rPr lang="en-US" altLang="en-US" sz="1400" dirty="0"/>
              <a:t> 2024</a:t>
            </a:r>
          </a:p>
          <a:p>
            <a:pPr marL="0" indent="0"/>
            <a:endParaRPr lang="en-US" altLang="en-US" sz="1400" dirty="0"/>
          </a:p>
          <a:p>
            <a:pPr marL="0" indent="0"/>
            <a:r>
              <a:rPr lang="en-US" sz="1400" dirty="0"/>
              <a:t>Move: Abhishek Patil			Second: Brian Hart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2CBB-DDA3-8AA4-D57E-FD382B1CB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54A0-52BD-C6E4-7CB2-AC61F8CC53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125D6-DE83-9A3B-EE95-8FD00988AF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5903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21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4984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15018, 18130, 15020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11-23/588r5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dirty="0">
                <a:solidFill>
                  <a:srgbClr val="FF0000"/>
                </a:solidFill>
              </a:rPr>
              <a:t>17336</a:t>
            </a:r>
            <a:r>
              <a:rPr lang="en-US" sz="1200" b="0" dirty="0">
                <a:solidFill>
                  <a:schemeClr val="tx1"/>
                </a:solidFill>
              </a:rPr>
              <a:t>, 18260, 16006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11-23/0590r5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16742, 18279, 15177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11-23/627r7</a:t>
            </a:r>
            <a:r>
              <a:rPr lang="en-US" sz="1200" b="0" dirty="0">
                <a:solidFill>
                  <a:schemeClr val="tx1"/>
                </a:solidFill>
              </a:rPr>
              <a:t> &amp; 17593, 17649, 17657, 17626, 17663, 17666, 15541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11-23/743r0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17474, 17475, 17476, 17477, 17478, 17479, 17481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11-23/466r1</a:t>
            </a:r>
            <a:r>
              <a:rPr lang="en-US" sz="1200" b="0" dirty="0">
                <a:solidFill>
                  <a:schemeClr val="tx1"/>
                </a:solidFill>
              </a:rPr>
              <a:t> &amp; 17559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11-23/947r1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Mike Montemurro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May 31</a:t>
            </a:r>
            <a:r>
              <a:rPr lang="en-US" sz="1200" i="1" baseline="30000" dirty="0"/>
              <a:t>st</a:t>
            </a:r>
            <a:r>
              <a:rPr lang="en-US" sz="1200" i="1" dirty="0"/>
              <a:t> and June 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Typo in SP text. CID is 17336 as opposed to 17366. Fixed.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377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567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17048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11-23/0630r2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under option 2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 CID]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17057, 17058, 17059, 17256, 17257, 16670, 17060, 17062, 15578, 17061, 17063, 17985, 17986, 17064, 17065, 17066, 17274, 17067, 17258, 17068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11-23/0823r1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15721, 17016, 15759, 15901, 16128, 15902, 15502, 15657, 17325, 15663, 15002, 17812, 16735, 17813, 16737, 17814, 18301, 17816, 17817, 16738, 18007, 17234, 18008, 17025, 17026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11-23/0969r1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[25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 of June 07.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2605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68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https://mentor.ieee.org/802.11/dcn/23/11-23-0849-03-00be-tgbe-may-2023-meeting-minutes.docx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May-July: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https://mentor.ieee.org/802.11/dcn/23/11-23-0992-02-00be-tgbe-may-july-teleconference-minutes.docx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7819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15626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11-23/395r4</a:t>
            </a:r>
            <a:r>
              <a:rPr lang="en-US" sz="1200" b="0" dirty="0">
                <a:solidFill>
                  <a:schemeClr val="tx1"/>
                </a:solidFill>
              </a:rPr>
              <a:t> &amp; 16559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11-23/366r7</a:t>
            </a:r>
            <a:r>
              <a:rPr lang="en-US" sz="1200" b="0" dirty="0">
                <a:solidFill>
                  <a:schemeClr val="tx1"/>
                </a:solidFill>
              </a:rPr>
              <a:t> &amp; 16333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11-23/788r0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15412, 17363, 15413, 16845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11-23/638r4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16021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6"/>
              </a:rPr>
              <a:t>11-23/738r6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16504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7"/>
              </a:rPr>
              <a:t>11-23/813r2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15233, 16176, 16699, 17085, 16068, 17087, 17088, 15607, 17089, 16069, 16119, 15236, 15237, 15736, 17091, 16622,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8"/>
              </a:rPr>
              <a:t>11-23/847r1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16421, 16002, 15516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11-23/678r7</a:t>
            </a:r>
            <a:r>
              <a:rPr lang="en-US" sz="1200" b="0" dirty="0">
                <a:solidFill>
                  <a:schemeClr val="tx1"/>
                </a:solidFill>
              </a:rPr>
              <a:t> &amp; 15491, 16242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11-23/1055r0</a:t>
            </a:r>
            <a:r>
              <a:rPr lang="en-US" sz="1200" b="0" dirty="0">
                <a:solidFill>
                  <a:schemeClr val="tx1"/>
                </a:solidFill>
              </a:rPr>
              <a:t> &amp; 16733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11-23/1061r1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18114, 17551, 15161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11-23/296r10</a:t>
            </a:r>
            <a:r>
              <a:rPr lang="en-US" sz="1200" b="0" dirty="0">
                <a:solidFill>
                  <a:schemeClr val="tx1"/>
                </a:solidFill>
              </a:rPr>
              <a:t> &amp; 15425, 15426, 15427, 15429, 15442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11-23/330r6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16039, 17959, 17960, 15542, 18162, 15085, 15632, 15088, 18165, 16449, 16044, 17994, 16045, 16536, 16827, 18166, in </a:t>
            </a:r>
            <a:r>
              <a:rPr lang="en-US" sz="1200" b="0" dirty="0">
                <a:solidFill>
                  <a:schemeClr val="tx1"/>
                </a:solidFill>
                <a:hlinkClick r:id="rId14"/>
              </a:rPr>
              <a:t>11-23/793r1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16054 in </a:t>
            </a:r>
            <a:r>
              <a:rPr lang="en-US" sz="1200" b="0" dirty="0">
                <a:solidFill>
                  <a:schemeClr val="tx1"/>
                </a:solidFill>
                <a:hlinkClick r:id="rId15"/>
              </a:rPr>
              <a:t>11-23/747r0</a:t>
            </a:r>
            <a:r>
              <a:rPr lang="en-US" sz="1200" b="0" dirty="0">
                <a:solidFill>
                  <a:schemeClr val="tx1"/>
                </a:solidFill>
              </a:rPr>
              <a:t> &amp; 16317, 16335, 15827, 16881, 16712, 18312, 16884, 16885 in </a:t>
            </a:r>
            <a:r>
              <a:rPr lang="en-US" sz="1200" b="0" dirty="0">
                <a:solidFill>
                  <a:schemeClr val="tx1"/>
                </a:solidFill>
                <a:hlinkClick r:id="rId16"/>
              </a:rPr>
              <a:t>11-23/824r0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Abhishek Patil 			Second: John Wullert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June 12</a:t>
            </a:r>
            <a:r>
              <a:rPr lang="en-US" sz="1200" i="1" baseline="30000" dirty="0"/>
              <a:t>th</a:t>
            </a:r>
            <a:r>
              <a:rPr lang="en-US" sz="1200" i="1" dirty="0"/>
              <a:t> and June 14</a:t>
            </a:r>
            <a:r>
              <a:rPr lang="en-US" sz="1200" i="1" baseline="30000" dirty="0"/>
              <a:t>th</a:t>
            </a:r>
            <a:r>
              <a:rPr lang="en-US" sz="1200" i="1" dirty="0"/>
              <a:t>, June 26</a:t>
            </a:r>
            <a:r>
              <a:rPr lang="en-US" sz="1200" i="1" baseline="30000" dirty="0"/>
              <a:t>th</a:t>
            </a:r>
            <a:r>
              <a:rPr lang="en-US" sz="1200" i="1" dirty="0"/>
              <a:t>, June 28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6781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15465, 15466, 17923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11-23/1024r0</a:t>
            </a:r>
            <a:r>
              <a:rPr lang="en-US" sz="1200" b="0" dirty="0">
                <a:solidFill>
                  <a:schemeClr val="tx1"/>
                </a:solidFill>
              </a:rPr>
              <a:t> &amp; 15467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15034, 15176, 15218, 15219, 15257, 15275, 15276, 15277, 15283, 17192, 17193, 17238, 17921, 17922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11-23/1026r3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15457, 15458, 15459, 15460, 15461, 15462, 15463, 15464, 18328, 18329, 18330, 18331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11-23/1027r0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PHY ad-hoc telco of June 26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8929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16720, 16726, 16761, 16800, 16837, 16865, 16870, 16813, 17017, 17110, 17567, 16887, 17131, 16873, 15506, 16792, 18186, 15096, 17576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15040, 15894, 16219, 15349, 16216, 15943, 18039, 18050, 15114, 16575, 18185, 15041, 15895, 17408, 17309, 17482, 15505, 18110, 18111, 16908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11-23/1008r1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17069, 17070, 15766, 15767, 17073, 15579, 15580, 17074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11-23/916r1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17409, 17410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16168, 17092, 17093, 16167, 17094, 15834, 17090, 16700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11-23/847r3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Second:  Jason Y. Guo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June 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18527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15246, 18275, 16440, 15138, 15171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Laurent Cariou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1202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16304, 16946, 15922, 16429, 16947, 16562, 15452, 15917, 16948, 17858, 17859, 16949, 16563, 16951, 17866, 17884, 15155, 16952, 16953, 16954, 15921, 16428, 15129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15688, 16234, 17621, 17637, 16170, 18022, 17669, 17672, 17674, 16785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11-23/859r1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16137, 17034, 17039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11-23/1070r0</a:t>
            </a:r>
            <a:r>
              <a:rPr lang="en-US" sz="1200" b="0" dirty="0">
                <a:solidFill>
                  <a:schemeClr val="tx1"/>
                </a:solidFill>
              </a:rPr>
              <a:t> &amp; 15669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11-23/1083r1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17035, 17036, 17037, 17038, 17040, 17362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15824, 15867, 16024, 16025, 16026, 16114, 16514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11-23/1019r1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18158, 15537, 18038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11-23/302r0</a:t>
            </a:r>
            <a:r>
              <a:rPr lang="en-US" sz="1200" b="0" dirty="0">
                <a:solidFill>
                  <a:schemeClr val="tx1"/>
                </a:solidFill>
              </a:rPr>
              <a:t> &amp; 16183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11-23/1088r0</a:t>
            </a:r>
            <a:r>
              <a:rPr lang="en-US" sz="1200" b="0" dirty="0">
                <a:solidFill>
                  <a:schemeClr val="tx1"/>
                </a:solidFill>
              </a:rPr>
              <a:t> &amp; 16293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2979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15128, 15924, 16431, 16439, 18214, 18216, 18217, 18232,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11-23/1101r0</a:t>
            </a:r>
            <a:r>
              <a:rPr lang="en-US" sz="1200" b="0" i="1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18028, 18029, 18030, 18031, 18032, 18033, 18034, 18035, 18036, 18037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11-23/644r1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16721, 16723, 17260, 17808, 18245, 18246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11-23/1045r0</a:t>
            </a:r>
            <a:r>
              <a:rPr lang="en-US" sz="1200" b="0" dirty="0">
                <a:solidFill>
                  <a:schemeClr val="tx1"/>
                </a:solidFill>
              </a:rPr>
              <a:t> &amp; 16218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11-23/1105r0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16718, 17805, 17913, 18006, 18285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11-23/732r2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15474, 17352, 15880, 15881, 18179, 18180, 18181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11-23/1051r2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17344, 17550, 18321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11-23/1118r0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PM1, PM2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8456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15046, 15047, 15352, 16386, 17341, 17342, 17343, 18064, 18066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11-23/1077r2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18240</a:t>
            </a:r>
            <a:r>
              <a:rPr lang="en-US" sz="1200" b="0" i="1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11-23/661r4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15475, 15476, 16049, 16444, 17870, 16052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11-23/560r6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18265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16059, 18182, 15819, 17354, 16998, 17355, 15627, 15571, 17357, 17281, 18057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11-23/1057r2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18019, 15140, 16368, 15194, 15067, 15142, 15195, 15196, 15197, 15512, 18283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11-23/548r5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17580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11-23/1149r1</a:t>
            </a:r>
            <a:r>
              <a:rPr lang="en-US" sz="1200" b="0" dirty="0">
                <a:solidFill>
                  <a:schemeClr val="tx1"/>
                </a:solidFill>
              </a:rPr>
              <a:t> &amp; 15950, 15951, 15952, 15953, 15956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11-23/361r4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16012, 16445, 15525 16501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11-23/296r12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AM2, PM1, and PM2 of Day 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0525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15610, 15849, 15866, 15990, 15992, 15993, 15997, 15998,  16189, 16441, 16442, 16482, 16483, 16694, 17941, 18021, 18023, 18024, 18026, 18027, 18094, 18124, 18125, 18126, 18266, 18309, 16586, 17871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15134, 17105, 17107, 18310, 17102, 16346, 17103, 17370, 17108, 17109, 16272, 16714, 17106, 17104, 17920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11-23/1144r0</a:t>
            </a:r>
            <a:r>
              <a:rPr lang="en-US" sz="1200" b="0" dirty="0">
                <a:solidFill>
                  <a:schemeClr val="tx1"/>
                </a:solidFill>
              </a:rPr>
              <a:t> &amp; 16882, 15828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11-23/824r2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15957, 16011, 17825, 17730, 16462, 17731, 17732, 17733, 17734, 17735, 17736, 17947, 15821, 15822, 15374, 15609, 17738, 15375, 17737, 16398, 15382, 17776, 17777, 16399, 17778, 17779, 18106, 18107, 17780, 18108, 16095, 15115, 16587, 15596, 18133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17095, 18220, 15239, 15738, 15673, 16291, 16406, 16407, 16459, 16460, 16300, 16418, 15805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 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1660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17577, 16472, 15929, 16646, 18215, 18314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15173, 15174, 16345, 17628, 18299, 18236, 18237, 17837, 15674, 15970, 15971, 17793, 15519, 15972, 16186, 16187, 16377, 16378, 16275, 17332, 17333, 15053, 15404, 16484, </a:t>
            </a:r>
            <a:r>
              <a:rPr lang="en-US" sz="1200" b="0" strike="sngStrike" dirty="0">
                <a:solidFill>
                  <a:srgbClr val="FF0000"/>
                </a:solidFill>
              </a:rPr>
              <a:t>18128,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strike="sngStrike" dirty="0">
                <a:solidFill>
                  <a:srgbClr val="FF0000"/>
                </a:solidFill>
              </a:rPr>
              <a:t>16485, 17239, </a:t>
            </a:r>
            <a:r>
              <a:rPr lang="en-US" sz="1200" b="0" dirty="0">
                <a:solidFill>
                  <a:schemeClr val="tx1"/>
                </a:solidFill>
              </a:rPr>
              <a:t>17296, 18132, 17361, 17887, 18150, 17541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16212, 17851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 			Second: Rubayet Shafin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PM1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04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577 (MAC/JOINT)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15284, 17952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11-23/1114r0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&amp; </a:t>
            </a:r>
            <a:r>
              <a:rPr lang="en-US" sz="1200" b="0" dirty="0">
                <a:solidFill>
                  <a:schemeClr val="tx1"/>
                </a:solidFill>
              </a:rPr>
              <a:t>15139, 17751, 17758, 17759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11-23/1161r1</a:t>
            </a:r>
            <a:r>
              <a:rPr lang="en-US" sz="1200" b="0" dirty="0">
                <a:solidFill>
                  <a:schemeClr val="tx1"/>
                </a:solidFill>
              </a:rPr>
              <a:t> &amp; 16455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17638, 18015, 17640, 17642, 17641, 18016, 17643, 16297, 16298, 17644, 17647, 17639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11-23/801r3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15445, 15446, 15487, 15588, 15589, 17376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11-23/1021r2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15896, 16238, 17308, 17380, 17393, 17394, 17395, 17396, 17397, 17398, 17399, 17400, 17401, 17402, 17403, 17404, 17405, 17406, 17407, 17684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11-23/1022r2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15680, 15749, 16243, 16244, 16305, 16306, 16311, 16889, 16890, 16891, 16892, 15226, 15726, 18012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11-23/1151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15967, 15969, 15988, 17636, 17654, 16989, 15750, 17855, 16077, 16660, 18268, 18089, 15869, 15851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11-23/770r1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Duncan Ho			Second: Bo Gong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AM1 and Joint PM1 of Monday sessions. </a:t>
            </a:r>
            <a:r>
              <a:rPr lang="en-US" sz="1200" i="1" dirty="0">
                <a:solidFill>
                  <a:srgbClr val="FF0000"/>
                </a:solidFill>
              </a:rPr>
              <a:t>Fixed instruction to editor in r5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7050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AM1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8647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578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17071, 17072, 17630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11-23/1034r3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[3C]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18025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11-23/1239r0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17416, 18333, 17150, 17151,17418, 17419, 15757, 17420, 17421, 18003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11-23/1268r1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16900, 16950, 17056, 17078, 17101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1255r1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16105, 16035, 16302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11-23/646r0</a:t>
            </a: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 [3 CIDs]</a:t>
            </a:r>
            <a:endParaRPr lang="en-US" sz="12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Zinan Lin</a:t>
            </a:r>
          </a:p>
          <a:p>
            <a:pPr marL="0" indent="0"/>
            <a:r>
              <a:rPr lang="en-US" sz="1600" dirty="0"/>
              <a:t>Discussion: 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were discussed during Joint session of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837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15444, 17142, 15489, 18308, 15940, 16290, 16409, 16411, 16458, 16717, 16729, 17232, 17978, 16730, 16731, 17143, 17899, 17977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11-23/1202r1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16282, 16403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11-23/1054r1</a:t>
            </a:r>
            <a:r>
              <a:rPr lang="en-US" sz="1200" b="0" dirty="0">
                <a:solidFill>
                  <a:schemeClr val="tx1"/>
                </a:solidFill>
              </a:rPr>
              <a:t> &amp; 5888, 18293, 16966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11-23/730r3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15094, 15121, 15351, 16385, 16574, 16713, 17856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15547, 15409, 16834, 16833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11-23/540r5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James Yee			Second: George Cherian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AM1 &amp;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93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580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17184, 17185, 17186, 17187, 17188, 17189, 17190, 17191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17196, 17197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11-23/1029r1</a:t>
            </a:r>
            <a:r>
              <a:rPr lang="en-US" sz="1200" b="0" dirty="0">
                <a:solidFill>
                  <a:schemeClr val="tx1"/>
                </a:solidFill>
              </a:rPr>
              <a:t> &amp; 15220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11-23/1031r0</a:t>
            </a:r>
            <a:r>
              <a:rPr lang="en-US" sz="1200" b="0" dirty="0">
                <a:solidFill>
                  <a:schemeClr val="tx1"/>
                </a:solidFill>
              </a:rPr>
              <a:t> &amp; 15333, 15336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11-23/0741r2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17179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11-23/0742r2</a:t>
            </a:r>
            <a:r>
              <a:rPr lang="en-US" sz="1200" b="0" dirty="0">
                <a:solidFill>
                  <a:schemeClr val="tx1"/>
                </a:solidFill>
              </a:rPr>
              <a:t> &amp; 17631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11-23/0911r1</a:t>
            </a:r>
            <a:r>
              <a:rPr lang="en-US" sz="1200" b="0" dirty="0">
                <a:solidFill>
                  <a:schemeClr val="tx1"/>
                </a:solidFill>
              </a:rPr>
              <a:t> &amp; 17728, 15272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11-23/1015r0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J. Yu 	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ad-hoc session of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717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15015, 16151, 16072, 16150, 16152, 16292, 16074, 17796, 16408, 17775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16734 15878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11-23/1244r1</a:t>
            </a:r>
            <a:r>
              <a:rPr lang="en-US" sz="1200" b="0" dirty="0">
                <a:solidFill>
                  <a:schemeClr val="tx1"/>
                </a:solidFill>
              </a:rPr>
              <a:t> &amp; 18224, 18210, 18211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11-23/1124r1</a:t>
            </a:r>
            <a:r>
              <a:rPr lang="en-US" sz="1200" b="0" dirty="0">
                <a:solidFill>
                  <a:schemeClr val="tx1"/>
                </a:solidFill>
              </a:rPr>
              <a:t> &amp; 16309, 16340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11-23/1251r0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16141, 16570, 16571, 16143, 16144, 15848, 15841, 16066, 18255, 16669,15842, 16067, 16142, 16115, 17083, 15933, 16650, 15947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11-23/458r13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15700 15063 17635 15999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11-23/736r0</a:t>
            </a:r>
            <a:r>
              <a:rPr lang="en-US" sz="1200" b="0" dirty="0">
                <a:solidFill>
                  <a:schemeClr val="tx1"/>
                </a:solidFill>
              </a:rPr>
              <a:t> &amp; 15031, 15702, 17860, 17627, 16235, 17633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11-23/1162r1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17315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11-23/1188r0</a:t>
            </a:r>
            <a:r>
              <a:rPr lang="en-US" sz="1200" b="0" dirty="0">
                <a:solidFill>
                  <a:schemeClr val="tx1"/>
                </a:solidFill>
              </a:rPr>
              <a:t> &amp; 16118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11-23/1060r3</a:t>
            </a:r>
            <a:r>
              <a:rPr lang="en-US" sz="1200" b="0" dirty="0">
                <a:solidFill>
                  <a:schemeClr val="tx1"/>
                </a:solidFill>
              </a:rPr>
              <a:t> &amp; 16286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Subir Das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9968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582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15762, 16736, 16748, 16774, 16871, 17141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11-23/1116r0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15925, 16432, 15032, 16106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11-23/0366r8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16671, 16716, 18284, 17975, 17976</a:t>
            </a:r>
            <a:r>
              <a:rPr lang="en-US" sz="1200" b="0" dirty="0">
                <a:ea typeface="Calibri" panose="020F0502020204030204" pitchFamily="34" charset="0"/>
              </a:rPr>
              <a:t> i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11-23/0732r2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18247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11-23/0958r2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15681, 17319, 17320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11-23/1047r2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18337, 15423, 15097, 16711, 18339, 18340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7"/>
              </a:rPr>
              <a:t>11-23/0915r1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17973, 18119, 15988, 16986, 16978, 16988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8"/>
              </a:rPr>
              <a:t>11-23/0770r2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11-23/272r33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17051, 17100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11-23/1256r0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Ming Gan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PM1 of Tuesday and Wednesday AM1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61847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15708, 16197, 16198, 17845, 17954, 17287, 15711, 17356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17347, 18100, 17329, 18306, 18307, 15411, 15550, 15553, 15554, 16546, 18238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11-23/541r8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15156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11-23/696r2</a:t>
            </a:r>
            <a:r>
              <a:rPr lang="en-US" sz="1200" b="0" dirty="0">
                <a:solidFill>
                  <a:schemeClr val="tx1"/>
                </a:solidFill>
              </a:rPr>
              <a:t> &amp; 17301, 17299, 17300, 17601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11-23/692r3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18146, 17853, 16013, 18144, 16506, 18145, 16210, 17946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11-23/813r5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16936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11-23/310r5</a:t>
            </a:r>
            <a:r>
              <a:rPr lang="en-US" sz="1200" b="0" dirty="0">
                <a:solidFill>
                  <a:schemeClr val="tx1"/>
                </a:solidFill>
              </a:rPr>
              <a:t> &amp; 16057, 16000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11-23/1101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 			Second: Chunyu Hu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Wednesday.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*R5 uploaded by Liwen (and notified to reflector) to address an offline comment.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79486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584 (23/1093-1095)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&lt;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18249 </a:t>
            </a:r>
            <a:r>
              <a:rPr lang="en-US" sz="1200" dirty="0">
                <a:solidFill>
                  <a:schemeClr val="tx1"/>
                </a:solidFill>
              </a:rPr>
              <a:t>(Arik)</a:t>
            </a:r>
            <a:r>
              <a:rPr lang="en-US" sz="1200" b="0" dirty="0">
                <a:solidFill>
                  <a:schemeClr val="tx1"/>
                </a:solidFill>
              </a:rPr>
              <a:t>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16146,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16177,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16420,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16424,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17624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(Chunyu)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chemeClr val="tx1"/>
                </a:solidFill>
                <a:effectLst/>
              </a:rPr>
              <a:t>15066, 15095, 15816, 15879, 15964, 16395, 16410, 16413, 16672, 16709, 16725, 16909, 17174, 17261, 17798, 17898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(Dibakar)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17480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(Gaurang)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15013,</a:t>
            </a:r>
            <a:r>
              <a:rPr lang="en-US" sz="1200" b="0" dirty="0">
                <a:solidFill>
                  <a:schemeClr val="tx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1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6452, 16485, 17239, 17529, 18001, 18128, 18235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(Laurent)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15559, 15707, 15975, 16027, 16031, 16196, 16339, 16446, 16447, 16850, 17365, 17844, 17900, 17991, 17992, 18113, 18202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>
                <a:ea typeface="MS Mincho" panose="02020609040205080304" pitchFamily="49" charset="-128"/>
                <a:cs typeface="Times New Roman" panose="02020603050405020304" pitchFamily="18" charset="0"/>
              </a:rPr>
              <a:t>(Ming)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en-US" sz="1200" b="0" strike="sngStrike" dirty="0">
                <a:solidFill>
                  <a:srgbClr val="FF0000"/>
                </a:solidFill>
              </a:rPr>
              <a:t>15836,</a:t>
            </a:r>
            <a:r>
              <a:rPr lang="en-US" sz="1200" b="0" dirty="0">
                <a:solidFill>
                  <a:schemeClr val="tx1"/>
                </a:solidFill>
              </a:rPr>
              <a:t> 15908 </a:t>
            </a:r>
            <a:r>
              <a:rPr lang="en-US" sz="1200" dirty="0">
                <a:solidFill>
                  <a:schemeClr val="tx1"/>
                </a:solidFill>
              </a:rPr>
              <a:t>(Kumail)</a:t>
            </a:r>
            <a:endParaRPr lang="en-US" sz="1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Chunyu Hu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55262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585 (Quarantine 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&lt;SP&gt;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15005, 15016, 15073, 15074, 15084, 15449, 15450, 15472, 15564, 15614, 15615, 15619, 15633, 15655, 15658, 15659, 15701, 15703, 15870, 15927, 16097, 16221, 16307, 16308, 16401, 16434, 16553, 16625, 16657, 16658 16677, 16824, 16899, 17010, 17840, 17867, 17868, 17869, 17876, 17877, 17990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(Minyoung)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16171,  17953, 15679 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(Po-Kai)	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18254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(Rubayet) 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17989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	(Vishnu)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16312, 16334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(Xiangxin)	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15763, 15764, 17020, 17021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(Yanjun)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16502, 17827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(Jason)</a:t>
            </a:r>
            <a:endParaRPr lang="en-US" sz="1200" i="0" dirty="0">
              <a:solidFill>
                <a:schemeClr val="tx1"/>
              </a:solidFill>
              <a:effectLst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 			Second: Chunyu Hu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196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11-23/754r3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	Second: George Cherian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61Y, 44N, 27A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60Y, 43N, 27A (fails)</a:t>
            </a: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35Y, 15N, 26A.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23576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18092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11/23/296r13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 			Second: Brian Hart</a:t>
            </a:r>
          </a:p>
          <a:p>
            <a:pPr marL="0" indent="0"/>
            <a:r>
              <a:rPr lang="en-US" sz="1600" dirty="0"/>
              <a:t>Discussion: Some discussion. Recorded vote.</a:t>
            </a:r>
            <a:endParaRPr lang="en-US" sz="1600" b="0" dirty="0"/>
          </a:p>
          <a:p>
            <a:r>
              <a:rPr lang="en-US" sz="1600" dirty="0"/>
              <a:t>Preliminary Result: 88Y, 21N, 33A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87Y, 21N, 32A (passes)</a:t>
            </a: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61Y, 22N, 20A.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4917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16206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 Ross J. Yu</a:t>
            </a:r>
          </a:p>
          <a:p>
            <a:pPr marL="0" indent="0"/>
            <a:r>
              <a:rPr lang="en-US" sz="1600" dirty="0"/>
              <a:t>Discussion: 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9687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18206, 18228, 18225, 18226, 18209, 18227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11-23/1124r3</a:t>
            </a:r>
            <a:r>
              <a:rPr lang="en-US" sz="1200" b="0" dirty="0">
                <a:solidFill>
                  <a:schemeClr val="tx1"/>
                </a:solidFill>
              </a:rPr>
              <a:t> 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Rubayet Shafin		Second: Vishnu Ratnam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17Y, 61N, 50(+1)A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17Y, 59N, 51A (fails)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21642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16400, 16685, 18212, 18334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Kaiying Lu		Second: James Yee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901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16004, 18134, 18135, 18136, 16491, 15523, 15608, 16588, 17337, 16005, 16325, 16492, 16493, 17338, 15117, 16589, 16494, 16495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65403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16975 16981 15686 18118 18151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11-23/770r4</a:t>
            </a:r>
            <a:r>
              <a:rPr lang="en-US" sz="1200" b="0" i="1" dirty="0">
                <a:solidFill>
                  <a:schemeClr val="tx1"/>
                </a:solidFill>
              </a:rPr>
              <a:t> [5 CIDs</a:t>
            </a:r>
            <a:r>
              <a:rPr lang="en-US" sz="1200" b="0" dirty="0">
                <a:solidFill>
                  <a:schemeClr val="tx1"/>
                </a:solidFill>
              </a:rPr>
              <a:t>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Rojan Chitrakar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774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15440, 16703, 16704, 16707, 16573, 18338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Arik Klein		Second: Peshal Nayak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383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18320, 18323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57791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Yunbo Li		Second: Jason Guo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Some discussion. </a:t>
            </a:r>
            <a:endParaRPr lang="en-US" sz="1600" b="0" dirty="0"/>
          </a:p>
          <a:p>
            <a:r>
              <a:rPr lang="en-US" sz="1600" dirty="0"/>
              <a:t>Preliminary Result: 50Y, 25N, 40A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50Y, 25N, 38A (fails)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48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PM1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51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18233 in 11-23/1276r0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17849 16208 17934 in 11-23/1133r0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15133 15478 16976 16977 15594 15676 15677 16790 16566 16567 16568 16569 in 11-23/1098r1 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11-23/272r33</a:t>
            </a: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18341, 18281, 18282, 16474, 15069, 15079, 15099, 15113, 15098, 15190, 15235, 15234, 15231, 15471, </a:t>
            </a:r>
            <a:r>
              <a:rPr lang="pt-BR" sz="1200" b="0" strike="sngStrike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15647,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15654,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15731, 15733, 15734, 15735, 15654, 15785, 15788, 15800, 15710,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15751, 16277, 16313, 16474, 16623, 16624, 16661, 16740, 17233, 17283, 17935, 17936, 17993 in 11-23/272r34 .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 		Second: James Yee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were discussed during Joint session of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6491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16337, 16338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11-23/1136r3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Qi Wang  			Second: James Yee</a:t>
            </a:r>
          </a:p>
          <a:p>
            <a:pPr marL="0" indent="0"/>
            <a:r>
              <a:rPr lang="en-US" sz="1600" dirty="0"/>
              <a:t>Discussion: None. Count requested.</a:t>
            </a:r>
            <a:endParaRPr lang="en-US" sz="1600" b="0" dirty="0"/>
          </a:p>
          <a:p>
            <a:r>
              <a:rPr lang="en-US" sz="1600" dirty="0"/>
              <a:t>Preliminary Result: 68Y, 17N, 35A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67Y, 17N, 35A (passes)</a:t>
            </a:r>
          </a:p>
          <a:p>
            <a:r>
              <a:rPr lang="en-US" sz="1600" dirty="0">
                <a:highlight>
                  <a:srgbClr val="00FF00"/>
                </a:highlight>
              </a:rPr>
              <a:t>	</a:t>
            </a:r>
          </a:p>
          <a:p>
            <a:r>
              <a:rPr lang="en-US" sz="1200" i="1" dirty="0"/>
              <a:t>Note: Explicit post-quarantine request for motion in PM1.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44Y, 27N, 32A.</a:t>
            </a:r>
          </a:p>
          <a:p>
            <a:r>
              <a:rPr lang="en-US" sz="1200" i="1" dirty="0"/>
              <a:t>Note: Count requested after the vote started. Hence,  not classified as a recorded vote.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4160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18065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1832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15876, 15877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	Second: James Yee</a:t>
            </a:r>
          </a:p>
          <a:p>
            <a:pPr marL="0" indent="0"/>
            <a:r>
              <a:rPr lang="en-US" sz="1600" dirty="0"/>
              <a:t>Discussion: None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CIDs were withdrawn.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76076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15130, 16866, 17838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11-23/763r3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 Ming Gan</a:t>
            </a:r>
          </a:p>
          <a:p>
            <a:pPr marL="0" indent="0"/>
            <a:r>
              <a:rPr lang="en-US" sz="1600" dirty="0"/>
              <a:t>Discussion: Some.</a:t>
            </a:r>
            <a:endParaRPr lang="en-US" sz="1600" b="0" dirty="0"/>
          </a:p>
          <a:p>
            <a:r>
              <a:rPr lang="en-US" sz="1600" dirty="0"/>
              <a:t>Preliminary Result: 50Y, 30N, 22A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50Y, 30N, 22A (fails)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29238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17893,16666, 17998, 18183,18184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11-23/728r2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Abhishek Patil</a:t>
            </a:r>
          </a:p>
          <a:p>
            <a:pPr marL="0" indent="0"/>
            <a:r>
              <a:rPr lang="en-US" sz="1600" dirty="0"/>
              <a:t>Discussion: None. Recorded Vote.</a:t>
            </a:r>
            <a:endParaRPr lang="en-US" sz="1600" b="0" dirty="0"/>
          </a:p>
          <a:p>
            <a:r>
              <a:rPr lang="en-US" sz="1600" dirty="0"/>
              <a:t>Preliminary Result: 42Y, 29N, 32A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42Y, 28N, 32A (fails)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40708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16147, 16678, 16701, 15935, 16652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11-23/847r5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51942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11-23/706r1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8672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11-23/743r2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924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253374</TotalTime>
  <Words>16867</Words>
  <Application>Microsoft Office PowerPoint</Application>
  <PresentationFormat>On-screen Show (4:3)</PresentationFormat>
  <Paragraphs>1494</Paragraphs>
  <Slides>110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110</vt:i4>
      </vt:variant>
    </vt:vector>
  </HeadingPairs>
  <TitlesOfParts>
    <vt:vector size="115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  <vt:lpstr>Motion 561 (Joint)</vt:lpstr>
      <vt:lpstr>Motion 563 (Joint)</vt:lpstr>
      <vt:lpstr>Motion 564 (Joint)</vt:lpstr>
      <vt:lpstr>Motion 565</vt:lpstr>
      <vt:lpstr>Timeline Update</vt:lpstr>
      <vt:lpstr>Motions on June 21</vt:lpstr>
      <vt:lpstr>Motion 566 (MAC)</vt:lpstr>
      <vt:lpstr>Motion 567 (Joint)</vt:lpstr>
      <vt:lpstr>Motions on July 11</vt:lpstr>
      <vt:lpstr>Approve TG Minutes</vt:lpstr>
      <vt:lpstr>Motion 568 (MAC)</vt:lpstr>
      <vt:lpstr>Motion 569 (PHY)</vt:lpstr>
      <vt:lpstr>Motion 570 (Joint)</vt:lpstr>
      <vt:lpstr>Motion 571 (Withdrawal)</vt:lpstr>
      <vt:lpstr>Motion 572 (MAC)</vt:lpstr>
      <vt:lpstr>Motion 573 (MAC)</vt:lpstr>
      <vt:lpstr>Motion 574 (MAC)</vt:lpstr>
      <vt:lpstr>Motion 575 (MAC)</vt:lpstr>
      <vt:lpstr>Motion 576 (MAC)</vt:lpstr>
      <vt:lpstr>Motion 577 (MAC/JOINT)</vt:lpstr>
      <vt:lpstr>Motions on July 13 AM1</vt:lpstr>
      <vt:lpstr>Motion 578 (JOINT)</vt:lpstr>
      <vt:lpstr>Motion 579 (MAC)</vt:lpstr>
      <vt:lpstr>Motion 580 (PHY)</vt:lpstr>
      <vt:lpstr>Motion 581 (MAC)</vt:lpstr>
      <vt:lpstr>Motion 582 (JOINT)</vt:lpstr>
      <vt:lpstr>Motion 583 (MAC)</vt:lpstr>
      <vt:lpstr>Motion 584 (23/1093-1095)</vt:lpstr>
      <vt:lpstr>Motion 585 (Quarantine 23/1093-1095)</vt:lpstr>
      <vt:lpstr>Motion 586</vt:lpstr>
      <vt:lpstr>Motion 587</vt:lpstr>
      <vt:lpstr>Motion 588</vt:lpstr>
      <vt:lpstr>Motion 589</vt:lpstr>
      <vt:lpstr>Motion 590</vt:lpstr>
      <vt:lpstr>Motion 591</vt:lpstr>
      <vt:lpstr>Motion 592</vt:lpstr>
      <vt:lpstr>Motion 593</vt:lpstr>
      <vt:lpstr>Motion 594</vt:lpstr>
      <vt:lpstr>Motion 595</vt:lpstr>
      <vt:lpstr>Motions on July 13 PM1</vt:lpstr>
      <vt:lpstr>Motion 596 (JOINT)</vt:lpstr>
      <vt:lpstr>Motion 597</vt:lpstr>
      <vt:lpstr>Motion 598</vt:lpstr>
      <vt:lpstr>Motion 599</vt:lpstr>
      <vt:lpstr>Motion 600</vt:lpstr>
      <vt:lpstr>Motion 601</vt:lpstr>
      <vt:lpstr>Motion 602</vt:lpstr>
      <vt:lpstr>Motion 603</vt:lpstr>
      <vt:lpstr>Motion 604</vt:lpstr>
      <vt:lpstr>Motion 605</vt:lpstr>
      <vt:lpstr>Motion 606</vt:lpstr>
      <vt:lpstr>Motion 607</vt:lpstr>
      <vt:lpstr>Motion 608</vt:lpstr>
      <vt:lpstr>Motion 609</vt:lpstr>
      <vt:lpstr>Motion 610</vt:lpstr>
      <vt:lpstr>Motion 611</vt:lpstr>
      <vt:lpstr>Motion 612</vt:lpstr>
      <vt:lpstr>Motion 613 (Withdrawal)</vt:lpstr>
      <vt:lpstr>Motion 614 (Quarantine Last)</vt:lpstr>
      <vt:lpstr>WG LB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2023-07-26T16:22:44Z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