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6"/>
  </p:notesMasterIdLst>
  <p:handoutMasterIdLst>
    <p:handoutMasterId r:id="rId117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  <p:sldId id="1155" r:id="rId1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38" dt="2023-07-13T09:46:57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microsoft.com/office/2015/10/relationships/revisionInfo" Target="revisionInfo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presProps" Target="presProp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viewProps" Target="viewProps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3T10:44:21.834" v="1822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13T09:47:46.079" v="18206" actId="207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13T09:47:46.079" v="18206" actId="20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32:01.877" v="17592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09:44:49.797" v="18164" actId="20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44:49.797" v="18164" actId="20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25:23.511" v="16989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25:23.511" v="16989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0:22.796" v="17084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0:22.796" v="17084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13T09:18:30.267" v="17504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00:27.649" v="17446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9:01.665" v="17190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9:01.665" v="17190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8:19.076" v="17386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8:19.076" v="17386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47.782" v="17516" actId="20577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00:39.429" v="17450" actId="20577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51.688" v="17518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13T09:19:51.688" v="17518" actId="20577"/>
          <ac:spMkLst>
            <pc:docMk/>
            <pc:sldMk cId="755760760" sldId="1137"/>
            <ac:spMk id="2" creationId="{49510D9F-7498-4603-98A7-A6DB1EDD560E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56.488" v="17521" actId="20577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129407089" sldId="1142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3837519420" sldId="1143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18386726" sldId="1144"/>
        </pc:sldMkLst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279924500" sldId="1145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595972681" sldId="1146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671793633" sldId="1147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720861815" sldId="1148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3500904012" sldId="1149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0:38:50.430" v="18221" actId="2057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13T10:38:50.430" v="18221" actId="2057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78911494" sldId="1151"/>
        </pc:sldMkLst>
      </pc:sldChg>
      <pc:sldChg chg="modSp add mod">
        <pc:chgData name="Alfred Asterjadhi" userId="39de57b9-85c0-4fd1-aaac-8ca2b6560ad0" providerId="ADAL" clId="{570731C7-F871-42F1-9270-11458313F9A9}" dt="2023-07-13T09:34:11.034" v="17682" actId="20577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34:11.034" v="17682" actId="20577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30:07.014" v="17590" actId="114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30:07.014" v="17590" actId="114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27:07.350" v="17583" actId="20577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27:07.350" v="17583" actId="20577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47:24.819" v="18203" actId="2057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09:46:30.887" v="18182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09:47:24.819" v="18203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13T10:44:21.834" v="1822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13T10:44:21.834" v="1822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72-32-00be-ieee-802-11be-lb271-comments.xlsx" TargetMode="External"/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8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2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4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16894, 16895, 17835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</a:t>
            </a:r>
            <a:r>
              <a:rPr lang="en-US" sz="1600"/>
              <a:t>: Yunbo Li</a:t>
            </a:r>
            <a:r>
              <a:rPr lang="en-US" sz="1600" dirty="0"/>
              <a:t>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 </a:t>
            </a:r>
            <a:r>
              <a:rPr lang="en-US" sz="1200" b="0" i="1" dirty="0">
                <a:solidFill>
                  <a:schemeClr val="tx1"/>
                </a:solidFill>
              </a:rPr>
              <a:t>[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 </a:t>
            </a:r>
          </a:p>
          <a:p>
            <a:pPr marL="0" indent="0"/>
            <a:r>
              <a:rPr lang="en-US" sz="1400" dirty="0"/>
              <a:t>Discussion: 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r33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Moved:,  		Seconded:</a:t>
            </a:r>
          </a:p>
          <a:p>
            <a:r>
              <a:rPr lang="en-GB" altLang="en-US" sz="2000" dirty="0"/>
              <a:t>Preliminary Result:</a:t>
            </a:r>
          </a:p>
          <a:p>
            <a:r>
              <a:rPr lang="en-GB" sz="2000" dirty="0"/>
              <a:t>Result: 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 Motion (??)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11-21/0706r8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13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 (pass)</a:t>
            </a:r>
          </a:p>
          <a:p>
            <a:r>
              <a:rPr lang="en-US" sz="1600" dirty="0"/>
              <a:t>Result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50A (+1)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Including Editor on-the-fly resolutions during PM1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249940</TotalTime>
  <Words>16442</Words>
  <Application>Microsoft Office PowerPoint</Application>
  <PresentationFormat>On-screen Show (4:3)</PresentationFormat>
  <Paragraphs>1484</Paragraphs>
  <Slides>111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6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  <vt:lpstr>CAD Motion (??)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2023-07-13T10:44:24Z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