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docMetadata/LabelInfo.xml" ContentType="application/vnd.ms-office.classificationlabel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6" Type="http://schemas.microsoft.com/office/2020/02/relationships/classificationlabels" Target="docMetadata/LabelInfo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4"/>
  </p:sldMasterIdLst>
  <p:notesMasterIdLst>
    <p:notesMasterId r:id="rId116"/>
  </p:notesMasterIdLst>
  <p:handoutMasterIdLst>
    <p:handoutMasterId r:id="rId117"/>
  </p:handoutMasterIdLst>
  <p:sldIdLst>
    <p:sldId id="256" r:id="rId5"/>
    <p:sldId id="257" r:id="rId6"/>
    <p:sldId id="552" r:id="rId7"/>
    <p:sldId id="1026" r:id="rId8"/>
    <p:sldId id="1039" r:id="rId9"/>
    <p:sldId id="1038" r:id="rId10"/>
    <p:sldId id="1040" r:id="rId11"/>
    <p:sldId id="710" r:id="rId12"/>
    <p:sldId id="1043" r:id="rId13"/>
    <p:sldId id="1047" r:id="rId14"/>
    <p:sldId id="1048" r:id="rId15"/>
    <p:sldId id="1050" r:id="rId16"/>
    <p:sldId id="1051" r:id="rId17"/>
    <p:sldId id="1052" r:id="rId18"/>
    <p:sldId id="1053" r:id="rId19"/>
    <p:sldId id="1054" r:id="rId20"/>
    <p:sldId id="1055" r:id="rId21"/>
    <p:sldId id="986" r:id="rId22"/>
    <p:sldId id="974" r:id="rId23"/>
    <p:sldId id="1042" r:id="rId24"/>
    <p:sldId id="1056" r:id="rId25"/>
    <p:sldId id="1057" r:id="rId26"/>
    <p:sldId id="1059" r:id="rId27"/>
    <p:sldId id="1060" r:id="rId28"/>
    <p:sldId id="1058" r:id="rId29"/>
    <p:sldId id="1063" r:id="rId30"/>
    <p:sldId id="1061" r:id="rId31"/>
    <p:sldId id="1077" r:id="rId32"/>
    <p:sldId id="1062" r:id="rId33"/>
    <p:sldId id="1065" r:id="rId34"/>
    <p:sldId id="1066" r:id="rId35"/>
    <p:sldId id="1067" r:id="rId36"/>
    <p:sldId id="1068" r:id="rId37"/>
    <p:sldId id="1069" r:id="rId38"/>
    <p:sldId id="1070" r:id="rId39"/>
    <p:sldId id="1071" r:id="rId40"/>
    <p:sldId id="1072" r:id="rId41"/>
    <p:sldId id="1073" r:id="rId42"/>
    <p:sldId id="1074" r:id="rId43"/>
    <p:sldId id="1075" r:id="rId44"/>
    <p:sldId id="1076" r:id="rId45"/>
    <p:sldId id="1078" r:id="rId46"/>
    <p:sldId id="1084" r:id="rId47"/>
    <p:sldId id="1086" r:id="rId48"/>
    <p:sldId id="1079" r:id="rId49"/>
    <p:sldId id="1080" r:id="rId50"/>
    <p:sldId id="1082" r:id="rId51"/>
    <p:sldId id="1083" r:id="rId52"/>
    <p:sldId id="1085" r:id="rId53"/>
    <p:sldId id="1087" r:id="rId54"/>
    <p:sldId id="1088" r:id="rId55"/>
    <p:sldId id="1091" r:id="rId56"/>
    <p:sldId id="1092" r:id="rId57"/>
    <p:sldId id="1089" r:id="rId58"/>
    <p:sldId id="1090" r:id="rId59"/>
    <p:sldId id="1094" r:id="rId60"/>
    <p:sldId id="1097" r:id="rId61"/>
    <p:sldId id="1095" r:id="rId62"/>
    <p:sldId id="1096" r:id="rId63"/>
    <p:sldId id="1107" r:id="rId64"/>
    <p:sldId id="1093" r:id="rId65"/>
    <p:sldId id="1100" r:id="rId66"/>
    <p:sldId id="1099" r:id="rId67"/>
    <p:sldId id="1098" r:id="rId68"/>
    <p:sldId id="1101" r:id="rId69"/>
    <p:sldId id="1102" r:id="rId70"/>
    <p:sldId id="1103" r:id="rId71"/>
    <p:sldId id="1104" r:id="rId72"/>
    <p:sldId id="1105" r:id="rId73"/>
    <p:sldId id="1106" r:id="rId74"/>
    <p:sldId id="1108" r:id="rId75"/>
    <p:sldId id="1116" r:id="rId76"/>
    <p:sldId id="1109" r:id="rId77"/>
    <p:sldId id="1110" r:id="rId78"/>
    <p:sldId id="1111" r:id="rId79"/>
    <p:sldId id="1112" r:id="rId80"/>
    <p:sldId id="1114" r:id="rId81"/>
    <p:sldId id="1120" r:id="rId82"/>
    <p:sldId id="1121" r:id="rId83"/>
    <p:sldId id="1122" r:id="rId84"/>
    <p:sldId id="1123" r:id="rId85"/>
    <p:sldId id="1127" r:id="rId86"/>
    <p:sldId id="1128" r:id="rId87"/>
    <p:sldId id="1129" r:id="rId88"/>
    <p:sldId id="1130" r:id="rId89"/>
    <p:sldId id="1132" r:id="rId90"/>
    <p:sldId id="1133" r:id="rId91"/>
    <p:sldId id="1134" r:id="rId92"/>
    <p:sldId id="1135" r:id="rId93"/>
    <p:sldId id="1131" r:id="rId94"/>
    <p:sldId id="1152" r:id="rId95"/>
    <p:sldId id="1124" r:id="rId96"/>
    <p:sldId id="1136" r:id="rId97"/>
    <p:sldId id="1137" r:id="rId98"/>
    <p:sldId id="1138" r:id="rId99"/>
    <p:sldId id="1142" r:id="rId100"/>
    <p:sldId id="1143" r:id="rId101"/>
    <p:sldId id="1144" r:id="rId102"/>
    <p:sldId id="1145" r:id="rId103"/>
    <p:sldId id="1146" r:id="rId104"/>
    <p:sldId id="1147" r:id="rId105"/>
    <p:sldId id="1148" r:id="rId106"/>
    <p:sldId id="1149" r:id="rId107"/>
    <p:sldId id="1150" r:id="rId108"/>
    <p:sldId id="1151" r:id="rId109"/>
    <p:sldId id="1153" r:id="rId110"/>
    <p:sldId id="1154" r:id="rId111"/>
    <p:sldId id="1113" r:id="rId112"/>
    <p:sldId id="1115" r:id="rId113"/>
    <p:sldId id="880" r:id="rId114"/>
    <p:sldId id="1155" r:id="rId1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70731C7-F871-42F1-9270-11458313F9A9}" v="438" dt="2023-07-13T09:46:57.303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ED083AE6-46FA-4A59-8FB0-9F97EB10719F}" styleName="Light Style 3 - Accent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58" autoAdjust="0"/>
    <p:restoredTop sz="94660"/>
  </p:normalViewPr>
  <p:slideViewPr>
    <p:cSldViewPr>
      <p:cViewPr varScale="1">
        <p:scale>
          <a:sx n="114" d="100"/>
          <a:sy n="114" d="100"/>
        </p:scale>
        <p:origin x="1278" y="84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-5580"/>
    </p:cViewPr>
  </p:sorterViewPr>
  <p:notesViewPr>
    <p:cSldViewPr>
      <p:cViewPr varScale="1">
        <p:scale>
          <a:sx n="85" d="100"/>
          <a:sy n="85" d="100"/>
        </p:scale>
        <p:origin x="3870" y="108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2.xml"/><Relationship Id="rId117" Type="http://schemas.openxmlformats.org/officeDocument/2006/relationships/handoutMaster" Target="handoutMasters/handoutMaster1.xml"/><Relationship Id="rId21" Type="http://schemas.openxmlformats.org/officeDocument/2006/relationships/slide" Target="slides/slide17.xml"/><Relationship Id="rId42" Type="http://schemas.openxmlformats.org/officeDocument/2006/relationships/slide" Target="slides/slide38.xml"/><Relationship Id="rId47" Type="http://schemas.openxmlformats.org/officeDocument/2006/relationships/slide" Target="slides/slide43.xml"/><Relationship Id="rId63" Type="http://schemas.openxmlformats.org/officeDocument/2006/relationships/slide" Target="slides/slide59.xml"/><Relationship Id="rId68" Type="http://schemas.openxmlformats.org/officeDocument/2006/relationships/slide" Target="slides/slide64.xml"/><Relationship Id="rId84" Type="http://schemas.openxmlformats.org/officeDocument/2006/relationships/slide" Target="slides/slide80.xml"/><Relationship Id="rId89" Type="http://schemas.openxmlformats.org/officeDocument/2006/relationships/slide" Target="slides/slide85.xml"/><Relationship Id="rId112" Type="http://schemas.openxmlformats.org/officeDocument/2006/relationships/slide" Target="slides/slide108.xml"/><Relationship Id="rId16" Type="http://schemas.openxmlformats.org/officeDocument/2006/relationships/slide" Target="slides/slide12.xml"/><Relationship Id="rId107" Type="http://schemas.openxmlformats.org/officeDocument/2006/relationships/slide" Target="slides/slide103.xml"/><Relationship Id="rId11" Type="http://schemas.openxmlformats.org/officeDocument/2006/relationships/slide" Target="slides/slide7.xml"/><Relationship Id="rId32" Type="http://schemas.openxmlformats.org/officeDocument/2006/relationships/slide" Target="slides/slide28.xml"/><Relationship Id="rId37" Type="http://schemas.openxmlformats.org/officeDocument/2006/relationships/slide" Target="slides/slide33.xml"/><Relationship Id="rId53" Type="http://schemas.openxmlformats.org/officeDocument/2006/relationships/slide" Target="slides/slide49.xml"/><Relationship Id="rId58" Type="http://schemas.openxmlformats.org/officeDocument/2006/relationships/slide" Target="slides/slide54.xml"/><Relationship Id="rId74" Type="http://schemas.openxmlformats.org/officeDocument/2006/relationships/slide" Target="slides/slide70.xml"/><Relationship Id="rId79" Type="http://schemas.openxmlformats.org/officeDocument/2006/relationships/slide" Target="slides/slide75.xml"/><Relationship Id="rId102" Type="http://schemas.openxmlformats.org/officeDocument/2006/relationships/slide" Target="slides/slide98.xml"/><Relationship Id="rId123" Type="http://schemas.microsoft.com/office/2015/10/relationships/revisionInfo" Target="revisionInfo.xml"/><Relationship Id="rId5" Type="http://schemas.openxmlformats.org/officeDocument/2006/relationships/slide" Target="slides/slide1.xml"/><Relationship Id="rId90" Type="http://schemas.openxmlformats.org/officeDocument/2006/relationships/slide" Target="slides/slide86.xml"/><Relationship Id="rId95" Type="http://schemas.openxmlformats.org/officeDocument/2006/relationships/slide" Target="slides/slide91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43" Type="http://schemas.openxmlformats.org/officeDocument/2006/relationships/slide" Target="slides/slide39.xml"/><Relationship Id="rId48" Type="http://schemas.openxmlformats.org/officeDocument/2006/relationships/slide" Target="slides/slide44.xml"/><Relationship Id="rId64" Type="http://schemas.openxmlformats.org/officeDocument/2006/relationships/slide" Target="slides/slide60.xml"/><Relationship Id="rId69" Type="http://schemas.openxmlformats.org/officeDocument/2006/relationships/slide" Target="slides/slide65.xml"/><Relationship Id="rId113" Type="http://schemas.openxmlformats.org/officeDocument/2006/relationships/slide" Target="slides/slide109.xml"/><Relationship Id="rId118" Type="http://schemas.openxmlformats.org/officeDocument/2006/relationships/presProps" Target="presProps.xml"/><Relationship Id="rId80" Type="http://schemas.openxmlformats.org/officeDocument/2006/relationships/slide" Target="slides/slide76.xml"/><Relationship Id="rId85" Type="http://schemas.openxmlformats.org/officeDocument/2006/relationships/slide" Target="slides/slide81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33" Type="http://schemas.openxmlformats.org/officeDocument/2006/relationships/slide" Target="slides/slide29.xml"/><Relationship Id="rId38" Type="http://schemas.openxmlformats.org/officeDocument/2006/relationships/slide" Target="slides/slide34.xml"/><Relationship Id="rId59" Type="http://schemas.openxmlformats.org/officeDocument/2006/relationships/slide" Target="slides/slide55.xml"/><Relationship Id="rId103" Type="http://schemas.openxmlformats.org/officeDocument/2006/relationships/slide" Target="slides/slide99.xml"/><Relationship Id="rId108" Type="http://schemas.openxmlformats.org/officeDocument/2006/relationships/slide" Target="slides/slide104.xml"/><Relationship Id="rId54" Type="http://schemas.openxmlformats.org/officeDocument/2006/relationships/slide" Target="slides/slide50.xml"/><Relationship Id="rId70" Type="http://schemas.openxmlformats.org/officeDocument/2006/relationships/slide" Target="slides/slide66.xml"/><Relationship Id="rId75" Type="http://schemas.openxmlformats.org/officeDocument/2006/relationships/slide" Target="slides/slide71.xml"/><Relationship Id="rId91" Type="http://schemas.openxmlformats.org/officeDocument/2006/relationships/slide" Target="slides/slide87.xml"/><Relationship Id="rId96" Type="http://schemas.openxmlformats.org/officeDocument/2006/relationships/slide" Target="slides/slide9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49" Type="http://schemas.openxmlformats.org/officeDocument/2006/relationships/slide" Target="slides/slide45.xml"/><Relationship Id="rId114" Type="http://schemas.openxmlformats.org/officeDocument/2006/relationships/slide" Target="slides/slide110.xml"/><Relationship Id="rId119" Type="http://schemas.openxmlformats.org/officeDocument/2006/relationships/viewProps" Target="viewProps.xml"/><Relationship Id="rId44" Type="http://schemas.openxmlformats.org/officeDocument/2006/relationships/slide" Target="slides/slide40.xml"/><Relationship Id="rId60" Type="http://schemas.openxmlformats.org/officeDocument/2006/relationships/slide" Target="slides/slide56.xml"/><Relationship Id="rId65" Type="http://schemas.openxmlformats.org/officeDocument/2006/relationships/slide" Target="slides/slide61.xml"/><Relationship Id="rId81" Type="http://schemas.openxmlformats.org/officeDocument/2006/relationships/slide" Target="slides/slide77.xml"/><Relationship Id="rId86" Type="http://schemas.openxmlformats.org/officeDocument/2006/relationships/slide" Target="slides/slide82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9" Type="http://schemas.openxmlformats.org/officeDocument/2006/relationships/slide" Target="slides/slide35.xml"/><Relationship Id="rId109" Type="http://schemas.openxmlformats.org/officeDocument/2006/relationships/slide" Target="slides/slide105.xml"/><Relationship Id="rId34" Type="http://schemas.openxmlformats.org/officeDocument/2006/relationships/slide" Target="slides/slide30.xml"/><Relationship Id="rId50" Type="http://schemas.openxmlformats.org/officeDocument/2006/relationships/slide" Target="slides/slide46.xml"/><Relationship Id="rId55" Type="http://schemas.openxmlformats.org/officeDocument/2006/relationships/slide" Target="slides/slide51.xml"/><Relationship Id="rId76" Type="http://schemas.openxmlformats.org/officeDocument/2006/relationships/slide" Target="slides/slide72.xml"/><Relationship Id="rId97" Type="http://schemas.openxmlformats.org/officeDocument/2006/relationships/slide" Target="slides/slide93.xml"/><Relationship Id="rId104" Type="http://schemas.openxmlformats.org/officeDocument/2006/relationships/slide" Target="slides/slide100.xml"/><Relationship Id="rId120" Type="http://schemas.openxmlformats.org/officeDocument/2006/relationships/theme" Target="theme/theme1.xml"/><Relationship Id="rId7" Type="http://schemas.openxmlformats.org/officeDocument/2006/relationships/slide" Target="slides/slide3.xml"/><Relationship Id="rId71" Type="http://schemas.openxmlformats.org/officeDocument/2006/relationships/slide" Target="slides/slide67.xml"/><Relationship Id="rId92" Type="http://schemas.openxmlformats.org/officeDocument/2006/relationships/slide" Target="slides/slide88.xml"/><Relationship Id="rId2" Type="http://schemas.openxmlformats.org/officeDocument/2006/relationships/customXml" Target="../customXml/item2.xml"/><Relationship Id="rId29" Type="http://schemas.openxmlformats.org/officeDocument/2006/relationships/slide" Target="slides/slide25.xml"/><Relationship Id="rId24" Type="http://schemas.openxmlformats.org/officeDocument/2006/relationships/slide" Target="slides/slide20.xml"/><Relationship Id="rId40" Type="http://schemas.openxmlformats.org/officeDocument/2006/relationships/slide" Target="slides/slide36.xml"/><Relationship Id="rId45" Type="http://schemas.openxmlformats.org/officeDocument/2006/relationships/slide" Target="slides/slide41.xml"/><Relationship Id="rId66" Type="http://schemas.openxmlformats.org/officeDocument/2006/relationships/slide" Target="slides/slide62.xml"/><Relationship Id="rId87" Type="http://schemas.openxmlformats.org/officeDocument/2006/relationships/slide" Target="slides/slide83.xml"/><Relationship Id="rId110" Type="http://schemas.openxmlformats.org/officeDocument/2006/relationships/slide" Target="slides/slide106.xml"/><Relationship Id="rId115" Type="http://schemas.openxmlformats.org/officeDocument/2006/relationships/slide" Target="slides/slide111.xml"/><Relationship Id="rId61" Type="http://schemas.openxmlformats.org/officeDocument/2006/relationships/slide" Target="slides/slide57.xml"/><Relationship Id="rId82" Type="http://schemas.openxmlformats.org/officeDocument/2006/relationships/slide" Target="slides/slide78.xml"/><Relationship Id="rId19" Type="http://schemas.openxmlformats.org/officeDocument/2006/relationships/slide" Target="slides/slide15.xml"/><Relationship Id="rId14" Type="http://schemas.openxmlformats.org/officeDocument/2006/relationships/slide" Target="slides/slide10.xml"/><Relationship Id="rId30" Type="http://schemas.openxmlformats.org/officeDocument/2006/relationships/slide" Target="slides/slide26.xml"/><Relationship Id="rId35" Type="http://schemas.openxmlformats.org/officeDocument/2006/relationships/slide" Target="slides/slide31.xml"/><Relationship Id="rId56" Type="http://schemas.openxmlformats.org/officeDocument/2006/relationships/slide" Target="slides/slide52.xml"/><Relationship Id="rId77" Type="http://schemas.openxmlformats.org/officeDocument/2006/relationships/slide" Target="slides/slide73.xml"/><Relationship Id="rId100" Type="http://schemas.openxmlformats.org/officeDocument/2006/relationships/slide" Target="slides/slide96.xml"/><Relationship Id="rId105" Type="http://schemas.openxmlformats.org/officeDocument/2006/relationships/slide" Target="slides/slide101.xml"/><Relationship Id="rId8" Type="http://schemas.openxmlformats.org/officeDocument/2006/relationships/slide" Target="slides/slide4.xml"/><Relationship Id="rId51" Type="http://schemas.openxmlformats.org/officeDocument/2006/relationships/slide" Target="slides/slide47.xml"/><Relationship Id="rId72" Type="http://schemas.openxmlformats.org/officeDocument/2006/relationships/slide" Target="slides/slide68.xml"/><Relationship Id="rId93" Type="http://schemas.openxmlformats.org/officeDocument/2006/relationships/slide" Target="slides/slide89.xml"/><Relationship Id="rId98" Type="http://schemas.openxmlformats.org/officeDocument/2006/relationships/slide" Target="slides/slide94.xml"/><Relationship Id="rId121" Type="http://schemas.openxmlformats.org/officeDocument/2006/relationships/tableStyles" Target="tableStyles.xml"/><Relationship Id="rId3" Type="http://schemas.openxmlformats.org/officeDocument/2006/relationships/customXml" Target="../customXml/item3.xml"/><Relationship Id="rId25" Type="http://schemas.openxmlformats.org/officeDocument/2006/relationships/slide" Target="slides/slide21.xml"/><Relationship Id="rId46" Type="http://schemas.openxmlformats.org/officeDocument/2006/relationships/slide" Target="slides/slide42.xml"/><Relationship Id="rId67" Type="http://schemas.openxmlformats.org/officeDocument/2006/relationships/slide" Target="slides/slide63.xml"/><Relationship Id="rId116" Type="http://schemas.openxmlformats.org/officeDocument/2006/relationships/notesMaster" Target="notesMasters/notesMaster1.xml"/><Relationship Id="rId20" Type="http://schemas.openxmlformats.org/officeDocument/2006/relationships/slide" Target="slides/slide16.xml"/><Relationship Id="rId41" Type="http://schemas.openxmlformats.org/officeDocument/2006/relationships/slide" Target="slides/slide37.xml"/><Relationship Id="rId62" Type="http://schemas.openxmlformats.org/officeDocument/2006/relationships/slide" Target="slides/slide58.xml"/><Relationship Id="rId83" Type="http://schemas.openxmlformats.org/officeDocument/2006/relationships/slide" Target="slides/slide79.xml"/><Relationship Id="rId88" Type="http://schemas.openxmlformats.org/officeDocument/2006/relationships/slide" Target="slides/slide84.xml"/><Relationship Id="rId111" Type="http://schemas.openxmlformats.org/officeDocument/2006/relationships/slide" Target="slides/slide107.xml"/><Relationship Id="rId15" Type="http://schemas.openxmlformats.org/officeDocument/2006/relationships/slide" Target="slides/slide11.xml"/><Relationship Id="rId36" Type="http://schemas.openxmlformats.org/officeDocument/2006/relationships/slide" Target="slides/slide32.xml"/><Relationship Id="rId57" Type="http://schemas.openxmlformats.org/officeDocument/2006/relationships/slide" Target="slides/slide53.xml"/><Relationship Id="rId106" Type="http://schemas.openxmlformats.org/officeDocument/2006/relationships/slide" Target="slides/slide102.xml"/><Relationship Id="rId10" Type="http://schemas.openxmlformats.org/officeDocument/2006/relationships/slide" Target="slides/slide6.xml"/><Relationship Id="rId31" Type="http://schemas.openxmlformats.org/officeDocument/2006/relationships/slide" Target="slides/slide27.xml"/><Relationship Id="rId52" Type="http://schemas.openxmlformats.org/officeDocument/2006/relationships/slide" Target="slides/slide48.xml"/><Relationship Id="rId73" Type="http://schemas.openxmlformats.org/officeDocument/2006/relationships/slide" Target="slides/slide69.xml"/><Relationship Id="rId78" Type="http://schemas.openxmlformats.org/officeDocument/2006/relationships/slide" Target="slides/slide74.xml"/><Relationship Id="rId94" Type="http://schemas.openxmlformats.org/officeDocument/2006/relationships/slide" Target="slides/slide90.xml"/><Relationship Id="rId99" Type="http://schemas.openxmlformats.org/officeDocument/2006/relationships/slide" Target="slides/slide95.xml"/><Relationship Id="rId101" Type="http://schemas.openxmlformats.org/officeDocument/2006/relationships/slide" Target="slides/slide97.xml"/><Relationship Id="rId1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lfred Asterjadhi" userId="39de57b9-85c0-4fd1-aaac-8ca2b6560ad0" providerId="ADAL" clId="{B8DD8662-A94E-4851-8378-360A7F03AA7C}"/>
    <pc:docChg chg="undo redo custSel addSld delSld modSld sldOrd modMainMaster">
      <pc:chgData name="Alfred Asterjadhi" userId="39de57b9-85c0-4fd1-aaac-8ca2b6560ad0" providerId="ADAL" clId="{B8DD8662-A94E-4851-8378-360A7F03AA7C}" dt="2023-01-19T22:57:37.202" v="12808" actId="47"/>
      <pc:docMkLst>
        <pc:docMk/>
      </pc:docMkLst>
      <pc:sldChg chg="add del">
        <pc:chgData name="Alfred Asterjadhi" userId="39de57b9-85c0-4fd1-aaac-8ca2b6560ad0" providerId="ADAL" clId="{B8DD8662-A94E-4851-8378-360A7F03AA7C}" dt="2023-01-18T18:32:25.071" v="9986" actId="47"/>
        <pc:sldMkLst>
          <pc:docMk/>
          <pc:sldMk cId="3671386623" sldId="878"/>
        </pc:sldMkLst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8123573" sldId="879"/>
        </pc:sldMkLst>
        <pc:spChg chg="mod">
          <ac:chgData name="Alfred Asterjadhi" userId="39de57b9-85c0-4fd1-aaac-8ca2b6560ad0" providerId="ADAL" clId="{B8DD8662-A94E-4851-8378-360A7F03AA7C}" dt="2023-01-18T18:32:14.726" v="9985" actId="20577"/>
          <ac:spMkLst>
            <pc:docMk/>
            <pc:sldMk cId="18123573" sldId="879"/>
            <ac:spMk id="2" creationId="{A86D7EB9-A3CF-4D03-930A-9B8ADCF170B3}"/>
          </ac:spMkLst>
        </pc:spChg>
        <pc:spChg chg="mod">
          <ac:chgData name="Alfred Asterjadhi" userId="39de57b9-85c0-4fd1-aaac-8ca2b6560ad0" providerId="ADAL" clId="{B8DD8662-A94E-4851-8378-360A7F03AA7C}" dt="2023-01-18T18:32:09.408" v="9975" actId="20577"/>
          <ac:spMkLst>
            <pc:docMk/>
            <pc:sldMk cId="18123573" sldId="879"/>
            <ac:spMk id="3" creationId="{B946A08E-D823-4E69-9597-68FDD3954CC5}"/>
          </ac:spMkLst>
        </pc:spChg>
        <pc:spChg chg="mod">
          <ac:chgData name="Alfred Asterjadhi" userId="39de57b9-85c0-4fd1-aaac-8ca2b6560ad0" providerId="ADAL" clId="{B8DD8662-A94E-4851-8378-360A7F03AA7C}" dt="2023-01-18T18:33:53.733" v="9999" actId="20577"/>
          <ac:spMkLst>
            <pc:docMk/>
            <pc:sldMk cId="18123573" sldId="879"/>
            <ac:spMk id="6" creationId="{68A90A4B-C4A9-45C0-A057-332A374C3CF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6872680" sldId="880"/>
        </pc:sldMkLst>
        <pc:spChg chg="mod">
          <ac:chgData name="Alfred Asterjadhi" userId="39de57b9-85c0-4fd1-aaac-8ca2b6560ad0" providerId="ADAL" clId="{B8DD8662-A94E-4851-8378-360A7F03AA7C}" dt="2023-01-18T18:31:32.532" v="9967" actId="20577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B8DD8662-A94E-4851-8378-360A7F03AA7C}" dt="2023-01-18T18:27:44.528" v="9916" actId="20577"/>
          <ac:spMkLst>
            <pc:docMk/>
            <pc:sldMk cId="26872680" sldId="880"/>
            <ac:spMk id="6" creationId="{901BC188-0DC3-468B-88B2-63081D398E1A}"/>
          </ac:spMkLst>
        </pc:spChg>
      </pc:sldChg>
      <pc:sldChg chg="add del">
        <pc:chgData name="Alfred Asterjadhi" userId="39de57b9-85c0-4fd1-aaac-8ca2b6560ad0" providerId="ADAL" clId="{B8DD8662-A94E-4851-8378-360A7F03AA7C}" dt="2023-01-18T18:32:30.066" v="9987" actId="47"/>
        <pc:sldMkLst>
          <pc:docMk/>
          <pc:sldMk cId="170626906" sldId="881"/>
        </pc:sldMkLst>
      </pc:sldChg>
      <pc:sldChg chg="modSp mod">
        <pc:chgData name="Alfred Asterjadhi" userId="39de57b9-85c0-4fd1-aaac-8ca2b6560ad0" providerId="ADAL" clId="{B8DD8662-A94E-4851-8378-360A7F03AA7C}" dt="2022-12-14T18:24:52.577" v="0"/>
        <pc:sldMkLst>
          <pc:docMk/>
          <pc:sldMk cId="1240827998" sldId="992"/>
        </pc:sldMkLst>
        <pc:spChg chg="mod">
          <ac:chgData name="Alfred Asterjadhi" userId="39de57b9-85c0-4fd1-aaac-8ca2b6560ad0" providerId="ADAL" clId="{B8DD8662-A94E-4851-8378-360A7F03AA7C}" dt="2022-12-14T18:24:52.577" v="0"/>
          <ac:spMkLst>
            <pc:docMk/>
            <pc:sldMk cId="1240827998" sldId="992"/>
            <ac:spMk id="6" creationId="{6B1EBA60-08F1-CA3A-690D-84DA5B8A6D46}"/>
          </ac:spMkLst>
        </pc:spChg>
      </pc:sldChg>
      <pc:sldChg chg="modSp mod">
        <pc:chgData name="Alfred Asterjadhi" userId="39de57b9-85c0-4fd1-aaac-8ca2b6560ad0" providerId="ADAL" clId="{B8DD8662-A94E-4851-8378-360A7F03AA7C}" dt="2022-12-14T18:24:55.055" v="1"/>
        <pc:sldMkLst>
          <pc:docMk/>
          <pc:sldMk cId="4124589093" sldId="993"/>
        </pc:sldMkLst>
        <pc:spChg chg="mod">
          <ac:chgData name="Alfred Asterjadhi" userId="39de57b9-85c0-4fd1-aaac-8ca2b6560ad0" providerId="ADAL" clId="{B8DD8662-A94E-4851-8378-360A7F03AA7C}" dt="2022-12-14T18:24:55.055" v="1"/>
          <ac:spMkLst>
            <pc:docMk/>
            <pc:sldMk cId="4124589093" sldId="993"/>
            <ac:spMk id="6" creationId="{6B1EBA60-08F1-CA3A-690D-84DA5B8A6D46}"/>
          </ac:spMkLst>
        </pc:spChg>
      </pc:sldChg>
      <pc:sldChg chg="del">
        <pc:chgData name="Alfred Asterjadhi" userId="39de57b9-85c0-4fd1-aaac-8ca2b6560ad0" providerId="ADAL" clId="{B8DD8662-A94E-4851-8378-360A7F03AA7C}" dt="2022-12-15T00:03:54.564" v="6" actId="47"/>
        <pc:sldMkLst>
          <pc:docMk/>
          <pc:sldMk cId="3882826035" sldId="994"/>
        </pc:sldMkLst>
      </pc:sldChg>
      <pc:sldChg chg="del">
        <pc:chgData name="Alfred Asterjadhi" userId="39de57b9-85c0-4fd1-aaac-8ca2b6560ad0" providerId="ADAL" clId="{B8DD8662-A94E-4851-8378-360A7F03AA7C}" dt="2022-12-15T00:03:56.932" v="7" actId="47"/>
        <pc:sldMkLst>
          <pc:docMk/>
          <pc:sldMk cId="492611375" sldId="995"/>
        </pc:sldMkLst>
      </pc:sldChg>
      <pc:sldChg chg="del">
        <pc:chgData name="Alfred Asterjadhi" userId="39de57b9-85c0-4fd1-aaac-8ca2b6560ad0" providerId="ADAL" clId="{B8DD8662-A94E-4851-8378-360A7F03AA7C}" dt="2022-12-15T00:03:58.613" v="8" actId="47"/>
        <pc:sldMkLst>
          <pc:docMk/>
          <pc:sldMk cId="3263612895" sldId="996"/>
        </pc:sldMkLst>
      </pc:sldChg>
      <pc:sldChg chg="modSp mod">
        <pc:chgData name="Alfred Asterjadhi" userId="39de57b9-85c0-4fd1-aaac-8ca2b6560ad0" providerId="ADAL" clId="{B8DD8662-A94E-4851-8378-360A7F03AA7C}" dt="2022-12-20T18:12:38.293" v="1105" actId="13926"/>
        <pc:sldMkLst>
          <pc:docMk/>
          <pc:sldMk cId="2232544764" sldId="998"/>
        </pc:sldMkLst>
        <pc:spChg chg="mod">
          <ac:chgData name="Alfred Asterjadhi" userId="39de57b9-85c0-4fd1-aaac-8ca2b6560ad0" providerId="ADAL" clId="{B8DD8662-A94E-4851-8378-360A7F03AA7C}" dt="2022-12-20T18:12:38.293" v="1105" actId="13926"/>
          <ac:spMkLst>
            <pc:docMk/>
            <pc:sldMk cId="2232544764" sldId="998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2-12-14T18:24:57.152" v="2"/>
          <ac:spMkLst>
            <pc:docMk/>
            <pc:sldMk cId="2232544764" sldId="998"/>
            <ac:spMk id="6" creationId="{6B1EBA60-08F1-CA3A-690D-84DA5B8A6D46}"/>
          </ac:spMkLst>
        </pc:spChg>
      </pc:sldChg>
      <pc:sldChg chg="add">
        <pc:chgData name="Alfred Asterjadhi" userId="39de57b9-85c0-4fd1-aaac-8ca2b6560ad0" providerId="ADAL" clId="{B8DD8662-A94E-4851-8378-360A7F03AA7C}" dt="2022-12-15T00:03:51.110" v="5"/>
        <pc:sldMkLst>
          <pc:docMk/>
          <pc:sldMk cId="2485370208" sldId="999"/>
        </pc:sldMkLst>
      </pc:sldChg>
      <pc:sldChg chg="modSp add mod">
        <pc:chgData name="Alfred Asterjadhi" userId="39de57b9-85c0-4fd1-aaac-8ca2b6560ad0" providerId="ADAL" clId="{B8DD8662-A94E-4851-8378-360A7F03AA7C}" dt="2023-01-04T16:12:19.232" v="2100" actId="20577"/>
        <pc:sldMkLst>
          <pc:docMk/>
          <pc:sldMk cId="1128640375" sldId="1000"/>
        </pc:sldMkLst>
        <pc:spChg chg="mod">
          <ac:chgData name="Alfred Asterjadhi" userId="39de57b9-85c0-4fd1-aaac-8ca2b6560ad0" providerId="ADAL" clId="{B8DD8662-A94E-4851-8378-360A7F03AA7C}" dt="2023-01-04T16:12:19.232" v="2100" actId="20577"/>
          <ac:spMkLst>
            <pc:docMk/>
            <pc:sldMk cId="1128640375" sldId="100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09:42.410" v="2047" actId="6549"/>
        <pc:sldMkLst>
          <pc:docMk/>
          <pc:sldMk cId="1122295978" sldId="1001"/>
        </pc:sldMkLst>
        <pc:spChg chg="mod">
          <ac:chgData name="Alfred Asterjadhi" userId="39de57b9-85c0-4fd1-aaac-8ca2b6560ad0" providerId="ADAL" clId="{B8DD8662-A94E-4851-8378-360A7F03AA7C}" dt="2023-01-04T16:09:42.410" v="2047" actId="6549"/>
          <ac:spMkLst>
            <pc:docMk/>
            <pc:sldMk cId="1122295978" sldId="100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0:58.829" v="2099" actId="6549"/>
        <pc:sldMkLst>
          <pc:docMk/>
          <pc:sldMk cId="501279171" sldId="1002"/>
        </pc:sldMkLst>
        <pc:spChg chg="mod">
          <ac:chgData name="Alfred Asterjadhi" userId="39de57b9-85c0-4fd1-aaac-8ca2b6560ad0" providerId="ADAL" clId="{B8DD8662-A94E-4851-8378-360A7F03AA7C}" dt="2023-01-04T16:10:58.829" v="2099" actId="6549"/>
          <ac:spMkLst>
            <pc:docMk/>
            <pc:sldMk cId="501279171" sldId="10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3:46.059" v="2136" actId="6549"/>
        <pc:sldMkLst>
          <pc:docMk/>
          <pc:sldMk cId="4157275889" sldId="1003"/>
        </pc:sldMkLst>
        <pc:spChg chg="mod">
          <ac:chgData name="Alfred Asterjadhi" userId="39de57b9-85c0-4fd1-aaac-8ca2b6560ad0" providerId="ADAL" clId="{B8DD8662-A94E-4851-8378-360A7F03AA7C}" dt="2023-01-04T16:13:46.059" v="2136" actId="6549"/>
          <ac:spMkLst>
            <pc:docMk/>
            <pc:sldMk cId="4157275889" sldId="1003"/>
            <ac:spMk id="10" creationId="{99A414B4-2CCE-47B7-A036-CF3630BA2538}"/>
          </ac:spMkLst>
        </pc:spChg>
      </pc:sldChg>
      <pc:sldChg chg="addSp delSp modSp new mod">
        <pc:chgData name="Alfred Asterjadhi" userId="39de57b9-85c0-4fd1-aaac-8ca2b6560ad0" providerId="ADAL" clId="{B8DD8662-A94E-4851-8378-360A7F03AA7C}" dt="2023-01-04T16:22:03.034" v="2296"/>
        <pc:sldMkLst>
          <pc:docMk/>
          <pc:sldMk cId="430197977" sldId="1004"/>
        </pc:sldMkLst>
        <pc:spChg chg="mod">
          <ac:chgData name="Alfred Asterjadhi" userId="39de57b9-85c0-4fd1-aaac-8ca2b6560ad0" providerId="ADAL" clId="{B8DD8662-A94E-4851-8378-360A7F03AA7C}" dt="2022-12-20T18:28:17.362" v="1203" actId="20577"/>
          <ac:spMkLst>
            <pc:docMk/>
            <pc:sldMk cId="430197977" sldId="100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4T16:22:03.034" v="2296"/>
          <ac:spMkLst>
            <pc:docMk/>
            <pc:sldMk cId="430197977" sldId="100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48.637" v="1039"/>
          <ac:spMkLst>
            <pc:docMk/>
            <pc:sldMk cId="430197977" sldId="1004"/>
            <ac:spMk id="6" creationId="{21F332DB-44DE-AE64-845A-7733972B767F}"/>
          </ac:spMkLst>
        </pc:spChg>
        <pc:graphicFrameChg chg="add del mod">
          <ac:chgData name="Alfred Asterjadhi" userId="39de57b9-85c0-4fd1-aaac-8ca2b6560ad0" providerId="ADAL" clId="{B8DD8662-A94E-4851-8378-360A7F03AA7C}" dt="2022-12-16T21:13:17.388" v="576"/>
          <ac:graphicFrameMkLst>
            <pc:docMk/>
            <pc:sldMk cId="430197977" sldId="1004"/>
            <ac:graphicFrameMk id="7" creationId="{84C484CF-F76E-AD7A-656C-D0233021A1D8}"/>
          </ac:graphicFrameMkLst>
        </pc:graphicFrameChg>
      </pc:sldChg>
      <pc:sldChg chg="modSp new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60659810" sldId="1005"/>
        </pc:sldMkLst>
        <pc:spChg chg="mod">
          <ac:chgData name="Alfred Asterjadhi" userId="39de57b9-85c0-4fd1-aaac-8ca2b6560ad0" providerId="ADAL" clId="{B8DD8662-A94E-4851-8378-360A7F03AA7C}" dt="2022-12-15T01:21:25.314" v="76" actId="20577"/>
          <ac:spMkLst>
            <pc:docMk/>
            <pc:sldMk cId="60659810" sldId="1005"/>
            <ac:spMk id="2" creationId="{757CD009-C0FB-3FA1-2C3A-8C4A62CAD754}"/>
          </ac:spMkLst>
        </pc:spChg>
        <pc:spChg chg="mod">
          <ac:chgData name="Alfred Asterjadhi" userId="39de57b9-85c0-4fd1-aaac-8ca2b6560ad0" providerId="ADAL" clId="{B8DD8662-A94E-4851-8378-360A7F03AA7C}" dt="2022-12-15T00:07:42.866" v="54"/>
          <ac:spMkLst>
            <pc:docMk/>
            <pc:sldMk cId="60659810" sldId="1005"/>
            <ac:spMk id="3" creationId="{E0A1AA61-4025-51EE-E804-C9D7725CABE0}"/>
          </ac:spMkLst>
        </pc:spChg>
        <pc:spChg chg="mod">
          <ac:chgData name="Alfred Asterjadhi" userId="39de57b9-85c0-4fd1-aaac-8ca2b6560ad0" providerId="ADAL" clId="{B8DD8662-A94E-4851-8378-360A7F03AA7C}" dt="2023-01-15T23:12:33.898" v="4145"/>
          <ac:spMkLst>
            <pc:docMk/>
            <pc:sldMk cId="60659810" sldId="1005"/>
            <ac:spMk id="6" creationId="{6F61EB7A-C482-E91D-3EC0-60E73555401C}"/>
          </ac:spMkLst>
        </pc:spChg>
      </pc:sldChg>
      <pc:sldChg chg="modSp new del mod">
        <pc:chgData name="Alfred Asterjadhi" userId="39de57b9-85c0-4fd1-aaac-8ca2b6560ad0" providerId="ADAL" clId="{B8DD8662-A94E-4851-8378-360A7F03AA7C}" dt="2022-12-16T21:56:29.986" v="958" actId="47"/>
        <pc:sldMkLst>
          <pc:docMk/>
          <pc:sldMk cId="444519137" sldId="1006"/>
        </pc:sldMkLst>
        <pc:spChg chg="mod">
          <ac:chgData name="Alfred Asterjadhi" userId="39de57b9-85c0-4fd1-aaac-8ca2b6560ad0" providerId="ADAL" clId="{B8DD8662-A94E-4851-8378-360A7F03AA7C}" dt="2022-12-16T21:29:49.910" v="957" actId="207"/>
          <ac:spMkLst>
            <pc:docMk/>
            <pc:sldMk cId="444519137" sldId="1006"/>
            <ac:spMk id="2" creationId="{DDB1D379-C26E-DC72-BABA-6A18A62499E9}"/>
          </ac:spMkLst>
        </pc:spChg>
        <pc:spChg chg="mod">
          <ac:chgData name="Alfred Asterjadhi" userId="39de57b9-85c0-4fd1-aaac-8ca2b6560ad0" providerId="ADAL" clId="{B8DD8662-A94E-4851-8378-360A7F03AA7C}" dt="2022-12-15T23:39:03.553" v="331" actId="20577"/>
          <ac:spMkLst>
            <pc:docMk/>
            <pc:sldMk cId="444519137" sldId="1006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1:25:49.645" v="835" actId="47"/>
        <pc:sldMkLst>
          <pc:docMk/>
          <pc:sldMk cId="2818191974" sldId="1007"/>
        </pc:sldMkLst>
        <pc:spChg chg="mod">
          <ac:chgData name="Alfred Asterjadhi" userId="39de57b9-85c0-4fd1-aaac-8ca2b6560ad0" providerId="ADAL" clId="{B8DD8662-A94E-4851-8378-360A7F03AA7C}" dt="2022-12-16T17:30:19.191" v="408" actId="20577"/>
          <ac:spMkLst>
            <pc:docMk/>
            <pc:sldMk cId="2818191974" sldId="1007"/>
            <ac:spMk id="3" creationId="{88DD5996-1F14-C9AB-9A9A-D76A6FE9F262}"/>
          </ac:spMkLst>
        </pc:spChg>
      </pc:sldChg>
      <pc:sldChg chg="add del">
        <pc:chgData name="Alfred Asterjadhi" userId="39de57b9-85c0-4fd1-aaac-8ca2b6560ad0" providerId="ADAL" clId="{B8DD8662-A94E-4851-8378-360A7F03AA7C}" dt="2022-12-16T20:55:40.999" v="410" actId="2890"/>
        <pc:sldMkLst>
          <pc:docMk/>
          <pc:sldMk cId="2881194398" sldId="1008"/>
        </pc:sldMkLst>
      </pc:sldChg>
      <pc:sldChg chg="modSp add del mod">
        <pc:chgData name="Alfred Asterjadhi" userId="39de57b9-85c0-4fd1-aaac-8ca2b6560ad0" providerId="ADAL" clId="{B8DD8662-A94E-4851-8378-360A7F03AA7C}" dt="2022-12-16T21:59:01.662" v="995" actId="47"/>
        <pc:sldMkLst>
          <pc:docMk/>
          <pc:sldMk cId="3193816989" sldId="1008"/>
        </pc:sldMkLst>
        <pc:spChg chg="mod">
          <ac:chgData name="Alfred Asterjadhi" userId="39de57b9-85c0-4fd1-aaac-8ca2b6560ad0" providerId="ADAL" clId="{B8DD8662-A94E-4851-8378-360A7F03AA7C}" dt="2022-12-16T21:56:57.654" v="962" actId="21"/>
          <ac:spMkLst>
            <pc:docMk/>
            <pc:sldMk cId="3193816989" sldId="1008"/>
            <ac:spMk id="3" creationId="{A9E34378-9170-7837-44E5-16BEC792DF85}"/>
          </ac:spMkLst>
        </pc:spChg>
      </pc:sldChg>
      <pc:sldChg chg="modSp add del mod">
        <pc:chgData name="Alfred Asterjadhi" userId="39de57b9-85c0-4fd1-aaac-8ca2b6560ad0" providerId="ADAL" clId="{B8DD8662-A94E-4851-8378-360A7F03AA7C}" dt="2022-12-16T22:00:40.132" v="1031" actId="47"/>
        <pc:sldMkLst>
          <pc:docMk/>
          <pc:sldMk cId="263294511" sldId="1009"/>
        </pc:sldMkLst>
        <pc:spChg chg="mod">
          <ac:chgData name="Alfred Asterjadhi" userId="39de57b9-85c0-4fd1-aaac-8ca2b6560ad0" providerId="ADAL" clId="{B8DD8662-A94E-4851-8378-360A7F03AA7C}" dt="2022-12-16T20:57:27.663" v="433"/>
          <ac:spMkLst>
            <pc:docMk/>
            <pc:sldMk cId="263294511" sldId="1009"/>
            <ac:spMk id="3" creationId="{A9E34378-9170-7837-44E5-16BEC792DF85}"/>
          </ac:spMkLst>
        </pc:spChg>
      </pc:sldChg>
      <pc:sldChg chg="modSp add mod">
        <pc:chgData name="Alfred Asterjadhi" userId="39de57b9-85c0-4fd1-aaac-8ca2b6560ad0" providerId="ADAL" clId="{B8DD8662-A94E-4851-8378-360A7F03AA7C}" dt="2023-01-04T16:17:07.408" v="2199" actId="6549"/>
        <pc:sldMkLst>
          <pc:docMk/>
          <pc:sldMk cId="2545069674" sldId="1010"/>
        </pc:sldMkLst>
        <pc:spChg chg="mod">
          <ac:chgData name="Alfred Asterjadhi" userId="39de57b9-85c0-4fd1-aaac-8ca2b6560ad0" providerId="ADAL" clId="{B8DD8662-A94E-4851-8378-360A7F03AA7C}" dt="2022-12-16T21:07:52.622" v="566" actId="20577"/>
          <ac:spMkLst>
            <pc:docMk/>
            <pc:sldMk cId="2545069674" sldId="101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04T16:17:07.408" v="2199" actId="6549"/>
          <ac:spMkLst>
            <pc:docMk/>
            <pc:sldMk cId="2545069674" sldId="1010"/>
            <ac:spMk id="3" creationId="{259D4704-B128-129E-1B24-DB5C108A3BFD}"/>
          </ac:spMkLst>
        </pc:spChg>
      </pc:sldChg>
      <pc:sldChg chg="modSp add del mod">
        <pc:chgData name="Alfred Asterjadhi" userId="39de57b9-85c0-4fd1-aaac-8ca2b6560ad0" providerId="ADAL" clId="{B8DD8662-A94E-4851-8378-360A7F03AA7C}" dt="2022-12-20T18:28:11.230" v="1202" actId="47"/>
        <pc:sldMkLst>
          <pc:docMk/>
          <pc:sldMk cId="4032704106" sldId="1011"/>
        </pc:sldMkLst>
        <pc:spChg chg="mod">
          <ac:chgData name="Alfred Asterjadhi" userId="39de57b9-85c0-4fd1-aaac-8ca2b6560ad0" providerId="ADAL" clId="{B8DD8662-A94E-4851-8378-360A7F03AA7C}" dt="2022-12-16T21:10:15.121" v="574" actId="20577"/>
          <ac:spMkLst>
            <pc:docMk/>
            <pc:sldMk cId="4032704106" sldId="101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2-12-16T21:08:15.443" v="573" actId="5793"/>
          <ac:spMkLst>
            <pc:docMk/>
            <pc:sldMk cId="4032704106" sldId="1011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05T16:10:03.475" v="2655" actId="13926"/>
        <pc:sldMkLst>
          <pc:docMk/>
          <pc:sldMk cId="2091172813" sldId="1012"/>
        </pc:sldMkLst>
        <pc:spChg chg="mod">
          <ac:chgData name="Alfred Asterjadhi" userId="39de57b9-85c0-4fd1-aaac-8ca2b6560ad0" providerId="ADAL" clId="{B8DD8662-A94E-4851-8378-360A7F03AA7C}" dt="2022-12-20T18:28:25.332" v="1204" actId="20577"/>
          <ac:spMkLst>
            <pc:docMk/>
            <pc:sldMk cId="2091172813" sldId="101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6:10:03.475" v="2655" actId="13926"/>
          <ac:spMkLst>
            <pc:docMk/>
            <pc:sldMk cId="2091172813" sldId="1012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0.930" v="1040"/>
          <ac:spMkLst>
            <pc:docMk/>
            <pc:sldMk cId="2091172813" sldId="1012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9T23:39:02.219" v="2773" actId="20577"/>
        <pc:sldMkLst>
          <pc:docMk/>
          <pc:sldMk cId="2490580688" sldId="1013"/>
        </pc:sldMkLst>
        <pc:spChg chg="mod">
          <ac:chgData name="Alfred Asterjadhi" userId="39de57b9-85c0-4fd1-aaac-8ca2b6560ad0" providerId="ADAL" clId="{B8DD8662-A94E-4851-8378-360A7F03AA7C}" dt="2022-12-20T18:28:32.264" v="1205" actId="20577"/>
          <ac:spMkLst>
            <pc:docMk/>
            <pc:sldMk cId="2490580688" sldId="101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9T23:39:02.219" v="2773" actId="20577"/>
          <ac:spMkLst>
            <pc:docMk/>
            <pc:sldMk cId="2490580688" sldId="1013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3.115" v="1041"/>
          <ac:spMkLst>
            <pc:docMk/>
            <pc:sldMk cId="2490580688" sldId="1013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05T15:55:25.141" v="2567" actId="20577"/>
        <pc:sldMkLst>
          <pc:docMk/>
          <pc:sldMk cId="462832209" sldId="1014"/>
        </pc:sldMkLst>
        <pc:spChg chg="mod">
          <ac:chgData name="Alfred Asterjadhi" userId="39de57b9-85c0-4fd1-aaac-8ca2b6560ad0" providerId="ADAL" clId="{B8DD8662-A94E-4851-8378-360A7F03AA7C}" dt="2022-12-20T18:28:36.804" v="1206" actId="20577"/>
          <ac:spMkLst>
            <pc:docMk/>
            <pc:sldMk cId="462832209" sldId="101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5T15:55:25.141" v="2567" actId="20577"/>
          <ac:spMkLst>
            <pc:docMk/>
            <pc:sldMk cId="462832209" sldId="1014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0:55.455" v="1042"/>
          <ac:spMkLst>
            <pc:docMk/>
            <pc:sldMk cId="462832209" sldId="1014"/>
            <ac:spMk id="6" creationId="{21F332DB-44DE-AE64-845A-7733972B767F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94852306" sldId="1015"/>
        </pc:sldMkLst>
        <pc:spChg chg="mod">
          <ac:chgData name="Alfred Asterjadhi" userId="39de57b9-85c0-4fd1-aaac-8ca2b6560ad0" providerId="ADAL" clId="{B8DD8662-A94E-4851-8378-360A7F03AA7C}" dt="2022-12-22T19:28:21.919" v="1308" actId="20577"/>
          <ac:spMkLst>
            <pc:docMk/>
            <pc:sldMk cId="94852306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16T22:00:32.452" v="1030" actId="20577"/>
          <ac:spMkLst>
            <pc:docMk/>
            <pc:sldMk cId="94852306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2-12-16T22:21:00.093" v="1045"/>
          <ac:spMkLst>
            <pc:docMk/>
            <pc:sldMk cId="94852306" sldId="1015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7T16:33:29.431" v="8273"/>
        <pc:sldMkLst>
          <pc:docMk/>
          <pc:sldMk cId="3794989235" sldId="1015"/>
        </pc:sldMkLst>
        <pc:spChg chg="mod">
          <ac:chgData name="Alfred Asterjadhi" userId="39de57b9-85c0-4fd1-aaac-8ca2b6560ad0" providerId="ADAL" clId="{B8DD8662-A94E-4851-8378-360A7F03AA7C}" dt="2023-01-16T22:26:43.265" v="6287" actId="20577"/>
          <ac:spMkLst>
            <pc:docMk/>
            <pc:sldMk cId="3794989235" sldId="101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33:29.431" v="8273"/>
          <ac:spMkLst>
            <pc:docMk/>
            <pc:sldMk cId="3794989235" sldId="1015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8.180" v="4140"/>
          <ac:spMkLst>
            <pc:docMk/>
            <pc:sldMk cId="3794989235" sldId="1015"/>
            <ac:spMk id="6" creationId="{21F332DB-44DE-AE64-845A-7733972B767F}"/>
          </ac:spMkLst>
        </pc:spChg>
      </pc:sldChg>
      <pc:sldChg chg="new del">
        <pc:chgData name="Alfred Asterjadhi" userId="39de57b9-85c0-4fd1-aaac-8ca2b6560ad0" providerId="ADAL" clId="{B8DD8662-A94E-4851-8378-360A7F03AA7C}" dt="2022-12-16T22:21:19.964" v="1046" actId="47"/>
        <pc:sldMkLst>
          <pc:docMk/>
          <pc:sldMk cId="2769223881" sldId="1016"/>
        </pc:sldMkLst>
      </pc:sldChg>
      <pc:sldChg chg="modSp add mod">
        <pc:chgData name="Alfred Asterjadhi" userId="39de57b9-85c0-4fd1-aaac-8ca2b6560ad0" providerId="ADAL" clId="{B8DD8662-A94E-4851-8378-360A7F03AA7C}" dt="2023-01-15T23:10:38.571" v="4108" actId="20577"/>
        <pc:sldMkLst>
          <pc:docMk/>
          <pc:sldMk cId="2827502970" sldId="1017"/>
        </pc:sldMkLst>
        <pc:spChg chg="mod">
          <ac:chgData name="Alfred Asterjadhi" userId="39de57b9-85c0-4fd1-aaac-8ca2b6560ad0" providerId="ADAL" clId="{B8DD8662-A94E-4851-8378-360A7F03AA7C}" dt="2023-01-15T23:10:38.571" v="4108" actId="20577"/>
          <ac:spMkLst>
            <pc:docMk/>
            <pc:sldMk cId="2827502970" sldId="1017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4T23:43:37.230" v="3473" actId="20577"/>
          <ac:spMkLst>
            <pc:docMk/>
            <pc:sldMk cId="2827502970" sldId="1017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B8DD8662-A94E-4851-8378-360A7F03AA7C}" dt="2022-12-22T19:42:35.581" v="1327" actId="47"/>
        <pc:sldMkLst>
          <pc:docMk/>
          <pc:sldMk cId="942588821" sldId="1018"/>
        </pc:sldMkLst>
        <pc:spChg chg="mod">
          <ac:chgData name="Alfred Asterjadhi" userId="39de57b9-85c0-4fd1-aaac-8ca2b6560ad0" providerId="ADAL" clId="{B8DD8662-A94E-4851-8378-360A7F03AA7C}" dt="2022-12-22T19:28:31.689" v="1311" actId="20577"/>
          <ac:spMkLst>
            <pc:docMk/>
            <pc:sldMk cId="942588821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2-12-22T19:28:44.624" v="1326" actId="20577"/>
          <ac:spMkLst>
            <pc:docMk/>
            <pc:sldMk cId="942588821" sldId="101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05T16:10:18.352" v="2657" actId="2696"/>
        <pc:sldMkLst>
          <pc:docMk/>
          <pc:sldMk cId="1464452565" sldId="1018"/>
        </pc:sldMkLst>
        <pc:spChg chg="mod">
          <ac:chgData name="Alfred Asterjadhi" userId="39de57b9-85c0-4fd1-aaac-8ca2b6560ad0" providerId="ADAL" clId="{B8DD8662-A94E-4851-8378-360A7F03AA7C}" dt="2023-01-02T23:03:56.133" v="1731" actId="20577"/>
          <ac:spMkLst>
            <pc:docMk/>
            <pc:sldMk cId="1464452565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02T22:50:11.596" v="1709" actId="20577"/>
          <ac:spMkLst>
            <pc:docMk/>
            <pc:sldMk cId="1464452565" sldId="1018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8T16:25:38.998" v="9906" actId="20577"/>
        <pc:sldMkLst>
          <pc:docMk/>
          <pc:sldMk cId="4213171007" sldId="1018"/>
        </pc:sldMkLst>
        <pc:spChg chg="mod">
          <ac:chgData name="Alfred Asterjadhi" userId="39de57b9-85c0-4fd1-aaac-8ca2b6560ad0" providerId="ADAL" clId="{B8DD8662-A94E-4851-8378-360A7F03AA7C}" dt="2023-01-16T22:26:45.957" v="6288" actId="20577"/>
          <ac:spMkLst>
            <pc:docMk/>
            <pc:sldMk cId="4213171007" sldId="101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8T16:25:38.998" v="9906" actId="20577"/>
          <ac:spMkLst>
            <pc:docMk/>
            <pc:sldMk cId="4213171007" sldId="1018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21.312" v="4141"/>
          <ac:spMkLst>
            <pc:docMk/>
            <pc:sldMk cId="4213171007" sldId="1018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6:17.115" v="5964" actId="6549"/>
        <pc:sldMkLst>
          <pc:docMk/>
          <pc:sldMk cId="886190304" sldId="1019"/>
        </pc:sldMkLst>
        <pc:spChg chg="mod">
          <ac:chgData name="Alfred Asterjadhi" userId="39de57b9-85c0-4fd1-aaac-8ca2b6560ad0" providerId="ADAL" clId="{B8DD8662-A94E-4851-8378-360A7F03AA7C}" dt="2023-01-15T23:08:20.140" v="4069" actId="20577"/>
          <ac:spMkLst>
            <pc:docMk/>
            <pc:sldMk cId="886190304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6:17.115" v="5964" actId="6549"/>
          <ac:spMkLst>
            <pc:docMk/>
            <pc:sldMk cId="886190304" sldId="101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05.479" v="4114"/>
          <ac:spMkLst>
            <pc:docMk/>
            <pc:sldMk cId="886190304" sldId="101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10690737" sldId="1019"/>
        </pc:sldMkLst>
        <pc:spChg chg="mod">
          <ac:chgData name="Alfred Asterjadhi" userId="39de57b9-85c0-4fd1-aaac-8ca2b6560ad0" providerId="ADAL" clId="{B8DD8662-A94E-4851-8378-360A7F03AA7C}" dt="2023-01-15T14:34:57.550" v="3537" actId="20577"/>
          <ac:spMkLst>
            <pc:docMk/>
            <pc:sldMk cId="3210690737" sldId="101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6:06:39.094" v="2651" actId="20577"/>
          <ac:spMkLst>
            <pc:docMk/>
            <pc:sldMk cId="3210690737" sldId="101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7T16:29:46.955" v="8232"/>
        <pc:sldMkLst>
          <pc:docMk/>
          <pc:sldMk cId="1642156474" sldId="1020"/>
        </pc:sldMkLst>
        <pc:spChg chg="mod">
          <ac:chgData name="Alfred Asterjadhi" userId="39de57b9-85c0-4fd1-aaac-8ca2b6560ad0" providerId="ADAL" clId="{B8DD8662-A94E-4851-8378-360A7F03AA7C}" dt="2023-01-16T22:26:37.869" v="6286" actId="20577"/>
          <ac:spMkLst>
            <pc:docMk/>
            <pc:sldMk cId="1642156474" sldId="102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6:29:46.955" v="8232"/>
          <ac:spMkLst>
            <pc:docMk/>
            <pc:sldMk cId="1642156474" sldId="1020"/>
            <ac:spMk id="3" creationId="{88DD5996-1F14-C9AB-9A9A-D76A6FE9F262}"/>
          </ac:spMkLst>
        </pc:spChg>
        <pc:spChg chg="mod">
          <ac:chgData name="Alfred Asterjadhi" userId="39de57b9-85c0-4fd1-aaac-8ca2b6560ad0" providerId="ADAL" clId="{B8DD8662-A94E-4851-8378-360A7F03AA7C}" dt="2023-01-15T23:12:14.904" v="4139"/>
          <ac:spMkLst>
            <pc:docMk/>
            <pc:sldMk cId="1642156474" sldId="1020"/>
            <ac:spMk id="6" creationId="{21F332DB-44DE-AE64-845A-7733972B767F}"/>
          </ac:spMkLst>
        </pc:spChg>
      </pc:sldChg>
      <pc:sldChg chg="modSp add mod">
        <pc:chgData name="Alfred Asterjadhi" userId="39de57b9-85c0-4fd1-aaac-8ca2b6560ad0" providerId="ADAL" clId="{B8DD8662-A94E-4851-8378-360A7F03AA7C}" dt="2023-01-16T19:27:37.416" v="5992"/>
        <pc:sldMkLst>
          <pc:docMk/>
          <pc:sldMk cId="2774577009" sldId="1021"/>
        </pc:sldMkLst>
        <pc:spChg chg="mod">
          <ac:chgData name="Alfred Asterjadhi" userId="39de57b9-85c0-4fd1-aaac-8ca2b6560ad0" providerId="ADAL" clId="{B8DD8662-A94E-4851-8378-360A7F03AA7C}" dt="2023-01-15T23:08:26.018" v="4074" actId="20577"/>
          <ac:spMkLst>
            <pc:docMk/>
            <pc:sldMk cId="2774577009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7:37.416" v="5992"/>
          <ac:spMkLst>
            <pc:docMk/>
            <pc:sldMk cId="2774577009" sldId="1021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5T23:11:11.423" v="4117"/>
          <ac:spMkLst>
            <pc:docMk/>
            <pc:sldMk cId="2774577009" sldId="1021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3281197443" sldId="1021"/>
        </pc:sldMkLst>
        <pc:spChg chg="mod">
          <ac:chgData name="Alfred Asterjadhi" userId="39de57b9-85c0-4fd1-aaac-8ca2b6560ad0" providerId="ADAL" clId="{B8DD8662-A94E-4851-8378-360A7F03AA7C}" dt="2023-01-15T14:35:02.235" v="3540" actId="20577"/>
          <ac:spMkLst>
            <pc:docMk/>
            <pc:sldMk cId="3281197443" sldId="1021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05T19:45:21.038" v="2722" actId="20577"/>
          <ac:spMkLst>
            <pc:docMk/>
            <pc:sldMk cId="3281197443" sldId="1021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1T23:14:59.538" v="2779" actId="47"/>
        <pc:sldMkLst>
          <pc:docMk/>
          <pc:sldMk cId="2793949945" sldId="1022"/>
        </pc:sldMkLst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34414579" sldId="1023"/>
        </pc:sldMkLst>
        <pc:spChg chg="mod">
          <ac:chgData name="Alfred Asterjadhi" userId="39de57b9-85c0-4fd1-aaac-8ca2b6560ad0" providerId="ADAL" clId="{B8DD8662-A94E-4851-8378-360A7F03AA7C}" dt="2023-01-15T14:35:05.263" v="3541" actId="20577"/>
          <ac:spMkLst>
            <pc:docMk/>
            <pc:sldMk cId="634414579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3T00:00:49.229" v="3319" actId="20577"/>
          <ac:spMkLst>
            <pc:docMk/>
            <pc:sldMk cId="634414579" sldId="1023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9:35.196" v="6030" actId="6549"/>
        <pc:sldMkLst>
          <pc:docMk/>
          <pc:sldMk cId="3360541648" sldId="1023"/>
        </pc:sldMkLst>
        <pc:spChg chg="mod">
          <ac:chgData name="Alfred Asterjadhi" userId="39de57b9-85c0-4fd1-aaac-8ca2b6560ad0" providerId="ADAL" clId="{B8DD8662-A94E-4851-8378-360A7F03AA7C}" dt="2023-01-15T23:08:31.254" v="4077" actId="20577"/>
          <ac:spMkLst>
            <pc:docMk/>
            <pc:sldMk cId="3360541648" sldId="1023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29:35.196" v="6030" actId="6549"/>
          <ac:spMkLst>
            <pc:docMk/>
            <pc:sldMk cId="3360541648" sldId="1023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15.093" v="4118" actId="478"/>
          <ac:spMkLst>
            <pc:docMk/>
            <pc:sldMk cId="3360541648" sldId="1023"/>
            <ac:spMk id="6" creationId="{536B0377-C8E2-442F-A310-3A1EE7A7D0C0}"/>
          </ac:spMkLst>
        </pc:spChg>
        <pc:spChg chg="add del">
          <ac:chgData name="Alfred Asterjadhi" userId="39de57b9-85c0-4fd1-aaac-8ca2b6560ad0" providerId="ADAL" clId="{B8DD8662-A94E-4851-8378-360A7F03AA7C}" dt="2023-01-15T23:11:16.459" v="4120" actId="22"/>
          <ac:spMkLst>
            <pc:docMk/>
            <pc:sldMk cId="3360541648" sldId="1023"/>
            <ac:spMk id="8" creationId="{9421095C-CA10-A51C-207C-6C8F544FF220}"/>
          </ac:spMkLst>
        </pc:spChg>
        <pc:spChg chg="add mod">
          <ac:chgData name="Alfred Asterjadhi" userId="39de57b9-85c0-4fd1-aaac-8ca2b6560ad0" providerId="ADAL" clId="{B8DD8662-A94E-4851-8378-360A7F03AA7C}" dt="2023-01-15T23:11:22.337" v="4121"/>
          <ac:spMkLst>
            <pc:docMk/>
            <pc:sldMk cId="3360541648" sldId="1023"/>
            <ac:spMk id="9" creationId="{AB368F28-02C7-0EAF-6701-90D49BEB255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34:39.983" v="6121"/>
        <pc:sldMkLst>
          <pc:docMk/>
          <pc:sldMk cId="65631416" sldId="1024"/>
        </pc:sldMkLst>
        <pc:spChg chg="mod">
          <ac:chgData name="Alfred Asterjadhi" userId="39de57b9-85c0-4fd1-aaac-8ca2b6560ad0" providerId="ADAL" clId="{B8DD8662-A94E-4851-8378-360A7F03AA7C}" dt="2023-01-15T23:08:43.322" v="4089" actId="20577"/>
          <ac:spMkLst>
            <pc:docMk/>
            <pc:sldMk cId="65631416" sldId="1024"/>
            <ac:spMk id="2" creationId="{12372A2F-8025-42D4-B5ED-6E7667DF00C8}"/>
          </ac:spMkLst>
        </pc:spChg>
        <pc:spChg chg="add mod">
          <ac:chgData name="Alfred Asterjadhi" userId="39de57b9-85c0-4fd1-aaac-8ca2b6560ad0" providerId="ADAL" clId="{B8DD8662-A94E-4851-8378-360A7F03AA7C}" dt="2023-01-15T23:11:29.618" v="4124"/>
          <ac:spMkLst>
            <pc:docMk/>
            <pc:sldMk cId="65631416" sldId="1024"/>
            <ac:spMk id="3" creationId="{7704E9DB-6FC6-94C7-876F-A0938782D8FD}"/>
          </ac:spMkLst>
        </pc:spChg>
        <pc:spChg chg="del">
          <ac:chgData name="Alfred Asterjadhi" userId="39de57b9-85c0-4fd1-aaac-8ca2b6560ad0" providerId="ADAL" clId="{B8DD8662-A94E-4851-8378-360A7F03AA7C}" dt="2023-01-15T23:11:29.319" v="4123" actId="478"/>
          <ac:spMkLst>
            <pc:docMk/>
            <pc:sldMk cId="65631416" sldId="1024"/>
            <ac:spMk id="6" creationId="{B63EF7E7-1362-4206-B209-115D49A6AA5A}"/>
          </ac:spMkLst>
        </pc:spChg>
        <pc:spChg chg="mod">
          <ac:chgData name="Alfred Asterjadhi" userId="39de57b9-85c0-4fd1-aaac-8ca2b6560ad0" providerId="ADAL" clId="{B8DD8662-A94E-4851-8378-360A7F03AA7C}" dt="2023-01-16T19:34:39.983" v="6121"/>
          <ac:spMkLst>
            <pc:docMk/>
            <pc:sldMk cId="65631416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2420227771" sldId="1024"/>
        </pc:sldMkLst>
        <pc:spChg chg="mod">
          <ac:chgData name="Alfred Asterjadhi" userId="39de57b9-85c0-4fd1-aaac-8ca2b6560ad0" providerId="ADAL" clId="{B8DD8662-A94E-4851-8378-360A7F03AA7C}" dt="2023-01-15T14:35:13.169" v="3543" actId="20577"/>
          <ac:spMkLst>
            <pc:docMk/>
            <pc:sldMk cId="2420227771" sldId="1024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2T21:06:32.348" v="2996" actId="20577"/>
          <ac:spMkLst>
            <pc:docMk/>
            <pc:sldMk cId="2420227771" sldId="1024"/>
            <ac:spMk id="10" creationId="{99A414B4-2CCE-47B7-A036-CF3630BA2538}"/>
          </ac:spMkLst>
        </pc:spChg>
      </pc:sldChg>
      <pc:sldChg chg="modSp add del mod">
        <pc:chgData name="Alfred Asterjadhi" userId="39de57b9-85c0-4fd1-aaac-8ca2b6560ad0" providerId="ADAL" clId="{B8DD8662-A94E-4851-8378-360A7F03AA7C}" dt="2023-01-15T23:08:02.913" v="4066" actId="2696"/>
        <pc:sldMkLst>
          <pc:docMk/>
          <pc:sldMk cId="669398627" sldId="1025"/>
        </pc:sldMkLst>
        <pc:spChg chg="mod">
          <ac:chgData name="Alfred Asterjadhi" userId="39de57b9-85c0-4fd1-aaac-8ca2b6560ad0" providerId="ADAL" clId="{B8DD8662-A94E-4851-8378-360A7F03AA7C}" dt="2023-01-15T14:35:09.313" v="3542" actId="20577"/>
          <ac:spMkLst>
            <pc:docMk/>
            <pc:sldMk cId="66939862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4T00:40:53.543" v="3470" actId="114"/>
          <ac:spMkLst>
            <pc:docMk/>
            <pc:sldMk cId="669398627" sldId="1025"/>
            <ac:spMk id="3" creationId="{93EB16D6-11CB-4092-9D44-C889CC5233EA}"/>
          </ac:spMkLst>
        </pc:spChg>
      </pc:sldChg>
      <pc:sldChg chg="delSp modSp add mod">
        <pc:chgData name="Alfred Asterjadhi" userId="39de57b9-85c0-4fd1-aaac-8ca2b6560ad0" providerId="ADAL" clId="{B8DD8662-A94E-4851-8378-360A7F03AA7C}" dt="2023-01-16T19:32:16.490" v="6068"/>
        <pc:sldMkLst>
          <pc:docMk/>
          <pc:sldMk cId="1238643877" sldId="1025"/>
        </pc:sldMkLst>
        <pc:spChg chg="mod">
          <ac:chgData name="Alfred Asterjadhi" userId="39de57b9-85c0-4fd1-aaac-8ca2b6560ad0" providerId="ADAL" clId="{B8DD8662-A94E-4851-8378-360A7F03AA7C}" dt="2023-01-15T23:08:38.907" v="4086" actId="20577"/>
          <ac:spMkLst>
            <pc:docMk/>
            <pc:sldMk cId="1238643877" sldId="102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19:32:16.490" v="6068"/>
          <ac:spMkLst>
            <pc:docMk/>
            <pc:sldMk cId="1238643877" sldId="1025"/>
            <ac:spMk id="3" creationId="{93EB16D6-11CB-4092-9D44-C889CC5233EA}"/>
          </ac:spMkLst>
        </pc:spChg>
        <pc:spChg chg="del">
          <ac:chgData name="Alfred Asterjadhi" userId="39de57b9-85c0-4fd1-aaac-8ca2b6560ad0" providerId="ADAL" clId="{B8DD8662-A94E-4851-8378-360A7F03AA7C}" dt="2023-01-15T23:11:25.998" v="4122" actId="478"/>
          <ac:spMkLst>
            <pc:docMk/>
            <pc:sldMk cId="1238643877" sldId="1025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6T19:24:27.721" v="5936"/>
        <pc:sldMkLst>
          <pc:docMk/>
          <pc:sldMk cId="3784061158" sldId="1026"/>
        </pc:sldMkLst>
        <pc:spChg chg="add del mod">
          <ac:chgData name="Alfred Asterjadhi" userId="39de57b9-85c0-4fd1-aaac-8ca2b6560ad0" providerId="ADAL" clId="{B8DD8662-A94E-4851-8378-360A7F03AA7C}" dt="2023-01-15T23:10:46.825" v="4110"/>
          <ac:spMkLst>
            <pc:docMk/>
            <pc:sldMk cId="3784061158" sldId="1026"/>
            <ac:spMk id="2" creationId="{90B703F4-364F-0AED-C7E2-BAE0B8D52809}"/>
          </ac:spMkLst>
        </pc:spChg>
        <pc:spChg chg="add del mod">
          <ac:chgData name="Alfred Asterjadhi" userId="39de57b9-85c0-4fd1-aaac-8ca2b6560ad0" providerId="ADAL" clId="{B8DD8662-A94E-4851-8378-360A7F03AA7C}" dt="2023-01-15T23:10:53.352" v="4112"/>
          <ac:spMkLst>
            <pc:docMk/>
            <pc:sldMk cId="3784061158" sldId="1026"/>
            <ac:spMk id="3" creationId="{F6A2C46E-6852-AC7F-9210-908194268B9E}"/>
          </ac:spMkLst>
        </pc:spChg>
        <pc:spChg chg="mod">
          <ac:chgData name="Alfred Asterjadhi" userId="39de57b9-85c0-4fd1-aaac-8ca2b6560ad0" providerId="ADAL" clId="{B8DD8662-A94E-4851-8378-360A7F03AA7C}" dt="2023-01-15T23:11:00.872" v="4113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B8DD8662-A94E-4851-8378-360A7F03AA7C}" dt="2023-01-16T19:24:27.721" v="5936"/>
          <ac:spMkLst>
            <pc:docMk/>
            <pc:sldMk cId="3784061158" sldId="1026"/>
            <ac:spMk id="8" creationId="{30ECE423-DD38-4A25-AD6E-26DF5AC61863}"/>
          </ac:spMkLst>
        </pc:spChg>
      </pc:sldChg>
      <pc:sldChg chg="modSp new del mod">
        <pc:chgData name="Alfred Asterjadhi" userId="39de57b9-85c0-4fd1-aaac-8ca2b6560ad0" providerId="ADAL" clId="{B8DD8662-A94E-4851-8378-360A7F03AA7C}" dt="2023-01-17T05:38:53.125" v="7023" actId="47"/>
        <pc:sldMkLst>
          <pc:docMk/>
          <pc:sldMk cId="725722409" sldId="1027"/>
        </pc:sldMkLst>
        <pc:spChg chg="mod">
          <ac:chgData name="Alfred Asterjadhi" userId="39de57b9-85c0-4fd1-aaac-8ca2b6560ad0" providerId="ADAL" clId="{B8DD8662-A94E-4851-8378-360A7F03AA7C}" dt="2023-01-15T00:29:04.511" v="3526" actId="20577"/>
          <ac:spMkLst>
            <pc:docMk/>
            <pc:sldMk cId="725722409" sldId="1027"/>
            <ac:spMk id="2" creationId="{4EE4FF38-60DC-BBA3-3433-55979102A5AE}"/>
          </ac:spMkLst>
        </pc:spChg>
        <pc:spChg chg="mod">
          <ac:chgData name="Alfred Asterjadhi" userId="39de57b9-85c0-4fd1-aaac-8ca2b6560ad0" providerId="ADAL" clId="{B8DD8662-A94E-4851-8378-360A7F03AA7C}" dt="2023-01-15T00:29:10.446" v="3527"/>
          <ac:spMkLst>
            <pc:docMk/>
            <pc:sldMk cId="725722409" sldId="1027"/>
            <ac:spMk id="3" creationId="{446022DF-ABA7-514C-5CCD-C0CF0880E697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5T23:12:10.589" v="4138" actId="1036"/>
        <pc:sldMkLst>
          <pc:docMk/>
          <pc:sldMk cId="4222601012" sldId="1028"/>
        </pc:sldMkLst>
        <pc:spChg chg="add del mod">
          <ac:chgData name="Alfred Asterjadhi" userId="39de57b9-85c0-4fd1-aaac-8ca2b6560ad0" providerId="ADAL" clId="{B8DD8662-A94E-4851-8378-360A7F03AA7C}" dt="2023-01-15T23:11:34.753" v="4127"/>
          <ac:spMkLst>
            <pc:docMk/>
            <pc:sldMk cId="4222601012" sldId="1028"/>
            <ac:spMk id="2" creationId="{ECB4F316-BF5D-E83B-B40A-12360BD11F5A}"/>
          </ac:spMkLst>
        </pc:spChg>
        <pc:spChg chg="add del mod">
          <ac:chgData name="Alfred Asterjadhi" userId="39de57b9-85c0-4fd1-aaac-8ca2b6560ad0" providerId="ADAL" clId="{B8DD8662-A94E-4851-8378-360A7F03AA7C}" dt="2023-01-15T23:12:10.589" v="4138" actId="1036"/>
          <ac:spMkLst>
            <pc:docMk/>
            <pc:sldMk cId="4222601012" sldId="1028"/>
            <ac:spMk id="3" creationId="{59D62CEA-C6A8-73F0-67F1-C0A9D3F68860}"/>
          </ac:spMkLst>
        </pc:spChg>
        <pc:spChg chg="del">
          <ac:chgData name="Alfred Asterjadhi" userId="39de57b9-85c0-4fd1-aaac-8ca2b6560ad0" providerId="ADAL" clId="{B8DD8662-A94E-4851-8378-360A7F03AA7C}" dt="2023-01-15T23:11:32.887" v="4125" actId="478"/>
          <ac:spMkLst>
            <pc:docMk/>
            <pc:sldMk cId="4222601012" sldId="1028"/>
            <ac:spMk id="6" creationId="{7488035E-BDAD-477C-AA55-E8989C4B7B8C}"/>
          </ac:spMkLst>
        </pc:spChg>
        <pc:spChg chg="mod">
          <ac:chgData name="Alfred Asterjadhi" userId="39de57b9-85c0-4fd1-aaac-8ca2b6560ad0" providerId="ADAL" clId="{B8DD8662-A94E-4851-8378-360A7F03AA7C}" dt="2023-01-15T14:34:16.492" v="3529" actId="20577"/>
          <ac:spMkLst>
            <pc:docMk/>
            <pc:sldMk cId="4222601012" sldId="1028"/>
            <ac:spMk id="7" creationId="{3126AA10-DC1C-4E34-80DA-B427588F2BD9}"/>
          </ac:spMkLst>
        </pc:spChg>
      </pc:sldChg>
      <pc:sldChg chg="addSp delSp modSp new del mod modClrScheme chgLayout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240387589" sldId="1029"/>
        </pc:sldMkLst>
        <pc:spChg chg="mod ord">
          <ac:chgData name="Alfred Asterjadhi" userId="39de57b9-85c0-4fd1-aaac-8ca2b6560ad0" providerId="ADAL" clId="{B8DD8662-A94E-4851-8378-360A7F03AA7C}" dt="2023-01-15T14:35:41.807" v="3570" actId="20577"/>
          <ac:spMkLst>
            <pc:docMk/>
            <pc:sldMk cId="3240387589" sldId="1029"/>
            <ac:spMk id="2" creationId="{40C1F1AF-E31E-2338-7DF4-E4E5570D341A}"/>
          </ac:spMkLst>
        </pc:spChg>
        <pc:spChg chg="del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3" creationId="{F6CB3F40-E478-F4A7-BF72-30BF2D0CC204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4" creationId="{0C8E589D-9CE6-93CA-24C1-1703EE6900D6}"/>
          </ac:spMkLst>
        </pc:spChg>
        <pc:spChg chg="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5" creationId="{E9712ADC-C8C3-063A-35C9-D182685EACB1}"/>
          </ac:spMkLst>
        </pc:spChg>
        <pc:spChg chg="mod ord">
          <ac:chgData name="Alfred Asterjadhi" userId="39de57b9-85c0-4fd1-aaac-8ca2b6560ad0" providerId="ADAL" clId="{B8DD8662-A94E-4851-8378-360A7F03AA7C}" dt="2023-01-15T23:12:30.969" v="4144"/>
          <ac:spMkLst>
            <pc:docMk/>
            <pc:sldMk cId="3240387589" sldId="1029"/>
            <ac:spMk id="6" creationId="{EAD0C7A3-F08A-00D9-D230-FC50AB3ACEFB}"/>
          </ac:spMkLst>
        </pc:spChg>
        <pc:spChg chg="add mod ord">
          <ac:chgData name="Alfred Asterjadhi" userId="39de57b9-85c0-4fd1-aaac-8ca2b6560ad0" providerId="ADAL" clId="{B8DD8662-A94E-4851-8378-360A7F03AA7C}" dt="2023-01-15T14:35:39.639" v="3567" actId="700"/>
          <ac:spMkLst>
            <pc:docMk/>
            <pc:sldMk cId="3240387589" sldId="1029"/>
            <ac:spMk id="7" creationId="{147C41F3-461E-AA08-CFE1-360DD76D5600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6:54:07.762" v="8508"/>
        <pc:sldMkLst>
          <pc:docMk/>
          <pc:sldMk cId="2804072698" sldId="1030"/>
        </pc:sldMkLst>
        <pc:spChg chg="mod">
          <ac:chgData name="Alfred Asterjadhi" userId="39de57b9-85c0-4fd1-aaac-8ca2b6560ad0" providerId="ADAL" clId="{B8DD8662-A94E-4851-8378-360A7F03AA7C}" dt="2023-01-16T22:26:48.103" v="6289" actId="20577"/>
          <ac:spMkLst>
            <pc:docMk/>
            <pc:sldMk cId="2804072698" sldId="1030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6:54:07.762" v="8508"/>
          <ac:spMkLst>
            <pc:docMk/>
            <pc:sldMk cId="2804072698" sldId="1030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5.320" v="4142"/>
          <ac:spMkLst>
            <pc:docMk/>
            <pc:sldMk cId="2804072698" sldId="1030"/>
            <ac:spMk id="6" creationId="{6B1EBA60-08F1-CA3A-690D-84DA5B8A6D46}"/>
          </ac:spMkLst>
        </pc:spChg>
        <pc:graphicFrameChg chg="add del mod">
          <ac:chgData name="Alfred Asterjadhi" userId="39de57b9-85c0-4fd1-aaac-8ca2b6560ad0" providerId="ADAL" clId="{B8DD8662-A94E-4851-8378-360A7F03AA7C}" dt="2023-01-15T14:40:34.708" v="3750"/>
          <ac:graphicFrameMkLst>
            <pc:docMk/>
            <pc:sldMk cId="2804072698" sldId="1030"/>
            <ac:graphicFrameMk id="7" creationId="{D472A0CE-01C5-6465-E046-999B45190EBA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1:05.527" v="3752" actId="478"/>
          <ac:graphicFrameMkLst>
            <pc:docMk/>
            <pc:sldMk cId="2804072698" sldId="1030"/>
            <ac:graphicFrameMk id="8" creationId="{17611ED4-5E90-3E48-20AA-97A2E947ECEF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2:56.828" v="3790"/>
          <ac:graphicFrameMkLst>
            <pc:docMk/>
            <pc:sldMk cId="2804072698" sldId="1030"/>
            <ac:graphicFrameMk id="9" creationId="{5744AE6A-5D7E-36AB-13FA-E3DDC11A5B09}"/>
          </ac:graphicFrameMkLst>
        </pc:graphicFrameChg>
        <pc:graphicFrameChg chg="add del mod">
          <ac:chgData name="Alfred Asterjadhi" userId="39de57b9-85c0-4fd1-aaac-8ca2b6560ad0" providerId="ADAL" clId="{B8DD8662-A94E-4851-8378-360A7F03AA7C}" dt="2023-01-15T14:45:32.117" v="3909"/>
          <ac:graphicFrameMkLst>
            <pc:docMk/>
            <pc:sldMk cId="2804072698" sldId="1030"/>
            <ac:graphicFrameMk id="10" creationId="{26947291-CC3C-90EA-56B9-B54B8977D2B0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8:18:26.113" v="9080" actId="20577"/>
        <pc:sldMkLst>
          <pc:docMk/>
          <pc:sldMk cId="1927453206" sldId="1031"/>
        </pc:sldMkLst>
        <pc:spChg chg="mod">
          <ac:chgData name="Alfred Asterjadhi" userId="39de57b9-85c0-4fd1-aaac-8ca2b6560ad0" providerId="ADAL" clId="{B8DD8662-A94E-4851-8378-360A7F03AA7C}" dt="2023-01-16T22:26:50.275" v="6290" actId="20577"/>
          <ac:spMkLst>
            <pc:docMk/>
            <pc:sldMk cId="1927453206" sldId="1031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8:18:26.113" v="9080" actId="20577"/>
          <ac:spMkLst>
            <pc:docMk/>
            <pc:sldMk cId="1927453206" sldId="1031"/>
            <ac:spMk id="3" creationId="{259D4704-B128-129E-1B24-DB5C108A3BFD}"/>
          </ac:spMkLst>
        </pc:spChg>
        <pc:spChg chg="mod">
          <ac:chgData name="Alfred Asterjadhi" userId="39de57b9-85c0-4fd1-aaac-8ca2b6560ad0" providerId="ADAL" clId="{B8DD8662-A94E-4851-8378-360A7F03AA7C}" dt="2023-01-15T23:12:28.267" v="4143"/>
          <ac:spMkLst>
            <pc:docMk/>
            <pc:sldMk cId="1927453206" sldId="1031"/>
            <ac:spMk id="6" creationId="{6B1EBA60-08F1-CA3A-690D-84DA5B8A6D46}"/>
          </ac:spMkLst>
        </pc:spChg>
      </pc:sldChg>
      <pc:sldChg chg="modSp add mod">
        <pc:chgData name="Alfred Asterjadhi" userId="39de57b9-85c0-4fd1-aaac-8ca2b6560ad0" providerId="ADAL" clId="{B8DD8662-A94E-4851-8378-360A7F03AA7C}" dt="2023-01-17T17:00:54.699" v="8678"/>
        <pc:sldMkLst>
          <pc:docMk/>
          <pc:sldMk cId="2819905638" sldId="1032"/>
        </pc:sldMkLst>
        <pc:spChg chg="mod">
          <ac:chgData name="Alfred Asterjadhi" userId="39de57b9-85c0-4fd1-aaac-8ca2b6560ad0" providerId="ADAL" clId="{B8DD8662-A94E-4851-8378-360A7F03AA7C}" dt="2023-01-16T22:26:52.571" v="6291" actId="20577"/>
          <ac:spMkLst>
            <pc:docMk/>
            <pc:sldMk cId="2819905638" sldId="1032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0:54.699" v="8678"/>
          <ac:spMkLst>
            <pc:docMk/>
            <pc:sldMk cId="2819905638" sldId="1032"/>
            <ac:spMk id="3" creationId="{259D4704-B128-129E-1B24-DB5C108A3BFD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05:08.932" v="8736" actId="6549"/>
        <pc:sldMkLst>
          <pc:docMk/>
          <pc:sldMk cId="2032037809" sldId="1033"/>
        </pc:sldMkLst>
        <pc:spChg chg="mod">
          <ac:chgData name="Alfred Asterjadhi" userId="39de57b9-85c0-4fd1-aaac-8ca2b6560ad0" providerId="ADAL" clId="{B8DD8662-A94E-4851-8378-360A7F03AA7C}" dt="2023-01-16T22:26:54.819" v="6292" actId="20577"/>
          <ac:spMkLst>
            <pc:docMk/>
            <pc:sldMk cId="2032037809" sldId="1033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5:08.932" v="8736" actId="6549"/>
          <ac:spMkLst>
            <pc:docMk/>
            <pc:sldMk cId="2032037809" sldId="1033"/>
            <ac:spMk id="3" creationId="{259D4704-B128-129E-1B24-DB5C108A3BFD}"/>
          </ac:spMkLst>
        </pc:spChg>
        <pc:graphicFrameChg chg="add del mod">
          <ac:chgData name="Alfred Asterjadhi" userId="39de57b9-85c0-4fd1-aaac-8ca2b6560ad0" providerId="ADAL" clId="{B8DD8662-A94E-4851-8378-360A7F03AA7C}" dt="2023-01-16T04:37:36.395" v="4546"/>
          <ac:graphicFrameMkLst>
            <pc:docMk/>
            <pc:sldMk cId="2032037809" sldId="1033"/>
            <ac:graphicFrameMk id="7" creationId="{8C39AEA2-0ED6-EE92-A7AC-87588B88F85E}"/>
          </ac:graphicFrameMkLst>
        </pc:graphicFrameChg>
      </pc:sldChg>
      <pc:sldChg chg="modSp add mod">
        <pc:chgData name="Alfred Asterjadhi" userId="39de57b9-85c0-4fd1-aaac-8ca2b6560ad0" providerId="ADAL" clId="{B8DD8662-A94E-4851-8378-360A7F03AA7C}" dt="2023-01-17T17:07:43.290" v="8810"/>
        <pc:sldMkLst>
          <pc:docMk/>
          <pc:sldMk cId="1258864255" sldId="1034"/>
        </pc:sldMkLst>
        <pc:spChg chg="mod">
          <ac:chgData name="Alfred Asterjadhi" userId="39de57b9-85c0-4fd1-aaac-8ca2b6560ad0" providerId="ADAL" clId="{B8DD8662-A94E-4851-8378-360A7F03AA7C}" dt="2023-01-16T22:26:57.226" v="6293" actId="20577"/>
          <ac:spMkLst>
            <pc:docMk/>
            <pc:sldMk cId="1258864255" sldId="1034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07:43.290" v="8810"/>
          <ac:spMkLst>
            <pc:docMk/>
            <pc:sldMk cId="1258864255" sldId="1034"/>
            <ac:spMk id="3" creationId="{259D4704-B128-129E-1B24-DB5C108A3BFD}"/>
          </ac:spMkLst>
        </pc:spChg>
      </pc:sldChg>
      <pc:sldChg chg="modSp add mod">
        <pc:chgData name="Alfred Asterjadhi" userId="39de57b9-85c0-4fd1-aaac-8ca2b6560ad0" providerId="ADAL" clId="{B8DD8662-A94E-4851-8378-360A7F03AA7C}" dt="2023-01-17T17:10:01.162" v="8846"/>
        <pc:sldMkLst>
          <pc:docMk/>
          <pc:sldMk cId="616331721" sldId="1035"/>
        </pc:sldMkLst>
        <pc:spChg chg="mod">
          <ac:chgData name="Alfred Asterjadhi" userId="39de57b9-85c0-4fd1-aaac-8ca2b6560ad0" providerId="ADAL" clId="{B8DD8662-A94E-4851-8378-360A7F03AA7C}" dt="2023-01-16T22:27:01.340" v="6295" actId="20577"/>
          <ac:spMkLst>
            <pc:docMk/>
            <pc:sldMk cId="616331721" sldId="1035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7T17:10:01.162" v="8846"/>
          <ac:spMkLst>
            <pc:docMk/>
            <pc:sldMk cId="616331721" sldId="1035"/>
            <ac:spMk id="3" creationId="{259D4704-B128-129E-1B24-DB5C108A3BFD}"/>
          </ac:spMkLst>
        </pc:spChg>
      </pc:sldChg>
      <pc:sldChg chg="new del">
        <pc:chgData name="Alfred Asterjadhi" userId="39de57b9-85c0-4fd1-aaac-8ca2b6560ad0" providerId="ADAL" clId="{B8DD8662-A94E-4851-8378-360A7F03AA7C}" dt="2023-01-16T19:32:31.851" v="6071" actId="47"/>
        <pc:sldMkLst>
          <pc:docMk/>
          <pc:sldMk cId="1267534360" sldId="1036"/>
        </pc:sldMkLst>
      </pc:sldChg>
      <pc:sldChg chg="modSp add mod ord">
        <pc:chgData name="Alfred Asterjadhi" userId="39de57b9-85c0-4fd1-aaac-8ca2b6560ad0" providerId="ADAL" clId="{B8DD8662-A94E-4851-8378-360A7F03AA7C}" dt="2023-01-16T22:24:23.310" v="6285" actId="20577"/>
        <pc:sldMkLst>
          <pc:docMk/>
          <pc:sldMk cId="3926659535" sldId="1037"/>
        </pc:sldMkLst>
        <pc:spChg chg="mod">
          <ac:chgData name="Alfred Asterjadhi" userId="39de57b9-85c0-4fd1-aaac-8ca2b6560ad0" providerId="ADAL" clId="{B8DD8662-A94E-4851-8378-360A7F03AA7C}" dt="2023-01-16T19:34:43.484" v="6122" actId="20577"/>
          <ac:spMkLst>
            <pc:docMk/>
            <pc:sldMk cId="3926659535" sldId="103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6T22:24:23.310" v="6285" actId="20577"/>
          <ac:spMkLst>
            <pc:docMk/>
            <pc:sldMk cId="3926659535" sldId="1037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7T01:49:55.313" v="6297"/>
        <pc:sldMkLst>
          <pc:docMk/>
          <pc:sldMk cId="654816965" sldId="1038"/>
        </pc:sldMkLst>
      </pc:sldChg>
      <pc:sldChg chg="modSp add mod">
        <pc:chgData name="Alfred Asterjadhi" userId="39de57b9-85c0-4fd1-aaac-8ca2b6560ad0" providerId="ADAL" clId="{B8DD8662-A94E-4851-8378-360A7F03AA7C}" dt="2023-01-17T17:11:29.393" v="8885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B8DD8662-A94E-4851-8378-360A7F03AA7C}" dt="2023-01-17T01:50:06.995" v="6301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1:29.393" v="8885" actId="6549"/>
          <ac:spMkLst>
            <pc:docMk/>
            <pc:sldMk cId="4058581830" sldId="1038"/>
            <ac:spMk id="3" creationId="{93EB16D6-11CB-4092-9D44-C889CC5233EA}"/>
          </ac:spMkLst>
        </pc:spChg>
      </pc:sldChg>
      <pc:sldChg chg="addSp delSp modSp add mod">
        <pc:chgData name="Alfred Asterjadhi" userId="39de57b9-85c0-4fd1-aaac-8ca2b6560ad0" providerId="ADAL" clId="{B8DD8662-A94E-4851-8378-360A7F03AA7C}" dt="2023-01-17T17:15:04.502" v="8949"/>
        <pc:sldMkLst>
          <pc:docMk/>
          <pc:sldMk cId="2502214606" sldId="1039"/>
        </pc:sldMkLst>
        <pc:spChg chg="mod">
          <ac:chgData name="Alfred Asterjadhi" userId="39de57b9-85c0-4fd1-aaac-8ca2b6560ad0" providerId="ADAL" clId="{B8DD8662-A94E-4851-8378-360A7F03AA7C}" dt="2023-01-17T02:03:11.282" v="659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7T17:15:04.502" v="8949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4" creationId="{BC757DF1-EA28-4048-9CAD-A1764DF85395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5" creationId="{CA7FF91D-2C92-4AF1-9C62-B46438CEBC09}"/>
          </ac:spMkLst>
        </pc:spChg>
        <pc:spChg chg="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6" creationId="{536B0377-C8E2-442F-A310-3A1EE7A7D0C0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7" creationId="{A6B7A2F4-7028-845A-FA2A-92126EE2383D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8" creationId="{6E0CD4BC-8EF0-7A64-E99B-1DDFF25C1271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9" creationId="{8057A3BF-CCB1-B5F1-6FDF-642BCC274F2E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0" creationId="{6EB6623A-2325-E5EE-97DE-1EA7CBC5DFCF}"/>
          </ac:spMkLst>
        </pc:spChg>
        <pc:spChg chg="add del mod">
          <ac:chgData name="Alfred Asterjadhi" userId="39de57b9-85c0-4fd1-aaac-8ca2b6560ad0" providerId="ADAL" clId="{B8DD8662-A94E-4851-8378-360A7F03AA7C}" dt="2023-01-17T01:58:43.945" v="6540"/>
          <ac:spMkLst>
            <pc:docMk/>
            <pc:sldMk cId="2502214606" sldId="1039"/>
            <ac:spMk id="11" creationId="{9542FE3C-72F8-82AC-E0E7-A8623C67614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34008749" sldId="1040"/>
        </pc:sldMkLst>
        <pc:spChg chg="mod">
          <ac:chgData name="Alfred Asterjadhi" userId="39de57b9-85c0-4fd1-aaac-8ca2b6560ad0" providerId="ADAL" clId="{B8DD8662-A94E-4851-8378-360A7F03AA7C}" dt="2023-01-17T05:32:48.557" v="6942" actId="20577"/>
          <ac:spMkLst>
            <pc:docMk/>
            <pc:sldMk cId="3134008749" sldId="104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2.657" v="9008" actId="20577"/>
          <ac:spMkLst>
            <pc:docMk/>
            <pc:sldMk cId="3134008749" sldId="104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08309035" sldId="1041"/>
        </pc:sldMkLst>
        <pc:spChg chg="mod">
          <ac:chgData name="Alfred Asterjadhi" userId="39de57b9-85c0-4fd1-aaac-8ca2b6560ad0" providerId="ADAL" clId="{B8DD8662-A94E-4851-8378-360A7F03AA7C}" dt="2023-01-17T05:35:38.147" v="6977" actId="20577"/>
          <ac:spMkLst>
            <pc:docMk/>
            <pc:sldMk cId="908309035" sldId="104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06.979" v="9009"/>
          <ac:spMkLst>
            <pc:docMk/>
            <pc:sldMk cId="908309035" sldId="1041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0265017" sldId="1042"/>
        </pc:sldMkLst>
        <pc:spChg chg="mod">
          <ac:chgData name="Alfred Asterjadhi" userId="39de57b9-85c0-4fd1-aaac-8ca2b6560ad0" providerId="ADAL" clId="{B8DD8662-A94E-4851-8378-360A7F03AA7C}" dt="2023-01-17T05:35:46.629" v="6978" actId="20577"/>
          <ac:spMkLst>
            <pc:docMk/>
            <pc:sldMk cId="3140265017" sldId="104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8:39.997" v="9028" actId="207"/>
          <ac:spMkLst>
            <pc:docMk/>
            <pc:sldMk cId="3140265017" sldId="1042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31911920" sldId="1043"/>
        </pc:sldMkLst>
        <pc:spChg chg="mod">
          <ac:chgData name="Alfred Asterjadhi" userId="39de57b9-85c0-4fd1-aaac-8ca2b6560ad0" providerId="ADAL" clId="{B8DD8662-A94E-4851-8378-360A7F03AA7C}" dt="2023-01-17T05:45:06.054" v="7119" actId="20577"/>
          <ac:spMkLst>
            <pc:docMk/>
            <pc:sldMk cId="431911920" sldId="104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17.433" v="9042"/>
          <ac:spMkLst>
            <pc:docMk/>
            <pc:sldMk cId="431911920" sldId="104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944476063" sldId="1044"/>
        </pc:sldMkLst>
        <pc:spChg chg="mod">
          <ac:chgData name="Alfred Asterjadhi" userId="39de57b9-85c0-4fd1-aaac-8ca2b6560ad0" providerId="ADAL" clId="{B8DD8662-A94E-4851-8378-360A7F03AA7C}" dt="2023-01-17T05:46:04.617" v="7132" actId="20577"/>
          <ac:spMkLst>
            <pc:docMk/>
            <pc:sldMk cId="944476063" sldId="104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0.305" v="9043"/>
          <ac:spMkLst>
            <pc:docMk/>
            <pc:sldMk cId="944476063" sldId="104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235206679" sldId="1045"/>
        </pc:sldMkLst>
        <pc:spChg chg="mod">
          <ac:chgData name="Alfred Asterjadhi" userId="39de57b9-85c0-4fd1-aaac-8ca2b6560ad0" providerId="ADAL" clId="{B8DD8662-A94E-4851-8378-360A7F03AA7C}" dt="2023-01-17T05:47:30.819" v="7184" actId="20577"/>
          <ac:spMkLst>
            <pc:docMk/>
            <pc:sldMk cId="2235206679" sldId="104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38.629" v="9044"/>
          <ac:spMkLst>
            <pc:docMk/>
            <pc:sldMk cId="2235206679" sldId="104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887135675" sldId="1046"/>
        </pc:sldMkLst>
        <pc:spChg chg="mod">
          <ac:chgData name="Alfred Asterjadhi" userId="39de57b9-85c0-4fd1-aaac-8ca2b6560ad0" providerId="ADAL" clId="{B8DD8662-A94E-4851-8378-360A7F03AA7C}" dt="2023-01-17T05:50:07.858" v="7324" actId="20577"/>
          <ac:spMkLst>
            <pc:docMk/>
            <pc:sldMk cId="887135675" sldId="104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45.116" v="9045"/>
          <ac:spMkLst>
            <pc:docMk/>
            <pc:sldMk cId="887135675" sldId="104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90295494" sldId="1047"/>
        </pc:sldMkLst>
        <pc:spChg chg="mod">
          <ac:chgData name="Alfred Asterjadhi" userId="39de57b9-85c0-4fd1-aaac-8ca2b6560ad0" providerId="ADAL" clId="{B8DD8662-A94E-4851-8378-360A7F03AA7C}" dt="2023-01-17T05:52:16.604" v="7420" actId="20577"/>
          <ac:spMkLst>
            <pc:docMk/>
            <pc:sldMk cId="490295494" sldId="104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19:56.279" v="9046"/>
          <ac:spMkLst>
            <pc:docMk/>
            <pc:sldMk cId="490295494" sldId="1047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147775120" sldId="1048"/>
        </pc:sldMkLst>
        <pc:spChg chg="mod">
          <ac:chgData name="Alfred Asterjadhi" userId="39de57b9-85c0-4fd1-aaac-8ca2b6560ad0" providerId="ADAL" clId="{B8DD8662-A94E-4851-8378-360A7F03AA7C}" dt="2023-01-17T05:52:20.005" v="7422" actId="20577"/>
          <ac:spMkLst>
            <pc:docMk/>
            <pc:sldMk cId="3147775120" sldId="104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0:22.204" v="9047"/>
          <ac:spMkLst>
            <pc:docMk/>
            <pc:sldMk cId="3147775120" sldId="1048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592196207" sldId="1049"/>
        </pc:sldMkLst>
        <pc:spChg chg="mod">
          <ac:chgData name="Alfred Asterjadhi" userId="39de57b9-85c0-4fd1-aaac-8ca2b6560ad0" providerId="ADAL" clId="{B8DD8662-A94E-4851-8378-360A7F03AA7C}" dt="2023-01-17T05:54:12.896" v="7437" actId="20577"/>
          <ac:spMkLst>
            <pc:docMk/>
            <pc:sldMk cId="2592196207" sldId="104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46.129" v="9067" actId="20577"/>
          <ac:spMkLst>
            <pc:docMk/>
            <pc:sldMk cId="2592196207" sldId="1049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0.654" v="7982" actId="47"/>
        <pc:sldMkLst>
          <pc:docMk/>
          <pc:sldMk cId="3283505781" sldId="1050"/>
        </pc:sldMkLst>
        <pc:spChg chg="mod">
          <ac:chgData name="Alfred Asterjadhi" userId="39de57b9-85c0-4fd1-aaac-8ca2b6560ad0" providerId="ADAL" clId="{B8DD8662-A94E-4851-8378-360A7F03AA7C}" dt="2023-01-17T06:05:20.294" v="7632" actId="20577"/>
          <ac:spMkLst>
            <pc:docMk/>
            <pc:sldMk cId="3283505781" sldId="105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5:50.495" v="7646" actId="207"/>
          <ac:spMkLst>
            <pc:docMk/>
            <pc:sldMk cId="3283505781" sldId="105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3935226409" sldId="1051"/>
        </pc:sldMkLst>
        <pc:spChg chg="mod">
          <ac:chgData name="Alfred Asterjadhi" userId="39de57b9-85c0-4fd1-aaac-8ca2b6560ad0" providerId="ADAL" clId="{B8DD8662-A94E-4851-8378-360A7F03AA7C}" dt="2023-01-17T06:08:26.765" v="7745" actId="20577"/>
          <ac:spMkLst>
            <pc:docMk/>
            <pc:sldMk cId="3935226409" sldId="105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24.037" v="9073" actId="20577"/>
          <ac:spMkLst>
            <pc:docMk/>
            <pc:sldMk cId="3935226409" sldId="1051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588614458" sldId="1052"/>
        </pc:sldMkLst>
        <pc:spChg chg="mod">
          <ac:chgData name="Alfred Asterjadhi" userId="39de57b9-85c0-4fd1-aaac-8ca2b6560ad0" providerId="ADAL" clId="{B8DD8662-A94E-4851-8378-360A7F03AA7C}" dt="2023-01-17T06:14:21.676" v="7972" actId="20577"/>
          <ac:spMkLst>
            <pc:docMk/>
            <pc:sldMk cId="588614458" sldId="1052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8.480" v="9077"/>
          <ac:spMkLst>
            <pc:docMk/>
            <pc:sldMk cId="588614458" sldId="1052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11:49.263" v="7875"/>
          <ac:graphicFrameMkLst>
            <pc:docMk/>
            <pc:sldMk cId="588614458" sldId="1052"/>
            <ac:graphicFrameMk id="7" creationId="{9E5AA37A-5B43-370C-0759-02BDBD3BAAF9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281202645" sldId="1053"/>
        </pc:sldMkLst>
        <pc:spChg chg="mod">
          <ac:chgData name="Alfred Asterjadhi" userId="39de57b9-85c0-4fd1-aaac-8ca2b6560ad0" providerId="ADAL" clId="{B8DD8662-A94E-4851-8378-360A7F03AA7C}" dt="2023-01-17T05:54:16.677" v="7439" actId="20577"/>
          <ac:spMkLst>
            <pc:docMk/>
            <pc:sldMk cId="1281202645" sldId="1053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03.804" v="9049"/>
          <ac:spMkLst>
            <pc:docMk/>
            <pc:sldMk cId="1281202645" sldId="1053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378999291" sldId="1054"/>
        </pc:sldMkLst>
        <pc:spChg chg="mod">
          <ac:chgData name="Alfred Asterjadhi" userId="39de57b9-85c0-4fd1-aaac-8ca2b6560ad0" providerId="ADAL" clId="{B8DD8662-A94E-4851-8378-360A7F03AA7C}" dt="2023-01-17T05:54:22.288" v="7442" actId="20577"/>
          <ac:spMkLst>
            <pc:docMk/>
            <pc:sldMk cId="2378999291" sldId="1054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1:25.538" v="9061"/>
          <ac:spMkLst>
            <pc:docMk/>
            <pc:sldMk cId="2378999291" sldId="1054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7T06:15:52.538" v="7983" actId="47"/>
        <pc:sldMkLst>
          <pc:docMk/>
          <pc:sldMk cId="4237603612" sldId="1055"/>
        </pc:sldMkLst>
        <pc:spChg chg="mod">
          <ac:chgData name="Alfred Asterjadhi" userId="39de57b9-85c0-4fd1-aaac-8ca2b6560ad0" providerId="ADAL" clId="{B8DD8662-A94E-4851-8378-360A7F03AA7C}" dt="2023-01-17T06:06:48.583" v="7679" actId="20577"/>
          <ac:spMkLst>
            <pc:docMk/>
            <pc:sldMk cId="4237603612" sldId="1055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06:06:38.967" v="7676"/>
          <ac:spMkLst>
            <pc:docMk/>
            <pc:sldMk cId="4237603612" sldId="1055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112141602" sldId="1056"/>
        </pc:sldMkLst>
        <pc:spChg chg="mod">
          <ac:chgData name="Alfred Asterjadhi" userId="39de57b9-85c0-4fd1-aaac-8ca2b6560ad0" providerId="ADAL" clId="{B8DD8662-A94E-4851-8378-360A7F03AA7C}" dt="2023-01-17T06:07:43.087" v="7717" actId="20577"/>
          <ac:spMkLst>
            <pc:docMk/>
            <pc:sldMk cId="4112141602" sldId="1056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14.102" v="9068"/>
          <ac:spMkLst>
            <pc:docMk/>
            <pc:sldMk cId="4112141602" sldId="1056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286926668" sldId="1057"/>
        </pc:sldMkLst>
        <pc:spChg chg="mod">
          <ac:chgData name="Alfred Asterjadhi" userId="39de57b9-85c0-4fd1-aaac-8ca2b6560ad0" providerId="ADAL" clId="{B8DD8662-A94E-4851-8378-360A7F03AA7C}" dt="2023-01-17T06:14:03.074" v="7964" actId="20577"/>
          <ac:spMkLst>
            <pc:docMk/>
            <pc:sldMk cId="286926668" sldId="1057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01.639" v="9076"/>
          <ac:spMkLst>
            <pc:docMk/>
            <pc:sldMk cId="286926668" sldId="1057"/>
            <ac:spMk id="3" creationId="{88DD5996-1F14-C9AB-9A9A-D76A6FE9F262}"/>
          </ac:spMkLst>
        </pc:sp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348289914" sldId="1058"/>
        </pc:sldMkLst>
        <pc:spChg chg="mod">
          <ac:chgData name="Alfred Asterjadhi" userId="39de57b9-85c0-4fd1-aaac-8ca2b6560ad0" providerId="ADAL" clId="{B8DD8662-A94E-4851-8378-360A7F03AA7C}" dt="2023-01-17T06:13:58.357" v="7960" actId="20577"/>
          <ac:spMkLst>
            <pc:docMk/>
            <pc:sldMk cId="1348289914" sldId="1058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56.399" v="9075"/>
          <ac:spMkLst>
            <pc:docMk/>
            <pc:sldMk cId="1348289914" sldId="1058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9:59.328" v="7786"/>
          <ac:graphicFrameMkLst>
            <pc:docMk/>
            <pc:sldMk cId="1348289914" sldId="1058"/>
            <ac:graphicFrameMk id="7" creationId="{3C30F0D9-8E61-D623-C7C1-99F7A08386B0}"/>
          </ac:graphicFrameMkLst>
        </pc:graphicFrameChg>
      </pc:sldChg>
      <pc:sldChg chg="addSp delSp 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120593000" sldId="1059"/>
        </pc:sldMkLst>
        <pc:spChg chg="mod">
          <ac:chgData name="Alfred Asterjadhi" userId="39de57b9-85c0-4fd1-aaac-8ca2b6560ad0" providerId="ADAL" clId="{B8DD8662-A94E-4851-8378-360A7F03AA7C}" dt="2023-01-17T06:13:52.542" v="7956" actId="20577"/>
          <ac:spMkLst>
            <pc:docMk/>
            <pc:sldMk cId="1120593000" sldId="1059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2:46.711" v="9074"/>
          <ac:spMkLst>
            <pc:docMk/>
            <pc:sldMk cId="1120593000" sldId="1059"/>
            <ac:spMk id="3" creationId="{88DD5996-1F14-C9AB-9A9A-D76A6FE9F262}"/>
          </ac:spMkLst>
        </pc:spChg>
        <pc:graphicFrameChg chg="add del mod">
          <ac:chgData name="Alfred Asterjadhi" userId="39de57b9-85c0-4fd1-aaac-8ca2b6560ad0" providerId="ADAL" clId="{B8DD8662-A94E-4851-8378-360A7F03AA7C}" dt="2023-01-17T06:08:51.918" v="7747"/>
          <ac:graphicFrameMkLst>
            <pc:docMk/>
            <pc:sldMk cId="1120593000" sldId="1059"/>
            <ac:graphicFrameMk id="7" creationId="{FDEF72B1-FA68-C48C-EAE4-A0A2CBC23E43}"/>
          </ac:graphicFrameMkLst>
        </pc:graphicFrame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753473745" sldId="1060"/>
        </pc:sldMkLst>
        <pc:spChg chg="mod">
          <ac:chgData name="Alfred Asterjadhi" userId="39de57b9-85c0-4fd1-aaac-8ca2b6560ad0" providerId="ADAL" clId="{B8DD8662-A94E-4851-8378-360A7F03AA7C}" dt="2023-01-17T06:14:28.910" v="7978" actId="20577"/>
          <ac:spMkLst>
            <pc:docMk/>
            <pc:sldMk cId="1753473745" sldId="1060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9.365" v="9079"/>
          <ac:spMkLst>
            <pc:docMk/>
            <pc:sldMk cId="1753473745" sldId="1060"/>
            <ac:spMk id="3" creationId="{88DD5996-1F14-C9AB-9A9A-D76A6FE9F262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1515047106" sldId="1061"/>
        </pc:sldMkLst>
        <pc:spChg chg="mod">
          <ac:chgData name="Alfred Asterjadhi" userId="39de57b9-85c0-4fd1-aaac-8ca2b6560ad0" providerId="ADAL" clId="{B8DD8662-A94E-4851-8378-360A7F03AA7C}" dt="2023-01-17T06:14:24.870" v="7976" actId="20577"/>
          <ac:spMkLst>
            <pc:docMk/>
            <pc:sldMk cId="1515047106" sldId="1061"/>
            <ac:spMk id="2" creationId="{85DE23A5-F256-BC13-DB95-C3B7A87F1A6D}"/>
          </ac:spMkLst>
        </pc:spChg>
        <pc:spChg chg="mod">
          <ac:chgData name="Alfred Asterjadhi" userId="39de57b9-85c0-4fd1-aaac-8ca2b6560ad0" providerId="ADAL" clId="{B8DD8662-A94E-4851-8378-360A7F03AA7C}" dt="2023-01-17T17:23:16.043" v="9078"/>
          <ac:spMkLst>
            <pc:docMk/>
            <pc:sldMk cId="1515047106" sldId="1061"/>
            <ac:spMk id="3" creationId="{88DD5996-1F14-C9AB-9A9A-D76A6FE9F262}"/>
          </ac:spMkLst>
        </pc:spChg>
      </pc:sldChg>
      <pc:sldChg chg="modSp add mod">
        <pc:chgData name="Alfred Asterjadhi" userId="39de57b9-85c0-4fd1-aaac-8ca2b6560ad0" providerId="ADAL" clId="{B8DD8662-A94E-4851-8378-360A7F03AA7C}" dt="2023-01-19T14:47:29.810" v="10481"/>
        <pc:sldMkLst>
          <pc:docMk/>
          <pc:sldMk cId="3300589826" sldId="1062"/>
        </pc:sldMkLst>
        <pc:spChg chg="mod">
          <ac:chgData name="Alfred Asterjadhi" userId="39de57b9-85c0-4fd1-aaac-8ca2b6560ad0" providerId="ADAL" clId="{B8DD8662-A94E-4851-8378-360A7F03AA7C}" dt="2023-01-17T17:14:12.048" v="8920" actId="20577"/>
          <ac:spMkLst>
            <pc:docMk/>
            <pc:sldMk cId="3300589826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4:47:29.810" v="10481"/>
          <ac:spMkLst>
            <pc:docMk/>
            <pc:sldMk cId="3300589826" sldId="1062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B8DD8662-A94E-4851-8378-360A7F03AA7C}" dt="2023-01-18T04:54:38.907" v="9084" actId="47"/>
        <pc:sldMkLst>
          <pc:docMk/>
          <pc:sldMk cId="1689930229" sldId="1063"/>
        </pc:sldMkLst>
      </pc:sldChg>
      <pc:sldChg chg="modSp add mod">
        <pc:chgData name="Alfred Asterjadhi" userId="39de57b9-85c0-4fd1-aaac-8ca2b6560ad0" providerId="ADAL" clId="{B8DD8662-A94E-4851-8378-360A7F03AA7C}" dt="2023-01-18T04:54:31.919" v="9083" actId="20577"/>
        <pc:sldMkLst>
          <pc:docMk/>
          <pc:sldMk cId="396685866" sldId="1064"/>
        </pc:sldMkLst>
        <pc:spChg chg="mod">
          <ac:chgData name="Alfred Asterjadhi" userId="39de57b9-85c0-4fd1-aaac-8ca2b6560ad0" providerId="ADAL" clId="{B8DD8662-A94E-4851-8378-360A7F03AA7C}" dt="2023-01-18T04:54:31.919" v="9083" actId="20577"/>
          <ac:spMkLst>
            <pc:docMk/>
            <pc:sldMk cId="396685866" sldId="106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B8DD8662-A94E-4851-8378-360A7F03AA7C}" dt="2023-01-19T19:24:57.356" v="11836"/>
        <pc:sldMkLst>
          <pc:docMk/>
          <pc:sldMk cId="1035851474" sldId="1065"/>
        </pc:sldMkLst>
        <pc:spChg chg="mod">
          <ac:chgData name="Alfred Asterjadhi" userId="39de57b9-85c0-4fd1-aaac-8ca2b6560ad0" providerId="ADAL" clId="{B8DD8662-A94E-4851-8378-360A7F03AA7C}" dt="2023-01-19T19:24:57.356" v="11836"/>
          <ac:spMkLst>
            <pc:docMk/>
            <pc:sldMk cId="1035851474" sldId="106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9:02:58.597" v="11468" actId="2696"/>
        <pc:sldMkLst>
          <pc:docMk/>
          <pc:sldMk cId="2244321404" sldId="1065"/>
        </pc:sldMkLst>
        <pc:spChg chg="mod">
          <ac:chgData name="Alfred Asterjadhi" userId="39de57b9-85c0-4fd1-aaac-8ca2b6560ad0" providerId="ADAL" clId="{B8DD8662-A94E-4851-8378-360A7F03AA7C}" dt="2023-01-18T04:55:22.378" v="9089" actId="20577"/>
          <ac:spMkLst>
            <pc:docMk/>
            <pc:sldMk cId="2244321404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01:18.017" v="11467" actId="6549"/>
          <ac:spMkLst>
            <pc:docMk/>
            <pc:sldMk cId="2244321404" sldId="1065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B8DD8662-A94E-4851-8378-360A7F03AA7C}" dt="2023-01-19T19:03:10.327" v="11470" actId="2696"/>
        <pc:sldMkLst>
          <pc:docMk/>
          <pc:sldMk cId="2478667095" sldId="1065"/>
        </pc:sldMkLst>
      </pc:sldChg>
      <pc:sldChg chg="modSp new del mod ord">
        <pc:chgData name="Alfred Asterjadhi" userId="39de57b9-85c0-4fd1-aaac-8ca2b6560ad0" providerId="ADAL" clId="{B8DD8662-A94E-4851-8378-360A7F03AA7C}" dt="2023-01-19T22:57:37.202" v="12808" actId="47"/>
        <pc:sldMkLst>
          <pc:docMk/>
          <pc:sldMk cId="4063270737" sldId="1066"/>
        </pc:sldMkLst>
        <pc:spChg chg="mod">
          <ac:chgData name="Alfred Asterjadhi" userId="39de57b9-85c0-4fd1-aaac-8ca2b6560ad0" providerId="ADAL" clId="{B8DD8662-A94E-4851-8378-360A7F03AA7C}" dt="2023-01-18T18:42:59.891" v="10119" actId="20577"/>
          <ac:spMkLst>
            <pc:docMk/>
            <pc:sldMk cId="4063270737" sldId="1066"/>
            <ac:spMk id="2" creationId="{B2A56AE0-6E2F-959B-07BE-6A5BC37D8080}"/>
          </ac:spMkLst>
        </pc:spChg>
        <pc:spChg chg="mod">
          <ac:chgData name="Alfred Asterjadhi" userId="39de57b9-85c0-4fd1-aaac-8ca2b6560ad0" providerId="ADAL" clId="{B8DD8662-A94E-4851-8378-360A7F03AA7C}" dt="2023-01-18T18:43:10.967" v="10125" actId="20577"/>
          <ac:spMkLst>
            <pc:docMk/>
            <pc:sldMk cId="4063270737" sldId="1066"/>
            <ac:spMk id="3" creationId="{F57A9BF3-E575-1906-D5AF-43327AE8DE5B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3:33.145" v="11959"/>
        <pc:sldMkLst>
          <pc:docMk/>
          <pc:sldMk cId="768358925" sldId="1067"/>
        </pc:sldMkLst>
        <pc:spChg chg="mod">
          <ac:chgData name="Alfred Asterjadhi" userId="39de57b9-85c0-4fd1-aaac-8ca2b6560ad0" providerId="ADAL" clId="{B8DD8662-A94E-4851-8378-360A7F03AA7C}" dt="2023-01-19T19:30:37.593" v="11918" actId="20577"/>
          <ac:spMkLst>
            <pc:docMk/>
            <pc:sldMk cId="768358925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3:33.145" v="11959"/>
          <ac:spMkLst>
            <pc:docMk/>
            <pc:sldMk cId="768358925" sldId="106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19:37:32.652" v="12075"/>
        <pc:sldMkLst>
          <pc:docMk/>
          <pc:sldMk cId="2871358229" sldId="1068"/>
        </pc:sldMkLst>
        <pc:spChg chg="mod">
          <ac:chgData name="Alfred Asterjadhi" userId="39de57b9-85c0-4fd1-aaac-8ca2b6560ad0" providerId="ADAL" clId="{B8DD8662-A94E-4851-8378-360A7F03AA7C}" dt="2023-01-19T19:36:30.959" v="12041" actId="20577"/>
          <ac:spMkLst>
            <pc:docMk/>
            <pc:sldMk cId="2871358229" sldId="1068"/>
            <ac:spMk id="2" creationId="{12372A2F-8025-42D4-B5ED-6E7667DF00C8}"/>
          </ac:spMkLst>
        </pc:spChg>
        <pc:spChg chg="mod">
          <ac:chgData name="Alfred Asterjadhi" userId="39de57b9-85c0-4fd1-aaac-8ca2b6560ad0" providerId="ADAL" clId="{B8DD8662-A94E-4851-8378-360A7F03AA7C}" dt="2023-01-19T19:37:32.652" v="12075"/>
          <ac:spMkLst>
            <pc:docMk/>
            <pc:sldMk cId="2871358229" sldId="1068"/>
            <ac:spMk id="10" creationId="{99A414B4-2CCE-47B7-A036-CF3630BA2538}"/>
          </ac:spMkLst>
        </pc:spChg>
      </pc:sldChg>
      <pc:sldChg chg="modSp mod">
        <pc:chgData name="Alfred Asterjadhi" userId="39de57b9-85c0-4fd1-aaac-8ca2b6560ad0" providerId="ADAL" clId="{B8DD8662-A94E-4851-8378-360A7F03AA7C}" dt="2023-01-19T19:30:29.506" v="11914"/>
        <pc:sldMkLst>
          <pc:docMk/>
          <pc:sldMk cId="2898538793" sldId="1069"/>
        </pc:sldMkLst>
        <pc:spChg chg="mod">
          <ac:chgData name="Alfred Asterjadhi" userId="39de57b9-85c0-4fd1-aaac-8ca2b6560ad0" providerId="ADAL" clId="{B8DD8662-A94E-4851-8378-360A7F03AA7C}" dt="2023-01-19T17:50:30.411" v="10833" actId="20577"/>
          <ac:spMkLst>
            <pc:docMk/>
            <pc:sldMk cId="2898538793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0:29.506" v="11914"/>
          <ac:spMkLst>
            <pc:docMk/>
            <pc:sldMk cId="2898538793" sldId="1069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B8DD8662-A94E-4851-8378-360A7F03AA7C}" dt="2023-01-19T22:56:47.450" v="12805" actId="255"/>
        <pc:sldMkLst>
          <pc:docMk/>
          <pc:sldMk cId="2993355748" sldId="1070"/>
        </pc:sldMkLst>
        <pc:spChg chg="mod">
          <ac:chgData name="Alfred Asterjadhi" userId="39de57b9-85c0-4fd1-aaac-8ca2b6560ad0" providerId="ADAL" clId="{B8DD8662-A94E-4851-8378-360A7F03AA7C}" dt="2023-01-19T17:47:09.220" v="10713" actId="20577"/>
          <ac:spMkLst>
            <pc:docMk/>
            <pc:sldMk cId="2993355748" sldId="1070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47.450" v="12805" actId="255"/>
          <ac:spMkLst>
            <pc:docMk/>
            <pc:sldMk cId="2993355748" sldId="1070"/>
            <ac:spMk id="3" creationId="{C6EEF184-AB20-BFC7-1497-57E3618B859A}"/>
          </ac:spMkLst>
        </pc:spChg>
      </pc:sldChg>
      <pc:sldChg chg="new del">
        <pc:chgData name="Alfred Asterjadhi" userId="39de57b9-85c0-4fd1-aaac-8ca2b6560ad0" providerId="ADAL" clId="{B8DD8662-A94E-4851-8378-360A7F03AA7C}" dt="2023-01-19T17:50:27.801" v="10832" actId="47"/>
        <pc:sldMkLst>
          <pc:docMk/>
          <pc:sldMk cId="309610452" sldId="1071"/>
        </pc:sldMkLst>
      </pc:sldChg>
      <pc:sldChg chg="modSp add mod">
        <pc:chgData name="Alfred Asterjadhi" userId="39de57b9-85c0-4fd1-aaac-8ca2b6560ad0" providerId="ADAL" clId="{B8DD8662-A94E-4851-8378-360A7F03AA7C}" dt="2023-01-19T19:36:24.924" v="12039"/>
        <pc:sldMkLst>
          <pc:docMk/>
          <pc:sldMk cId="2075005348" sldId="1072"/>
        </pc:sldMkLst>
        <pc:spChg chg="mod">
          <ac:chgData name="Alfred Asterjadhi" userId="39de57b9-85c0-4fd1-aaac-8ca2b6560ad0" providerId="ADAL" clId="{B8DD8662-A94E-4851-8378-360A7F03AA7C}" dt="2023-01-19T17:50:49.883" v="10835" actId="20577"/>
          <ac:spMkLst>
            <pc:docMk/>
            <pc:sldMk cId="2075005348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19:36:24.924" v="12039"/>
          <ac:spMkLst>
            <pc:docMk/>
            <pc:sldMk cId="2075005348" sldId="107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28.320" v="12801" actId="403"/>
        <pc:sldMkLst>
          <pc:docMk/>
          <pc:sldMk cId="2142777201" sldId="1073"/>
        </pc:sldMkLst>
        <pc:spChg chg="mod">
          <ac:chgData name="Alfred Asterjadhi" userId="39de57b9-85c0-4fd1-aaac-8ca2b6560ad0" providerId="ADAL" clId="{B8DD8662-A94E-4851-8378-360A7F03AA7C}" dt="2023-01-19T17:49:06.728" v="10777" actId="20577"/>
          <ac:spMkLst>
            <pc:docMk/>
            <pc:sldMk cId="2142777201" sldId="1073"/>
            <ac:spMk id="2" creationId="{208DAD5D-8B7C-42D2-25A4-3A986412EF4C}"/>
          </ac:spMkLst>
        </pc:spChg>
        <pc:spChg chg="mod">
          <ac:chgData name="Alfred Asterjadhi" userId="39de57b9-85c0-4fd1-aaac-8ca2b6560ad0" providerId="ADAL" clId="{B8DD8662-A94E-4851-8378-360A7F03AA7C}" dt="2023-01-19T22:56:28.320" v="12801" actId="403"/>
          <ac:spMkLst>
            <pc:docMk/>
            <pc:sldMk cId="2142777201" sldId="1073"/>
            <ac:spMk id="3" creationId="{C6EEF184-AB20-BFC7-1497-57E3618B859A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20:05:55.177" v="12528" actId="47"/>
        <pc:sldMkLst>
          <pc:docMk/>
          <pc:sldMk cId="1504785971" sldId="1074"/>
        </pc:sldMkLst>
        <pc:spChg chg="mod">
          <ac:chgData name="Alfred Asterjadhi" userId="39de57b9-85c0-4fd1-aaac-8ca2b6560ad0" providerId="ADAL" clId="{B8DD8662-A94E-4851-8378-360A7F03AA7C}" dt="2023-01-19T17:51:43.270" v="10890" actId="6549"/>
          <ac:spMkLst>
            <pc:docMk/>
            <pc:sldMk cId="1504785971" sldId="1074"/>
            <ac:spMk id="2" creationId="{66141FBB-1669-1157-1F16-0C5090E43D36}"/>
          </ac:spMkLst>
        </pc:spChg>
        <pc:spChg chg="mod">
          <ac:chgData name="Alfred Asterjadhi" userId="39de57b9-85c0-4fd1-aaac-8ca2b6560ad0" providerId="ADAL" clId="{B8DD8662-A94E-4851-8378-360A7F03AA7C}" dt="2023-01-19T19:38:59.140" v="12080" actId="20577"/>
          <ac:spMkLst>
            <pc:docMk/>
            <pc:sldMk cId="1504785971" sldId="1074"/>
            <ac:spMk id="3" creationId="{653B6628-0BE7-0488-A5CB-FE0B6F47E90E}"/>
          </ac:spMkLst>
        </pc:spChg>
        <pc:spChg chg="mod">
          <ac:chgData name="Alfred Asterjadhi" userId="39de57b9-85c0-4fd1-aaac-8ca2b6560ad0" providerId="ADAL" clId="{B8DD8662-A94E-4851-8378-360A7F03AA7C}" dt="2023-01-19T18:04:07.068" v="11459" actId="20577"/>
          <ac:spMkLst>
            <pc:docMk/>
            <pc:sldMk cId="1504785971" sldId="1074"/>
            <ac:spMk id="6" creationId="{CAEC3FE7-6ABF-4C1E-80F6-073254DC559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17:50:12.352" v="10806" actId="47"/>
        <pc:sldMkLst>
          <pc:docMk/>
          <pc:sldMk cId="1773649868" sldId="1074"/>
        </pc:sldMkLst>
        <pc:spChg chg="mod">
          <ac:chgData name="Alfred Asterjadhi" userId="39de57b9-85c0-4fd1-aaac-8ca2b6560ad0" providerId="ADAL" clId="{B8DD8662-A94E-4851-8378-360A7F03AA7C}" dt="2023-01-19T17:50:06.206" v="10805" actId="20577"/>
          <ac:spMkLst>
            <pc:docMk/>
            <pc:sldMk cId="1773649868" sldId="1074"/>
            <ac:spMk id="2" creationId="{208DAD5D-8B7C-42D2-25A4-3A986412EF4C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4:43.110" v="12761" actId="13926"/>
        <pc:sldMkLst>
          <pc:docMk/>
          <pc:sldMk cId="912126722" sldId="1075"/>
        </pc:sldMkLst>
        <pc:spChg chg="mod">
          <ac:chgData name="Alfred Asterjadhi" userId="39de57b9-85c0-4fd1-aaac-8ca2b6560ad0" providerId="ADAL" clId="{B8DD8662-A94E-4851-8378-360A7F03AA7C}" dt="2023-01-19T22:54:43.110" v="12761" actId="13926"/>
          <ac:spMkLst>
            <pc:docMk/>
            <pc:sldMk cId="912126722" sldId="1075"/>
            <ac:spMk id="3" creationId="{2A1DBDD1-7F19-4757-B753-A2A7E1EF91FE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5:00.992" v="12783" actId="13926"/>
        <pc:sldMkLst>
          <pc:docMk/>
          <pc:sldMk cId="4241131908" sldId="1076"/>
        </pc:sldMkLst>
        <pc:spChg chg="mod">
          <ac:chgData name="Alfred Asterjadhi" userId="39de57b9-85c0-4fd1-aaac-8ca2b6560ad0" providerId="ADAL" clId="{B8DD8662-A94E-4851-8378-360A7F03AA7C}" dt="2023-01-19T22:55:00.992" v="12783" actId="13926"/>
          <ac:spMkLst>
            <pc:docMk/>
            <pc:sldMk cId="4241131908" sldId="1076"/>
            <ac:spMk id="3" creationId="{B946A08E-D823-4E69-9597-68FDD3954CC5}"/>
          </ac:spMkLst>
        </pc:spChg>
      </pc:sldChg>
      <pc:sldChg chg="modSp add mod">
        <pc:chgData name="Alfred Asterjadhi" userId="39de57b9-85c0-4fd1-aaac-8ca2b6560ad0" providerId="ADAL" clId="{B8DD8662-A94E-4851-8378-360A7F03AA7C}" dt="2023-01-19T20:09:31.648" v="12578"/>
        <pc:sldMkLst>
          <pc:docMk/>
          <pc:sldMk cId="596436368" sldId="1077"/>
        </pc:sldMkLst>
        <pc:spChg chg="mod">
          <ac:chgData name="Alfred Asterjadhi" userId="39de57b9-85c0-4fd1-aaac-8ca2b6560ad0" providerId="ADAL" clId="{B8DD8662-A94E-4851-8378-360A7F03AA7C}" dt="2023-01-19T20:06:05.234" v="12532" actId="20577"/>
          <ac:spMkLst>
            <pc:docMk/>
            <pc:sldMk cId="596436368" sldId="1077"/>
            <ac:spMk id="2" creationId="{41C54AEC-4D0A-EE22-BBF2-273BDCA79AC5}"/>
          </ac:spMkLst>
        </pc:spChg>
        <pc:spChg chg="mod">
          <ac:chgData name="Alfred Asterjadhi" userId="39de57b9-85c0-4fd1-aaac-8ca2b6560ad0" providerId="ADAL" clId="{B8DD8662-A94E-4851-8378-360A7F03AA7C}" dt="2023-01-19T20:09:31.648" v="12578"/>
          <ac:spMkLst>
            <pc:docMk/>
            <pc:sldMk cId="596436368" sldId="1077"/>
            <ac:spMk id="3" creationId="{259D4704-B128-129E-1B24-DB5C108A3BFD}"/>
          </ac:spMkLst>
        </pc:spChg>
      </pc:sldChg>
      <pc:sldChg chg="modSp new del mod">
        <pc:chgData name="Alfred Asterjadhi" userId="39de57b9-85c0-4fd1-aaac-8ca2b6560ad0" providerId="ADAL" clId="{B8DD8662-A94E-4851-8378-360A7F03AA7C}" dt="2023-01-19T19:11:49.163" v="11703" actId="47"/>
        <pc:sldMkLst>
          <pc:docMk/>
          <pc:sldMk cId="1660394453" sldId="1078"/>
        </pc:sldMkLst>
        <pc:spChg chg="mod">
          <ac:chgData name="Alfred Asterjadhi" userId="39de57b9-85c0-4fd1-aaac-8ca2b6560ad0" providerId="ADAL" clId="{B8DD8662-A94E-4851-8378-360A7F03AA7C}" dt="2023-01-19T19:11:15.814" v="11645" actId="20577"/>
          <ac:spMkLst>
            <pc:docMk/>
            <pc:sldMk cId="1660394453" sldId="1078"/>
            <ac:spMk id="2" creationId="{DD57FC92-A10B-8962-136F-3D0A23AE4F74}"/>
          </ac:spMkLst>
        </pc:spChg>
        <pc:spChg chg="mod">
          <ac:chgData name="Alfred Asterjadhi" userId="39de57b9-85c0-4fd1-aaac-8ca2b6560ad0" providerId="ADAL" clId="{B8DD8662-A94E-4851-8378-360A7F03AA7C}" dt="2023-01-19T19:11:39.373" v="11702" actId="20577"/>
          <ac:spMkLst>
            <pc:docMk/>
            <pc:sldMk cId="1660394453" sldId="1078"/>
            <ac:spMk id="3" creationId="{186C16A2-1ADC-5C03-7091-799AACACB626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12.149" v="12798"/>
        <pc:sldMkLst>
          <pc:docMk/>
          <pc:sldMk cId="2877455073" sldId="1078"/>
        </pc:sldMkLst>
        <pc:spChg chg="mod">
          <ac:chgData name="Alfred Asterjadhi" userId="39de57b9-85c0-4fd1-aaac-8ca2b6560ad0" providerId="ADAL" clId="{B8DD8662-A94E-4851-8378-360A7F03AA7C}" dt="2023-01-19T19:39:20.852" v="12092" actId="20577"/>
          <ac:spMkLst>
            <pc:docMk/>
            <pc:sldMk cId="2877455073" sldId="1078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12.149" v="12798"/>
          <ac:spMkLst>
            <pc:docMk/>
            <pc:sldMk cId="2877455073" sldId="107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B8DD8662-A94E-4851-8378-360A7F03AA7C}" dt="2023-01-19T22:56:03.164" v="12794" actId="403"/>
        <pc:sldMkLst>
          <pc:docMk/>
          <pc:sldMk cId="3832033993" sldId="1079"/>
        </pc:sldMkLst>
        <pc:spChg chg="mod">
          <ac:chgData name="Alfred Asterjadhi" userId="39de57b9-85c0-4fd1-aaac-8ca2b6560ad0" providerId="ADAL" clId="{B8DD8662-A94E-4851-8378-360A7F03AA7C}" dt="2023-01-19T19:57:15.448" v="12403" actId="20577"/>
          <ac:spMkLst>
            <pc:docMk/>
            <pc:sldMk cId="3832033993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3.164" v="12794" actId="403"/>
          <ac:spMkLst>
            <pc:docMk/>
            <pc:sldMk cId="3832033993" sldId="1079"/>
            <ac:spMk id="3" creationId="{93EB16D6-11CB-4092-9D44-C889CC5233EA}"/>
          </ac:spMkLst>
        </pc:spChg>
      </pc:sldChg>
      <pc:sldChg chg="modSp add mod ord">
        <pc:chgData name="Alfred Asterjadhi" userId="39de57b9-85c0-4fd1-aaac-8ca2b6560ad0" providerId="ADAL" clId="{B8DD8662-A94E-4851-8378-360A7F03AA7C}" dt="2023-01-19T22:56:09.051" v="12797" actId="403"/>
        <pc:sldMkLst>
          <pc:docMk/>
          <pc:sldMk cId="1162282195" sldId="1080"/>
        </pc:sldMkLst>
        <pc:spChg chg="mod">
          <ac:chgData name="Alfred Asterjadhi" userId="39de57b9-85c0-4fd1-aaac-8ca2b6560ad0" providerId="ADAL" clId="{B8DD8662-A94E-4851-8378-360A7F03AA7C}" dt="2023-01-19T19:40:04.158" v="12107" actId="20577"/>
          <ac:spMkLst>
            <pc:docMk/>
            <pc:sldMk cId="1162282195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B8DD8662-A94E-4851-8378-360A7F03AA7C}" dt="2023-01-19T22:56:09.051" v="12797" actId="403"/>
          <ac:spMkLst>
            <pc:docMk/>
            <pc:sldMk cId="1162282195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B8DD8662-A94E-4851-8378-360A7F03AA7C}" dt="2023-01-19T20:05:52.508" v="12527" actId="47"/>
        <pc:sldMkLst>
          <pc:docMk/>
          <pc:sldMk cId="648578642" sldId="1081"/>
        </pc:sldMkLst>
        <pc:spChg chg="mod">
          <ac:chgData name="Alfred Asterjadhi" userId="39de57b9-85c0-4fd1-aaac-8ca2b6560ad0" providerId="ADAL" clId="{B8DD8662-A94E-4851-8378-360A7F03AA7C}" dt="2023-01-19T19:41:59.075" v="12176" actId="20577"/>
          <ac:spMkLst>
            <pc:docMk/>
            <pc:sldMk cId="648578642" sldId="1081"/>
            <ac:spMk id="3" creationId="{93EB16D6-11CB-4092-9D44-C889CC5233EA}"/>
          </ac:spMkLst>
        </pc:spChg>
      </pc:sldChg>
      <pc:sldMasterChg chg="modSp mod">
        <pc:chgData name="Alfred Asterjadhi" userId="39de57b9-85c0-4fd1-aaac-8ca2b6560ad0" providerId="ADAL" clId="{B8DD8662-A94E-4851-8378-360A7F03AA7C}" dt="2023-01-19T22:57:05.885" v="12807" actId="6549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B8DD8662-A94E-4851-8378-360A7F03AA7C}" dt="2023-01-19T22:57:05.885" v="12807" actId="6549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  <pc:docChgLst>
    <pc:chgData name="Alfred Asterjadhi" userId="39de57b9-85c0-4fd1-aaac-8ca2b6560ad0" providerId="ADAL" clId="{570731C7-F871-42F1-9270-11458313F9A9}"/>
    <pc:docChg chg="undo redo custSel addSld delSld modSld sldOrd modMainMaster">
      <pc:chgData name="Alfred Asterjadhi" userId="39de57b9-85c0-4fd1-aaac-8ca2b6560ad0" providerId="ADAL" clId="{570731C7-F871-42F1-9270-11458313F9A9}" dt="2023-07-13T09:47:46.079" v="18206" actId="207"/>
      <pc:docMkLst>
        <pc:docMk/>
      </pc:docMkLst>
      <pc:sldChg chg="modSp mod">
        <pc:chgData name="Alfred Asterjadhi" userId="39de57b9-85c0-4fd1-aaac-8ca2b6560ad0" providerId="ADAL" clId="{570731C7-F871-42F1-9270-11458313F9A9}" dt="2023-03-14T13:25:03.181" v="68" actId="20577"/>
        <pc:sldMkLst>
          <pc:docMk/>
          <pc:sldMk cId="0" sldId="256"/>
        </pc:sldMkLst>
        <pc:spChg chg="mod">
          <ac:chgData name="Alfred Asterjadhi" userId="39de57b9-85c0-4fd1-aaac-8ca2b6560ad0" providerId="ADAL" clId="{570731C7-F871-42F1-9270-11458313F9A9}" dt="2023-03-14T13:25:03.181" v="68" actId="20577"/>
          <ac:spMkLst>
            <pc:docMk/>
            <pc:sldMk cId="0" sldId="256"/>
            <ac:spMk id="6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02.114" v="0" actId="20577"/>
          <ac:spMkLst>
            <pc:docMk/>
            <pc:sldMk cId="0" sldId="256"/>
            <ac:spMk id="3073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34.335" v="27" actId="20577"/>
          <ac:spMkLst>
            <pc:docMk/>
            <pc:sldMk cId="0" sldId="256"/>
            <ac:spMk id="3074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7.597" v="69"/>
        <pc:sldMkLst>
          <pc:docMk/>
          <pc:sldMk cId="0" sldId="257"/>
        </pc:sldMkLst>
        <pc:spChg chg="mod">
          <ac:chgData name="Alfred Asterjadhi" userId="39de57b9-85c0-4fd1-aaac-8ca2b6560ad0" providerId="ADAL" clId="{570731C7-F871-42F1-9270-11458313F9A9}" dt="2023-03-14T13:25:07.597" v="69"/>
          <ac:spMkLst>
            <pc:docMk/>
            <pc:sldMk cId="0" sldId="257"/>
            <ac:spMk id="7" creationId="{4565958B-DD30-4EE7-AF20-DC550898176B}"/>
          </ac:spMkLst>
        </pc:spChg>
        <pc:spChg chg="mod">
          <ac:chgData name="Alfred Asterjadhi" userId="39de57b9-85c0-4fd1-aaac-8ca2b6560ad0" providerId="ADAL" clId="{570731C7-F871-42F1-9270-11458313F9A9}" dt="2023-03-14T13:24:43.297" v="34" actId="20577"/>
          <ac:spMkLst>
            <pc:docMk/>
            <pc:sldMk cId="0" sldId="257"/>
            <ac:spMk id="4098" creationId="{00000000-0000-0000-0000-000000000000}"/>
          </ac:spMkLst>
        </pc:spChg>
      </pc:sldChg>
      <pc:sldChg chg="modSp mod">
        <pc:chgData name="Alfred Asterjadhi" userId="39de57b9-85c0-4fd1-aaac-8ca2b6560ad0" providerId="ADAL" clId="{570731C7-F871-42F1-9270-11458313F9A9}" dt="2023-03-14T13:25:09.323" v="70"/>
        <pc:sldMkLst>
          <pc:docMk/>
          <pc:sldMk cId="371916501" sldId="552"/>
        </pc:sldMkLst>
        <pc:spChg chg="mod">
          <ac:chgData name="Alfred Asterjadhi" userId="39de57b9-85c0-4fd1-aaac-8ca2b6560ad0" providerId="ADAL" clId="{570731C7-F871-42F1-9270-11458313F9A9}" dt="2023-03-14T13:25:09.323" v="70"/>
          <ac:spMkLst>
            <pc:docMk/>
            <pc:sldMk cId="371916501" sldId="552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14T13:24:54.520" v="43" actId="20577"/>
          <ac:spMkLst>
            <pc:docMk/>
            <pc:sldMk cId="371916501" sldId="552"/>
            <ac:spMk id="7" creationId="{3126AA10-DC1C-4E34-80DA-B427588F2BD9}"/>
          </ac:spMkLst>
        </pc:spChg>
      </pc:sldChg>
      <pc:sldChg chg="addSp delSp modSp add del mod">
        <pc:chgData name="Alfred Asterjadhi" userId="39de57b9-85c0-4fd1-aaac-8ca2b6560ad0" providerId="ADAL" clId="{570731C7-F871-42F1-9270-11458313F9A9}" dt="2023-03-14T19:29:15.573" v="1257"/>
        <pc:sldMkLst>
          <pc:docMk/>
          <pc:sldMk cId="2156981690" sldId="710"/>
        </pc:sldMkLst>
        <pc:spChg chg="mod">
          <ac:chgData name="Alfred Asterjadhi" userId="39de57b9-85c0-4fd1-aaac-8ca2b6560ad0" providerId="ADAL" clId="{570731C7-F871-42F1-9270-11458313F9A9}" dt="2023-03-14T13:52:08.663" v="254" actId="20577"/>
          <ac:spMkLst>
            <pc:docMk/>
            <pc:sldMk cId="2156981690" sldId="710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3-14T19:29:15.573" v="1257"/>
          <ac:spMkLst>
            <pc:docMk/>
            <pc:sldMk cId="2156981690" sldId="710"/>
            <ac:spMk id="10" creationId="{99A414B4-2CCE-47B7-A036-CF3630BA2538}"/>
          </ac:spMkLst>
        </pc:spChg>
        <pc:graphicFrameChg chg="add del mod">
          <ac:chgData name="Alfred Asterjadhi" userId="39de57b9-85c0-4fd1-aaac-8ca2b6560ad0" providerId="ADAL" clId="{570731C7-F871-42F1-9270-11458313F9A9}" dt="2023-03-14T13:53:53.248" v="274"/>
          <ac:graphicFrameMkLst>
            <pc:docMk/>
            <pc:sldMk cId="2156981690" sldId="710"/>
            <ac:graphicFrameMk id="3" creationId="{9DE45E6B-99F8-96B0-74CE-66AEF64F4D66}"/>
          </ac:graphicFrameMkLst>
        </pc:graphicFrame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16395215" sldId="831"/>
        </pc:sldMkLst>
      </pc:sldChg>
      <pc:sldChg chg="modSp del mod">
        <pc:chgData name="Alfred Asterjadhi" userId="39de57b9-85c0-4fd1-aaac-8ca2b6560ad0" providerId="ADAL" clId="{570731C7-F871-42F1-9270-11458313F9A9}" dt="2023-03-14T13:25:39.105" v="72" actId="47"/>
        <pc:sldMkLst>
          <pc:docMk/>
          <pc:sldMk cId="130809014" sldId="847"/>
        </pc:sldMkLst>
        <pc:spChg chg="mod">
          <ac:chgData name="Alfred Asterjadhi" userId="39de57b9-85c0-4fd1-aaac-8ca2b6560ad0" providerId="ADAL" clId="{570731C7-F871-42F1-9270-11458313F9A9}" dt="2023-03-14T13:25:11.594" v="71"/>
          <ac:spMkLst>
            <pc:docMk/>
            <pc:sldMk cId="130809014" sldId="847"/>
            <ac:spMk id="4" creationId="{7335E98F-CD54-45CC-B242-37886F48A525}"/>
          </ac:spMkLst>
        </pc:spChg>
      </pc:sldChg>
      <pc:sldChg chg="modSp add mod">
        <pc:chgData name="Alfred Asterjadhi" userId="39de57b9-85c0-4fd1-aaac-8ca2b6560ad0" providerId="ADAL" clId="{570731C7-F871-42F1-9270-11458313F9A9}" dt="2023-07-13T09:47:46.079" v="18206" actId="207"/>
        <pc:sldMkLst>
          <pc:docMk/>
          <pc:sldMk cId="26872680" sldId="880"/>
        </pc:sldMkLst>
        <pc:spChg chg="mod">
          <ac:chgData name="Alfred Asterjadhi" userId="39de57b9-85c0-4fd1-aaac-8ca2b6560ad0" providerId="ADAL" clId="{570731C7-F871-42F1-9270-11458313F9A9}" dt="2023-07-13T09:47:46.079" v="18206" actId="207"/>
          <ac:spMkLst>
            <pc:docMk/>
            <pc:sldMk cId="26872680" sldId="880"/>
            <ac:spMk id="3" creationId="{2A1DBDD1-7F19-4757-B753-A2A7E1EF91FE}"/>
          </ac:spMkLst>
        </pc:spChg>
        <pc:spChg chg="mod">
          <ac:chgData name="Alfred Asterjadhi" userId="39de57b9-85c0-4fd1-aaac-8ca2b6560ad0" providerId="ADAL" clId="{570731C7-F871-42F1-9270-11458313F9A9}" dt="2023-07-13T09:46:22.546" v="18176" actId="20577"/>
          <ac:spMkLst>
            <pc:docMk/>
            <pc:sldMk cId="26872680" sldId="880"/>
            <ac:spMk id="6" creationId="{901BC188-0DC3-468B-88B2-63081D398E1A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69288744" sldId="8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97704561" sldId="8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2153176" sldId="88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232441506" sldId="88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10001790" sldId="8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36375638" sldId="8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13473145" sldId="8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5583106" sldId="8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78231597" sldId="8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1336100" sldId="8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07783247" sldId="8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65481160" sldId="89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465234638" sldId="89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055374" sldId="89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4598363" sldId="8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6498124" sldId="8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7035737" sldId="9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4626918" sldId="9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92059178" sldId="9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4394195" sldId="9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40060851" sldId="9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84618154" sldId="90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99545490" sldId="90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1137515" sldId="90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229413" sldId="90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5586202" sldId="90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58104769" sldId="9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17726161" sldId="91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73433996" sldId="9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79988091" sldId="9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3499444" sldId="9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03253788" sldId="9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6923387" sldId="91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65205277" sldId="9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95890102" sldId="9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07896265" sldId="9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14896293" sldId="9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45459366" sldId="9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60669940" sldId="92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10736934" sldId="9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20306114" sldId="92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44085227" sldId="92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42499210" sldId="92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5616080" sldId="9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48667887" sldId="92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5657849" sldId="9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14842949" sldId="9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6010496" sldId="9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0512183" sldId="9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02250090" sldId="9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73076798" sldId="93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1810868" sldId="93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7719972" sldId="93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881894" sldId="93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69670249" sldId="94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05553056" sldId="94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724087156" sldId="94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48794936" sldId="94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22998334" sldId="94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35425408" sldId="94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86147155" sldId="94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88529324" sldId="94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475195319" sldId="94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5295219" sldId="95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90578292" sldId="95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806778" sldId="95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99544640" sldId="95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713761" sldId="95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59017953" sldId="95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896176971" sldId="95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659889582" sldId="95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59910002" sldId="96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8152940" sldId="96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387875411" sldId="96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60599222" sldId="96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1845354" sldId="96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3038145" sldId="966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4948639" sldId="96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25901132" sldId="96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03931918" sldId="96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27164978" sldId="97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83877077" sldId="97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0643961" sldId="97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40995816" sldId="973"/>
        </pc:sldMkLst>
      </pc:sldChg>
      <pc:sldChg chg="modSp add del mod">
        <pc:chgData name="Alfred Asterjadhi" userId="39de57b9-85c0-4fd1-aaac-8ca2b6560ad0" providerId="ADAL" clId="{570731C7-F871-42F1-9270-11458313F9A9}" dt="2023-03-16T21:41:30.888" v="2824"/>
        <pc:sldMkLst>
          <pc:docMk/>
          <pc:sldMk cId="874252184" sldId="974"/>
        </pc:sldMkLst>
        <pc:spChg chg="mod">
          <ac:chgData name="Alfred Asterjadhi" userId="39de57b9-85c0-4fd1-aaac-8ca2b6560ad0" providerId="ADAL" clId="{570731C7-F871-42F1-9270-11458313F9A9}" dt="2023-03-16T21:40:12.149" v="2779" actId="20577"/>
          <ac:spMkLst>
            <pc:docMk/>
            <pc:sldMk cId="874252184" sldId="974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6T21:41:30.888" v="2824"/>
          <ac:spMkLst>
            <pc:docMk/>
            <pc:sldMk cId="874252184" sldId="974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3-14T14:39:34.790" v="377" actId="20577"/>
          <ac:spMkLst>
            <pc:docMk/>
            <pc:sldMk cId="874252184" sldId="974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978318224" sldId="97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844071404" sldId="97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052702889" sldId="97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677617291" sldId="97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96678830" sldId="98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530745078" sldId="98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9900721" sldId="98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052054105" sldId="98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40557339" sldId="98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781235919" sldId="985"/>
        </pc:sldMkLst>
      </pc:sldChg>
      <pc:sldChg chg="modSp add del mod">
        <pc:chgData name="Alfred Asterjadhi" userId="39de57b9-85c0-4fd1-aaac-8ca2b6560ad0" providerId="ADAL" clId="{570731C7-F871-42F1-9270-11458313F9A9}" dt="2023-03-16T21:37:00.421" v="2755" actId="20577"/>
        <pc:sldMkLst>
          <pc:docMk/>
          <pc:sldMk cId="3596809116" sldId="986"/>
        </pc:sldMkLst>
        <pc:spChg chg="mod">
          <ac:chgData name="Alfred Asterjadhi" userId="39de57b9-85c0-4fd1-aaac-8ca2b6560ad0" providerId="ADAL" clId="{570731C7-F871-42F1-9270-11458313F9A9}" dt="2023-03-16T21:35:43.081" v="2715" actId="20577"/>
          <ac:spMkLst>
            <pc:docMk/>
            <pc:sldMk cId="3596809116" sldId="986"/>
            <ac:spMk id="2" creationId="{78E0B067-ABE7-DE05-065D-2628E6E451B5}"/>
          </ac:spMkLst>
        </pc:spChg>
        <pc:spChg chg="mod">
          <ac:chgData name="Alfred Asterjadhi" userId="39de57b9-85c0-4fd1-aaac-8ca2b6560ad0" providerId="ADAL" clId="{570731C7-F871-42F1-9270-11458313F9A9}" dt="2023-03-16T21:37:00.421" v="2755" actId="20577"/>
          <ac:spMkLst>
            <pc:docMk/>
            <pc:sldMk cId="3596809116" sldId="986"/>
            <ac:spMk id="3" creationId="{92CDABE8-248C-9573-CB77-DDDB40ADCABC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4610463" sldId="98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316373273" sldId="98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552132657" sldId="98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31617831" sldId="99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173658032" sldId="99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40827998" sldId="99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24589093" sldId="99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232544764" sldId="99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85370208" sldId="99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8640375" sldId="100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122295978" sldId="100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501279171" sldId="100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157275889" sldId="100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30197977" sldId="100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545069674" sldId="101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91172813" sldId="101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490580688" sldId="101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62832209" sldId="101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794989235" sldId="101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27502970" sldId="1017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13171007" sldId="101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886190304" sldId="1019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642156474" sldId="102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774577009" sldId="102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360541648" sldId="102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5631416" sldId="102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38643877" sldId="1025"/>
        </pc:sldMkLst>
      </pc:sldChg>
      <pc:sldChg chg="modSp add del mod">
        <pc:chgData name="Alfred Asterjadhi" userId="39de57b9-85c0-4fd1-aaac-8ca2b6560ad0" providerId="ADAL" clId="{570731C7-F871-42F1-9270-11458313F9A9}" dt="2023-03-14T19:19:39.805" v="955" actId="20577"/>
        <pc:sldMkLst>
          <pc:docMk/>
          <pc:sldMk cId="3784061158" sldId="1026"/>
        </pc:sldMkLst>
        <pc:spChg chg="mod">
          <ac:chgData name="Alfred Asterjadhi" userId="39de57b9-85c0-4fd1-aaac-8ca2b6560ad0" providerId="ADAL" clId="{570731C7-F871-42F1-9270-11458313F9A9}" dt="2023-03-14T13:37:19.243" v="238" actId="20577"/>
          <ac:spMkLst>
            <pc:docMk/>
            <pc:sldMk cId="3784061158" sldId="1026"/>
            <ac:spMk id="4" creationId="{7335E98F-CD54-45CC-B242-37886F48A525}"/>
          </ac:spMkLst>
        </pc:spChg>
        <pc:spChg chg="mod">
          <ac:chgData name="Alfred Asterjadhi" userId="39de57b9-85c0-4fd1-aaac-8ca2b6560ad0" providerId="ADAL" clId="{570731C7-F871-42F1-9270-11458313F9A9}" dt="2023-03-14T19:19:39.805" v="955" actId="20577"/>
          <ac:spMkLst>
            <pc:docMk/>
            <pc:sldMk cId="3784061158" sldId="1026"/>
            <ac:spMk id="8" creationId="{30ECE423-DD38-4A25-AD6E-26DF5AC61863}"/>
          </ac:spMkLst>
        </pc:spChg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4222601012" sldId="1028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04072698" sldId="1030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927453206" sldId="1031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819905638" sldId="1032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2032037809" sldId="1033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1258864255" sldId="1034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616331721" sldId="1035"/>
        </pc:sldMkLst>
      </pc:sldChg>
      <pc:sldChg chg="del">
        <pc:chgData name="Alfred Asterjadhi" userId="39de57b9-85c0-4fd1-aaac-8ca2b6560ad0" providerId="ADAL" clId="{570731C7-F871-42F1-9270-11458313F9A9}" dt="2023-03-14T13:25:39.105" v="72" actId="47"/>
        <pc:sldMkLst>
          <pc:docMk/>
          <pc:sldMk cId="3926659535" sldId="1037"/>
        </pc:sldMkLst>
      </pc:sldChg>
      <pc:sldChg chg="modSp mod">
        <pc:chgData name="Alfred Asterjadhi" userId="39de57b9-85c0-4fd1-aaac-8ca2b6560ad0" providerId="ADAL" clId="{570731C7-F871-42F1-9270-11458313F9A9}" dt="2023-03-14T19:22:54.380" v="1037" actId="6549"/>
        <pc:sldMkLst>
          <pc:docMk/>
          <pc:sldMk cId="4058581830" sldId="1038"/>
        </pc:sldMkLst>
        <pc:spChg chg="mod">
          <ac:chgData name="Alfred Asterjadhi" userId="39de57b9-85c0-4fd1-aaac-8ca2b6560ad0" providerId="ADAL" clId="{570731C7-F871-42F1-9270-11458313F9A9}" dt="2023-03-14T13:36:10.399" v="196" actId="20577"/>
          <ac:spMkLst>
            <pc:docMk/>
            <pc:sldMk cId="4058581830" sldId="10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2:54.380" v="1037" actId="6549"/>
          <ac:spMkLst>
            <pc:docMk/>
            <pc:sldMk cId="4058581830" sldId="1038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6.395" v="76"/>
          <ac:spMkLst>
            <pc:docMk/>
            <pc:sldMk cId="4058581830" sldId="1038"/>
            <ac:spMk id="6" creationId="{536B0377-C8E2-442F-A310-3A1EE7A7D0C0}"/>
          </ac:spMkLst>
        </pc:spChg>
      </pc:sldChg>
      <pc:sldChg chg="modSp mod ord">
        <pc:chgData name="Alfred Asterjadhi" userId="39de57b9-85c0-4fd1-aaac-8ca2b6560ad0" providerId="ADAL" clId="{570731C7-F871-42F1-9270-11458313F9A9}" dt="2023-03-14T19:21:28.911" v="996"/>
        <pc:sldMkLst>
          <pc:docMk/>
          <pc:sldMk cId="2502214606" sldId="1039"/>
        </pc:sldMkLst>
        <pc:spChg chg="mod">
          <ac:chgData name="Alfred Asterjadhi" userId="39de57b9-85c0-4fd1-aaac-8ca2b6560ad0" providerId="ADAL" clId="{570731C7-F871-42F1-9270-11458313F9A9}" dt="2023-03-14T13:28:51.997" v="134" actId="20577"/>
          <ac:spMkLst>
            <pc:docMk/>
            <pc:sldMk cId="2502214606" sldId="103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1:28.911" v="996"/>
          <ac:spMkLst>
            <pc:docMk/>
            <pc:sldMk cId="2502214606" sldId="103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3-14T13:26:28.348" v="77"/>
          <ac:spMkLst>
            <pc:docMk/>
            <pc:sldMk cId="2502214606" sldId="1039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3-14T19:27:57.768" v="1231" actId="6549"/>
        <pc:sldMkLst>
          <pc:docMk/>
          <pc:sldMk cId="504465914" sldId="1040"/>
        </pc:sldMkLst>
        <pc:spChg chg="mod">
          <ac:chgData name="Alfred Asterjadhi" userId="39de57b9-85c0-4fd1-aaac-8ca2b6560ad0" providerId="ADAL" clId="{570731C7-F871-42F1-9270-11458313F9A9}" dt="2023-03-14T13:36:37.255" v="210" actId="20577"/>
          <ac:spMkLst>
            <pc:docMk/>
            <pc:sldMk cId="504465914" sldId="104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4T19:27:57.768" v="1231" actId="6549"/>
          <ac:spMkLst>
            <pc:docMk/>
            <pc:sldMk cId="504465914" sldId="1040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3-14T17:23:01.926" v="879" actId="47"/>
        <pc:sldMkLst>
          <pc:docMk/>
          <pc:sldMk cId="2853939130" sldId="1041"/>
        </pc:sldMkLst>
      </pc:sldChg>
      <pc:sldChg chg="modSp add mod">
        <pc:chgData name="Alfred Asterjadhi" userId="39de57b9-85c0-4fd1-aaac-8ca2b6560ad0" providerId="ADAL" clId="{570731C7-F871-42F1-9270-11458313F9A9}" dt="2023-03-14T14:49:58.967" v="472" actId="20577"/>
        <pc:sldMkLst>
          <pc:docMk/>
          <pc:sldMk cId="1477099350" sldId="1042"/>
        </pc:sldMkLst>
        <pc:spChg chg="mod">
          <ac:chgData name="Alfred Asterjadhi" userId="39de57b9-85c0-4fd1-aaac-8ca2b6560ad0" providerId="ADAL" clId="{570731C7-F871-42F1-9270-11458313F9A9}" dt="2023-03-14T14:49:58.967" v="472" actId="20577"/>
          <ac:spMkLst>
            <pc:docMk/>
            <pc:sldMk cId="1477099350" sldId="1042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3-14T14:49:36.719" v="462" actId="207"/>
          <ac:spMkLst>
            <pc:docMk/>
            <pc:sldMk cId="1477099350" sldId="1042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3-14T17:22:57.580" v="878" actId="20577"/>
        <pc:sldMkLst>
          <pc:docMk/>
          <pc:sldMk cId="2593603132" sldId="1043"/>
        </pc:sldMkLst>
        <pc:spChg chg="mod">
          <ac:chgData name="Alfred Asterjadhi" userId="39de57b9-85c0-4fd1-aaac-8ca2b6560ad0" providerId="ADAL" clId="{570731C7-F871-42F1-9270-11458313F9A9}" dt="2023-03-14T17:22:57.580" v="878" actId="20577"/>
          <ac:spMkLst>
            <pc:docMk/>
            <pc:sldMk cId="2593603132" sldId="1043"/>
            <ac:spMk id="7" creationId="{3126AA10-DC1C-4E34-80DA-B427588F2BD9}"/>
          </ac:spMkLst>
        </pc:spChg>
      </pc:sldChg>
      <pc:sldChg chg="new del">
        <pc:chgData name="Alfred Asterjadhi" userId="39de57b9-85c0-4fd1-aaac-8ca2b6560ad0" providerId="ADAL" clId="{570731C7-F871-42F1-9270-11458313F9A9}" dt="2023-03-14T20:08:51.498" v="1384" actId="47"/>
        <pc:sldMkLst>
          <pc:docMk/>
          <pc:sldMk cId="311830339" sldId="1044"/>
        </pc:sldMkLst>
      </pc:sldChg>
      <pc:sldChg chg="new del">
        <pc:chgData name="Alfred Asterjadhi" userId="39de57b9-85c0-4fd1-aaac-8ca2b6560ad0" providerId="ADAL" clId="{570731C7-F871-42F1-9270-11458313F9A9}" dt="2023-03-14T20:08:50.351" v="1383" actId="47"/>
        <pc:sldMkLst>
          <pc:docMk/>
          <pc:sldMk cId="178786809" sldId="1045"/>
        </pc:sldMkLst>
      </pc:sldChg>
      <pc:sldChg chg="new del">
        <pc:chgData name="Alfred Asterjadhi" userId="39de57b9-85c0-4fd1-aaac-8ca2b6560ad0" providerId="ADAL" clId="{570731C7-F871-42F1-9270-11458313F9A9}" dt="2023-03-14T20:08:48.315" v="1382" actId="47"/>
        <pc:sldMkLst>
          <pc:docMk/>
          <pc:sldMk cId="1009234163" sldId="1046"/>
        </pc:sldMkLst>
      </pc:sldChg>
      <pc:sldChg chg="modSp add mod">
        <pc:chgData name="Alfred Asterjadhi" userId="39de57b9-85c0-4fd1-aaac-8ca2b6560ad0" providerId="ADAL" clId="{570731C7-F871-42F1-9270-11458313F9A9}" dt="2023-03-16T21:21:54.222" v="2371"/>
        <pc:sldMkLst>
          <pc:docMk/>
          <pc:sldMk cId="2251211101" sldId="1047"/>
        </pc:sldMkLst>
        <pc:spChg chg="mod">
          <ac:chgData name="Alfred Asterjadhi" userId="39de57b9-85c0-4fd1-aaac-8ca2b6560ad0" providerId="ADAL" clId="{570731C7-F871-42F1-9270-11458313F9A9}" dt="2023-03-14T20:04:15.608" v="1259" actId="20577"/>
          <ac:spMkLst>
            <pc:docMk/>
            <pc:sldMk cId="2251211101" sldId="104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1:54.222" v="2371"/>
          <ac:spMkLst>
            <pc:docMk/>
            <pc:sldMk cId="2251211101" sldId="104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4:33.529" v="2418"/>
        <pc:sldMkLst>
          <pc:docMk/>
          <pc:sldMk cId="2206675792" sldId="1048"/>
        </pc:sldMkLst>
        <pc:spChg chg="mod">
          <ac:chgData name="Alfred Asterjadhi" userId="39de57b9-85c0-4fd1-aaac-8ca2b6560ad0" providerId="ADAL" clId="{570731C7-F871-42F1-9270-11458313F9A9}" dt="2023-03-14T20:07:43.251" v="1348" actId="20577"/>
          <ac:spMkLst>
            <pc:docMk/>
            <pc:sldMk cId="2206675792" sldId="104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4:33.529" v="2418"/>
          <ac:spMkLst>
            <pc:docMk/>
            <pc:sldMk cId="2206675792" sldId="1048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3-14T20:08:43.307" v="1381" actId="47"/>
        <pc:sldMkLst>
          <pc:docMk/>
          <pc:sldMk cId="3921726632" sldId="1049"/>
        </pc:sldMkLst>
      </pc:sldChg>
      <pc:sldChg chg="modSp add mod">
        <pc:chgData name="Alfred Asterjadhi" userId="39de57b9-85c0-4fd1-aaac-8ca2b6560ad0" providerId="ADAL" clId="{570731C7-F871-42F1-9270-11458313F9A9}" dt="2023-03-16T21:25:52.274" v="2445"/>
        <pc:sldMkLst>
          <pc:docMk/>
          <pc:sldMk cId="4124726647" sldId="1050"/>
        </pc:sldMkLst>
        <pc:spChg chg="mod">
          <ac:chgData name="Alfred Asterjadhi" userId="39de57b9-85c0-4fd1-aaac-8ca2b6560ad0" providerId="ADAL" clId="{570731C7-F871-42F1-9270-11458313F9A9}" dt="2023-03-14T20:08:33.284" v="1377" actId="20577"/>
          <ac:spMkLst>
            <pc:docMk/>
            <pc:sldMk cId="4124726647" sldId="105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5:52.274" v="2445"/>
          <ac:spMkLst>
            <pc:docMk/>
            <pc:sldMk cId="4124726647" sldId="105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7:30.546" v="2483" actId="6549"/>
        <pc:sldMkLst>
          <pc:docMk/>
          <pc:sldMk cId="1267796688" sldId="1051"/>
        </pc:sldMkLst>
        <pc:spChg chg="mod">
          <ac:chgData name="Alfred Asterjadhi" userId="39de57b9-85c0-4fd1-aaac-8ca2b6560ad0" providerId="ADAL" clId="{570731C7-F871-42F1-9270-11458313F9A9}" dt="2023-03-15T17:47:43.149" v="1756" actId="20577"/>
          <ac:spMkLst>
            <pc:docMk/>
            <pc:sldMk cId="1267796688" sldId="105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7:30.546" v="2483" actId="6549"/>
          <ac:spMkLst>
            <pc:docMk/>
            <pc:sldMk cId="1267796688" sldId="105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28:30.457" v="2515"/>
        <pc:sldMkLst>
          <pc:docMk/>
          <pc:sldMk cId="2438874234" sldId="1052"/>
        </pc:sldMkLst>
        <pc:spChg chg="mod">
          <ac:chgData name="Alfred Asterjadhi" userId="39de57b9-85c0-4fd1-aaac-8ca2b6560ad0" providerId="ADAL" clId="{570731C7-F871-42F1-9270-11458313F9A9}" dt="2023-03-16T15:02:09.883" v="2000" actId="20577"/>
          <ac:spMkLst>
            <pc:docMk/>
            <pc:sldMk cId="2438874234" sldId="105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28:30.457" v="2515"/>
          <ac:spMkLst>
            <pc:docMk/>
            <pc:sldMk cId="2438874234" sldId="105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0:09.651" v="2553" actId="6549"/>
        <pc:sldMkLst>
          <pc:docMk/>
          <pc:sldMk cId="3042667032" sldId="1053"/>
        </pc:sldMkLst>
        <pc:spChg chg="mod">
          <ac:chgData name="Alfred Asterjadhi" userId="39de57b9-85c0-4fd1-aaac-8ca2b6560ad0" providerId="ADAL" clId="{570731C7-F871-42F1-9270-11458313F9A9}" dt="2023-03-16T21:30:09.651" v="2553" actId="6549"/>
          <ac:spMkLst>
            <pc:docMk/>
            <pc:sldMk cId="3042667032" sldId="105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1:25.411" v="2603"/>
        <pc:sldMkLst>
          <pc:docMk/>
          <pc:sldMk cId="958919367" sldId="1054"/>
        </pc:sldMkLst>
        <pc:spChg chg="mod">
          <ac:chgData name="Alfred Asterjadhi" userId="39de57b9-85c0-4fd1-aaac-8ca2b6560ad0" providerId="ADAL" clId="{570731C7-F871-42F1-9270-11458313F9A9}" dt="2023-03-16T16:07:31.138" v="2178" actId="20577"/>
          <ac:spMkLst>
            <pc:docMk/>
            <pc:sldMk cId="958919367" sldId="105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1:25.411" v="2603"/>
          <ac:spMkLst>
            <pc:docMk/>
            <pc:sldMk cId="958919367" sldId="105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3-16T21:35:36.879" v="2714"/>
        <pc:sldMkLst>
          <pc:docMk/>
          <pc:sldMk cId="2054326323" sldId="1055"/>
        </pc:sldMkLst>
        <pc:spChg chg="mod">
          <ac:chgData name="Alfred Asterjadhi" userId="39de57b9-85c0-4fd1-aaac-8ca2b6560ad0" providerId="ADAL" clId="{570731C7-F871-42F1-9270-11458313F9A9}" dt="2023-03-16T21:31:35.974" v="2605" actId="20577"/>
          <ac:spMkLst>
            <pc:docMk/>
            <pc:sldMk cId="2054326323" sldId="105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3-16T21:35:36.879" v="2714"/>
          <ac:spMkLst>
            <pc:docMk/>
            <pc:sldMk cId="2054326323" sldId="105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9:52.854" v="6179" actId="20577"/>
        <pc:sldMkLst>
          <pc:docMk/>
          <pc:sldMk cId="1783635040" sldId="1056"/>
        </pc:sldMkLst>
        <pc:spChg chg="mod">
          <ac:chgData name="Alfred Asterjadhi" userId="39de57b9-85c0-4fd1-aaac-8ca2b6560ad0" providerId="ADAL" clId="{570731C7-F871-42F1-9270-11458313F9A9}" dt="2023-04-20T18:40:35.223" v="4553" actId="20577"/>
          <ac:spMkLst>
            <pc:docMk/>
            <pc:sldMk cId="1783635040" sldId="1056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3-28T16:39:17.445" v="2834" actId="20577"/>
          <ac:spMkLst>
            <pc:docMk/>
            <pc:sldMk cId="1783635040" sldId="1056"/>
            <ac:spMk id="7" creationId="{3126AA10-DC1C-4E34-80DA-B427588F2BD9}"/>
          </ac:spMkLst>
        </pc:spChg>
        <pc:spChg chg="mod">
          <ac:chgData name="Alfred Asterjadhi" userId="39de57b9-85c0-4fd1-aaac-8ca2b6560ad0" providerId="ADAL" clId="{570731C7-F871-42F1-9270-11458313F9A9}" dt="2023-05-14T15:49:52.854" v="6179" actId="20577"/>
          <ac:spMkLst>
            <pc:docMk/>
            <pc:sldMk cId="1783635040" sldId="1056"/>
            <ac:spMk id="8" creationId="{CE46AE32-C74A-40BE-8C0F-0ACA0B41C4CF}"/>
          </ac:spMkLst>
        </pc:spChg>
      </pc:sldChg>
      <pc:sldChg chg="modSp add mod">
        <pc:chgData name="Alfred Asterjadhi" userId="39de57b9-85c0-4fd1-aaac-8ca2b6560ad0" providerId="ADAL" clId="{570731C7-F871-42F1-9270-11458313F9A9}" dt="2023-05-14T15:48:16" v="6176" actId="21"/>
        <pc:sldMkLst>
          <pc:docMk/>
          <pc:sldMk cId="2622561888" sldId="1057"/>
        </pc:sldMkLst>
        <pc:spChg chg="mod">
          <ac:chgData name="Alfred Asterjadhi" userId="39de57b9-85c0-4fd1-aaac-8ca2b6560ad0" providerId="ADAL" clId="{570731C7-F871-42F1-9270-11458313F9A9}" dt="2023-03-28T16:38:56.151" v="2828" actId="20577"/>
          <ac:spMkLst>
            <pc:docMk/>
            <pc:sldMk cId="2622561888" sldId="105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8:16" v="6176" actId="21"/>
          <ac:spMkLst>
            <pc:docMk/>
            <pc:sldMk cId="2622561888" sldId="105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39.323" v="4554"/>
          <ac:spMkLst>
            <pc:docMk/>
            <pc:sldMk cId="2622561888" sldId="105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4.529" v="4557"/>
        <pc:sldMkLst>
          <pc:docMk/>
          <pc:sldMk cId="2594451391" sldId="1058"/>
        </pc:sldMkLst>
        <pc:spChg chg="mod">
          <ac:chgData name="Alfred Asterjadhi" userId="39de57b9-85c0-4fd1-aaac-8ca2b6560ad0" providerId="ADAL" clId="{570731C7-F871-42F1-9270-11458313F9A9}" dt="2023-04-06T16:16:27.411" v="3508" actId="20577"/>
          <ac:spMkLst>
            <pc:docMk/>
            <pc:sldMk cId="2594451391" sldId="1058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4-20T18:40:44.529" v="4557"/>
          <ac:spMkLst>
            <pc:docMk/>
            <pc:sldMk cId="2594451391" sldId="1058"/>
            <ac:spMk id="6" creationId="{B63EF7E7-1362-4206-B209-115D49A6AA5A}"/>
          </ac:spMkLst>
        </pc:spChg>
        <pc:spChg chg="mod">
          <ac:chgData name="Alfred Asterjadhi" userId="39de57b9-85c0-4fd1-aaac-8ca2b6560ad0" providerId="ADAL" clId="{570731C7-F871-42F1-9270-11458313F9A9}" dt="2023-04-19T15:08:03.678" v="4276"/>
          <ac:spMkLst>
            <pc:docMk/>
            <pc:sldMk cId="2594451391" sldId="105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4-20T18:40:41.216" v="4555"/>
        <pc:sldMkLst>
          <pc:docMk/>
          <pc:sldMk cId="2309931417" sldId="1059"/>
        </pc:sldMkLst>
        <pc:spChg chg="mod">
          <ac:chgData name="Alfred Asterjadhi" userId="39de57b9-85c0-4fd1-aaac-8ca2b6560ad0" providerId="ADAL" clId="{570731C7-F871-42F1-9270-11458313F9A9}" dt="2023-04-05T17:17:34.111" v="3362" actId="20577"/>
          <ac:spMkLst>
            <pc:docMk/>
            <pc:sldMk cId="2309931417" sldId="105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4-19T15:05:43.104" v="4196" actId="6549"/>
          <ac:spMkLst>
            <pc:docMk/>
            <pc:sldMk cId="2309931417" sldId="105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1.216" v="4555"/>
          <ac:spMkLst>
            <pc:docMk/>
            <pc:sldMk cId="2309931417" sldId="105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5-14T15:47:51.158" v="6160" actId="6549"/>
        <pc:sldMkLst>
          <pc:docMk/>
          <pc:sldMk cId="3575960358" sldId="1060"/>
        </pc:sldMkLst>
        <pc:spChg chg="mod">
          <ac:chgData name="Alfred Asterjadhi" userId="39de57b9-85c0-4fd1-aaac-8ca2b6560ad0" providerId="ADAL" clId="{570731C7-F871-42F1-9270-11458313F9A9}" dt="2023-04-06T16:11:43.194" v="3383" actId="20577"/>
          <ac:spMkLst>
            <pc:docMk/>
            <pc:sldMk cId="3575960358" sldId="106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4T15:47:51.158" v="6160" actId="6549"/>
          <ac:spMkLst>
            <pc:docMk/>
            <pc:sldMk cId="3575960358" sldId="1060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42.880" v="4556"/>
          <ac:spMkLst>
            <pc:docMk/>
            <pc:sldMk cId="3575960358" sldId="1060"/>
            <ac:spMk id="6" creationId="{536B0377-C8E2-442F-A310-3A1EE7A7D0C0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5T13:11:00.525" v="6407" actId="20577"/>
        <pc:sldMkLst>
          <pc:docMk/>
          <pc:sldMk cId="1896212067" sldId="1061"/>
        </pc:sldMkLst>
        <pc:spChg chg="add del">
          <ac:chgData name="Alfred Asterjadhi" userId="39de57b9-85c0-4fd1-aaac-8ca2b6560ad0" providerId="ADAL" clId="{570731C7-F871-42F1-9270-11458313F9A9}" dt="2023-05-15T12:51:13.879" v="6351" actId="22"/>
          <ac:spMkLst>
            <pc:docMk/>
            <pc:sldMk cId="1896212067" sldId="1061"/>
            <ac:spMk id="3" creationId="{F9606D16-1103-9800-CC88-205E9252B9A6}"/>
          </ac:spMkLst>
        </pc:spChg>
        <pc:spChg chg="mod">
          <ac:chgData name="Alfred Asterjadhi" userId="39de57b9-85c0-4fd1-aaac-8ca2b6560ad0" providerId="ADAL" clId="{570731C7-F871-42F1-9270-11458313F9A9}" dt="2023-04-20T18:40:52.775" v="4562" actId="20577"/>
          <ac:spMkLst>
            <pc:docMk/>
            <pc:sldMk cId="1896212067" sldId="1061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5-15T13:11:00.525" v="6407" actId="20577"/>
          <ac:spMkLst>
            <pc:docMk/>
            <pc:sldMk cId="1896212067" sldId="1061"/>
            <ac:spMk id="7" creationId="{3126AA10-DC1C-4E34-80DA-B427588F2BD9}"/>
          </ac:spMkLst>
        </pc:spChg>
        <pc:spChg chg="add del">
          <ac:chgData name="Alfred Asterjadhi" userId="39de57b9-85c0-4fd1-aaac-8ca2b6560ad0" providerId="ADAL" clId="{570731C7-F871-42F1-9270-11458313F9A9}" dt="2023-05-15T12:51:18.089" v="6353" actId="22"/>
          <ac:spMkLst>
            <pc:docMk/>
            <pc:sldMk cId="1896212067" sldId="1061"/>
            <ac:spMk id="10" creationId="{A12702A1-2723-C0C6-E842-F45E845D1546}"/>
          </ac:spMkLst>
        </pc:spChg>
      </pc:sldChg>
      <pc:sldChg chg="modSp add mod">
        <pc:chgData name="Alfred Asterjadhi" userId="39de57b9-85c0-4fd1-aaac-8ca2b6560ad0" providerId="ADAL" clId="{570731C7-F871-42F1-9270-11458313F9A9}" dt="2023-05-16T18:37:07.521" v="7101"/>
        <pc:sldMkLst>
          <pc:docMk/>
          <pc:sldMk cId="686400584" sldId="1062"/>
        </pc:sldMkLst>
        <pc:spChg chg="mod">
          <ac:chgData name="Alfred Asterjadhi" userId="39de57b9-85c0-4fd1-aaac-8ca2b6560ad0" providerId="ADAL" clId="{570731C7-F871-42F1-9270-11458313F9A9}" dt="2023-04-11T17:06:20.902" v="3523" actId="20577"/>
          <ac:spMkLst>
            <pc:docMk/>
            <pc:sldMk cId="686400584" sldId="106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37:07.521" v="7101"/>
          <ac:spMkLst>
            <pc:docMk/>
            <pc:sldMk cId="686400584" sldId="1062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7.136" v="4563"/>
          <ac:spMkLst>
            <pc:docMk/>
            <pc:sldMk cId="686400584" sldId="1062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300589826" sldId="1062"/>
        </pc:sldMkLst>
      </pc:sldChg>
      <pc:sldChg chg="modSp new mod">
        <pc:chgData name="Alfred Asterjadhi" userId="39de57b9-85c0-4fd1-aaac-8ca2b6560ad0" providerId="ADAL" clId="{570731C7-F871-42F1-9270-11458313F9A9}" dt="2023-04-20T18:40:48.176" v="4558"/>
        <pc:sldMkLst>
          <pc:docMk/>
          <pc:sldMk cId="3233812413" sldId="1063"/>
        </pc:sldMkLst>
        <pc:spChg chg="mod">
          <ac:chgData name="Alfred Asterjadhi" userId="39de57b9-85c0-4fd1-aaac-8ca2b6560ad0" providerId="ADAL" clId="{570731C7-F871-42F1-9270-11458313F9A9}" dt="2023-04-11T17:10:41.906" v="3631" actId="20577"/>
          <ac:spMkLst>
            <pc:docMk/>
            <pc:sldMk cId="3233812413" sldId="1063"/>
            <ac:spMk id="2" creationId="{CB0CA103-7724-A4DB-8C7B-26A8C86DC2B0}"/>
          </ac:spMkLst>
        </pc:spChg>
        <pc:spChg chg="mod">
          <ac:chgData name="Alfred Asterjadhi" userId="39de57b9-85c0-4fd1-aaac-8ca2b6560ad0" providerId="ADAL" clId="{570731C7-F871-42F1-9270-11458313F9A9}" dt="2023-04-19T15:10:13.890" v="4312" actId="6549"/>
          <ac:spMkLst>
            <pc:docMk/>
            <pc:sldMk cId="3233812413" sldId="1063"/>
            <ac:spMk id="3" creationId="{A03EEDB6-AA89-062D-9783-9F6282A88083}"/>
          </ac:spMkLst>
        </pc:spChg>
        <pc:spChg chg="mod">
          <ac:chgData name="Alfred Asterjadhi" userId="39de57b9-85c0-4fd1-aaac-8ca2b6560ad0" providerId="ADAL" clId="{570731C7-F871-42F1-9270-11458313F9A9}" dt="2023-04-20T18:40:48.176" v="4558"/>
          <ac:spMkLst>
            <pc:docMk/>
            <pc:sldMk cId="3233812413" sldId="1063"/>
            <ac:spMk id="6" creationId="{347C05CB-75E2-804F-A81C-9B32B78C7076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96685866" sldId="1064"/>
        </pc:sldMkLst>
      </pc:sldChg>
      <pc:sldChg chg="modSp new del mod">
        <pc:chgData name="Alfred Asterjadhi" userId="39de57b9-85c0-4fd1-aaac-8ca2b6560ad0" providerId="ADAL" clId="{570731C7-F871-42F1-9270-11458313F9A9}" dt="2023-05-12T18:44:07.530" v="5904" actId="47"/>
        <pc:sldMkLst>
          <pc:docMk/>
          <pc:sldMk cId="2128609715" sldId="1064"/>
        </pc:sldMkLst>
        <pc:spChg chg="mod">
          <ac:chgData name="Alfred Asterjadhi" userId="39de57b9-85c0-4fd1-aaac-8ca2b6560ad0" providerId="ADAL" clId="{570731C7-F871-42F1-9270-11458313F9A9}" dt="2023-05-12T16:15:41.978" v="5749" actId="313"/>
          <ac:spMkLst>
            <pc:docMk/>
            <pc:sldMk cId="2128609715" sldId="1064"/>
            <ac:spMk id="3" creationId="{997437CB-59FD-B0F2-B0F1-B89B4F11F409}"/>
          </ac:spMkLst>
        </pc:spChg>
        <pc:spChg chg="mod">
          <ac:chgData name="Alfred Asterjadhi" userId="39de57b9-85c0-4fd1-aaac-8ca2b6560ad0" providerId="ADAL" clId="{570731C7-F871-42F1-9270-11458313F9A9}" dt="2023-04-20T18:41:05.607" v="4568"/>
          <ac:spMkLst>
            <pc:docMk/>
            <pc:sldMk cId="2128609715" sldId="1064"/>
            <ac:spMk id="6" creationId="{BB0B70ED-E529-5A4D-3AE0-7B7B45F668A1}"/>
          </ac:spMkLst>
        </pc:spChg>
      </pc:sldChg>
      <pc:sldChg chg="modSp add mod">
        <pc:chgData name="Alfred Asterjadhi" userId="39de57b9-85c0-4fd1-aaac-8ca2b6560ad0" providerId="ADAL" clId="{570731C7-F871-42F1-9270-11458313F9A9}" dt="2023-05-16T18:38:07.634" v="7127"/>
        <pc:sldMkLst>
          <pc:docMk/>
          <pc:sldMk cId="797791418" sldId="1065"/>
        </pc:sldMkLst>
        <pc:spChg chg="mod">
          <ac:chgData name="Alfred Asterjadhi" userId="39de57b9-85c0-4fd1-aaac-8ca2b6560ad0" providerId="ADAL" clId="{570731C7-F871-42F1-9270-11458313F9A9}" dt="2023-04-19T16:55:31.506" v="4315" actId="20577"/>
          <ac:spMkLst>
            <pc:docMk/>
            <pc:sldMk cId="797791418" sldId="106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38:07.634" v="7127"/>
          <ac:spMkLst>
            <pc:docMk/>
            <pc:sldMk cId="797791418" sldId="1065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0:59.604" v="4564"/>
          <ac:spMkLst>
            <pc:docMk/>
            <pc:sldMk cId="797791418" sldId="1065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035851474" sldId="1065"/>
        </pc:sldMkLst>
      </pc:sldChg>
      <pc:sldChg chg="modSp add mod">
        <pc:chgData name="Alfred Asterjadhi" userId="39de57b9-85c0-4fd1-aaac-8ca2b6560ad0" providerId="ADAL" clId="{570731C7-F871-42F1-9270-11458313F9A9}" dt="2023-05-16T18:41:16.167" v="7175"/>
        <pc:sldMkLst>
          <pc:docMk/>
          <pc:sldMk cId="754044760" sldId="1066"/>
        </pc:sldMkLst>
        <pc:spChg chg="mod">
          <ac:chgData name="Alfred Asterjadhi" userId="39de57b9-85c0-4fd1-aaac-8ca2b6560ad0" providerId="ADAL" clId="{570731C7-F871-42F1-9270-11458313F9A9}" dt="2023-05-16T18:38:16.801" v="7128" actId="20577"/>
          <ac:spMkLst>
            <pc:docMk/>
            <pc:sldMk cId="754044760" sldId="106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1:16.167" v="7175"/>
          <ac:spMkLst>
            <pc:docMk/>
            <pc:sldMk cId="754044760" sldId="1066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4-20T18:41:03.535" v="4567"/>
          <ac:spMkLst>
            <pc:docMk/>
            <pc:sldMk cId="754044760" sldId="1066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5-16T18:42:23.759" v="7215"/>
        <pc:sldMkLst>
          <pc:docMk/>
          <pc:sldMk cId="23668007" sldId="1067"/>
        </pc:sldMkLst>
        <pc:spChg chg="mod">
          <ac:chgData name="Alfred Asterjadhi" userId="39de57b9-85c0-4fd1-aaac-8ca2b6560ad0" providerId="ADAL" clId="{570731C7-F871-42F1-9270-11458313F9A9}" dt="2023-05-16T18:38:18.887" v="7129" actId="20577"/>
          <ac:spMkLst>
            <pc:docMk/>
            <pc:sldMk cId="23668007" sldId="106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2:23.759" v="7215"/>
          <ac:spMkLst>
            <pc:docMk/>
            <pc:sldMk cId="23668007" sldId="106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5-15T13:53:13.865" v="6411"/>
          <ac:spMkLst>
            <pc:docMk/>
            <pc:sldMk cId="23668007" sldId="1067"/>
            <ac:spMk id="6" creationId="{536B0377-C8E2-442F-A310-3A1EE7A7D0C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768358925" sldId="1067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1358229" sldId="1068"/>
        </pc:sldMkLst>
      </pc:sldChg>
      <pc:sldChg chg="modSp add mod">
        <pc:chgData name="Alfred Asterjadhi" userId="39de57b9-85c0-4fd1-aaac-8ca2b6560ad0" providerId="ADAL" clId="{570731C7-F871-42F1-9270-11458313F9A9}" dt="2023-05-16T18:43:54.526" v="7250"/>
        <pc:sldMkLst>
          <pc:docMk/>
          <pc:sldMk cId="3317020920" sldId="1068"/>
        </pc:sldMkLst>
        <pc:spChg chg="mod">
          <ac:chgData name="Alfred Asterjadhi" userId="39de57b9-85c0-4fd1-aaac-8ca2b6560ad0" providerId="ADAL" clId="{570731C7-F871-42F1-9270-11458313F9A9}" dt="2023-05-16T18:38:20.410" v="7130" actId="20577"/>
          <ac:spMkLst>
            <pc:docMk/>
            <pc:sldMk cId="3317020920" sldId="106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3:54.526" v="7250"/>
          <ac:spMkLst>
            <pc:docMk/>
            <pc:sldMk cId="3317020920" sldId="1068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98538793" sldId="1069"/>
        </pc:sldMkLst>
      </pc:sldChg>
      <pc:sldChg chg="modSp add mod">
        <pc:chgData name="Alfred Asterjadhi" userId="39de57b9-85c0-4fd1-aaac-8ca2b6560ad0" providerId="ADAL" clId="{570731C7-F871-42F1-9270-11458313F9A9}" dt="2023-05-16T18:45:18.287" v="7291"/>
        <pc:sldMkLst>
          <pc:docMk/>
          <pc:sldMk cId="3588141846" sldId="1069"/>
        </pc:sldMkLst>
        <pc:spChg chg="mod">
          <ac:chgData name="Alfred Asterjadhi" userId="39de57b9-85c0-4fd1-aaac-8ca2b6560ad0" providerId="ADAL" clId="{570731C7-F871-42F1-9270-11458313F9A9}" dt="2023-05-16T18:38:22.617" v="7131" actId="20577"/>
          <ac:spMkLst>
            <pc:docMk/>
            <pc:sldMk cId="3588141846" sldId="106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5:18.287" v="7291"/>
          <ac:spMkLst>
            <pc:docMk/>
            <pc:sldMk cId="3588141846" sldId="106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8:46:26.617" v="7329"/>
        <pc:sldMkLst>
          <pc:docMk/>
          <pc:sldMk cId="2631264902" sldId="1070"/>
        </pc:sldMkLst>
        <pc:spChg chg="mod">
          <ac:chgData name="Alfred Asterjadhi" userId="39de57b9-85c0-4fd1-aaac-8ca2b6560ad0" providerId="ADAL" clId="{570731C7-F871-42F1-9270-11458313F9A9}" dt="2023-05-16T18:38:24.947" v="7132" actId="20577"/>
          <ac:spMkLst>
            <pc:docMk/>
            <pc:sldMk cId="2631264902" sldId="107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46:26.617" v="7329"/>
          <ac:spMkLst>
            <pc:docMk/>
            <pc:sldMk cId="2631264902" sldId="1070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993355748" sldId="1070"/>
        </pc:sldMkLst>
      </pc:sldChg>
      <pc:sldChg chg="modSp add mod">
        <pc:chgData name="Alfred Asterjadhi" userId="39de57b9-85c0-4fd1-aaac-8ca2b6560ad0" providerId="ADAL" clId="{570731C7-F871-42F1-9270-11458313F9A9}" dt="2023-05-16T18:53:52.648" v="7367"/>
        <pc:sldMkLst>
          <pc:docMk/>
          <pc:sldMk cId="2647429456" sldId="1071"/>
        </pc:sldMkLst>
        <pc:spChg chg="mod">
          <ac:chgData name="Alfred Asterjadhi" userId="39de57b9-85c0-4fd1-aaac-8ca2b6560ad0" providerId="ADAL" clId="{570731C7-F871-42F1-9270-11458313F9A9}" dt="2023-05-16T18:38:27.762" v="7134" actId="20577"/>
          <ac:spMkLst>
            <pc:docMk/>
            <pc:sldMk cId="2647429456" sldId="107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3:52.648" v="7367"/>
          <ac:spMkLst>
            <pc:docMk/>
            <pc:sldMk cId="2647429456" sldId="107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8:54:53.160" v="7396"/>
        <pc:sldMkLst>
          <pc:docMk/>
          <pc:sldMk cId="741814720" sldId="1072"/>
        </pc:sldMkLst>
        <pc:spChg chg="mod">
          <ac:chgData name="Alfred Asterjadhi" userId="39de57b9-85c0-4fd1-aaac-8ca2b6560ad0" providerId="ADAL" clId="{570731C7-F871-42F1-9270-11458313F9A9}" dt="2023-05-16T18:38:29.689" v="7135" actId="20577"/>
          <ac:spMkLst>
            <pc:docMk/>
            <pc:sldMk cId="741814720" sldId="107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4:53.160" v="7396"/>
          <ac:spMkLst>
            <pc:docMk/>
            <pc:sldMk cId="741814720" sldId="1072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075005348" sldId="1072"/>
        </pc:sldMkLst>
      </pc:sldChg>
      <pc:sldChg chg="modSp add mod">
        <pc:chgData name="Alfred Asterjadhi" userId="39de57b9-85c0-4fd1-aaac-8ca2b6560ad0" providerId="ADAL" clId="{570731C7-F871-42F1-9270-11458313F9A9}" dt="2023-05-16T18:57:02.849" v="7426" actId="20577"/>
        <pc:sldMkLst>
          <pc:docMk/>
          <pc:sldMk cId="99624319" sldId="1073"/>
        </pc:sldMkLst>
        <pc:spChg chg="mod">
          <ac:chgData name="Alfred Asterjadhi" userId="39de57b9-85c0-4fd1-aaac-8ca2b6560ad0" providerId="ADAL" clId="{570731C7-F871-42F1-9270-11458313F9A9}" dt="2023-05-16T18:38:31.955" v="7137" actId="6549"/>
          <ac:spMkLst>
            <pc:docMk/>
            <pc:sldMk cId="99624319" sldId="107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7:02.849" v="7426" actId="20577"/>
          <ac:spMkLst>
            <pc:docMk/>
            <pc:sldMk cId="99624319" sldId="1073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142777201" sldId="1073"/>
        </pc:sldMkLst>
      </pc:sldChg>
      <pc:sldChg chg="modSp add mod">
        <pc:chgData name="Alfred Asterjadhi" userId="39de57b9-85c0-4fd1-aaac-8ca2b6560ad0" providerId="ADAL" clId="{570731C7-F871-42F1-9270-11458313F9A9}" dt="2023-05-16T18:58:15.372" v="7459"/>
        <pc:sldMkLst>
          <pc:docMk/>
          <pc:sldMk cId="472554864" sldId="1074"/>
        </pc:sldMkLst>
        <pc:spChg chg="mod">
          <ac:chgData name="Alfred Asterjadhi" userId="39de57b9-85c0-4fd1-aaac-8ca2b6560ad0" providerId="ADAL" clId="{570731C7-F871-42F1-9270-11458313F9A9}" dt="2023-05-16T18:38:33.780" v="7138" actId="20577"/>
          <ac:spMkLst>
            <pc:docMk/>
            <pc:sldMk cId="472554864" sldId="107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8:15.372" v="7459"/>
          <ac:spMkLst>
            <pc:docMk/>
            <pc:sldMk cId="472554864" sldId="1074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912126722" sldId="1075"/>
        </pc:sldMkLst>
      </pc:sldChg>
      <pc:sldChg chg="modSp add mod">
        <pc:chgData name="Alfred Asterjadhi" userId="39de57b9-85c0-4fd1-aaac-8ca2b6560ad0" providerId="ADAL" clId="{570731C7-F871-42F1-9270-11458313F9A9}" dt="2023-05-16T18:59:33.933" v="7488" actId="6549"/>
        <pc:sldMkLst>
          <pc:docMk/>
          <pc:sldMk cId="2355932674" sldId="1075"/>
        </pc:sldMkLst>
        <pc:spChg chg="mod">
          <ac:chgData name="Alfred Asterjadhi" userId="39de57b9-85c0-4fd1-aaac-8ca2b6560ad0" providerId="ADAL" clId="{570731C7-F871-42F1-9270-11458313F9A9}" dt="2023-05-16T18:38:35.374" v="7139" actId="20577"/>
          <ac:spMkLst>
            <pc:docMk/>
            <pc:sldMk cId="2355932674" sldId="107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8:59:33.933" v="7488" actId="6549"/>
          <ac:spMkLst>
            <pc:docMk/>
            <pc:sldMk cId="2355932674" sldId="107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19:01:02.832" v="7528" actId="6549"/>
        <pc:sldMkLst>
          <pc:docMk/>
          <pc:sldMk cId="2773944025" sldId="1076"/>
        </pc:sldMkLst>
        <pc:spChg chg="mod">
          <ac:chgData name="Alfred Asterjadhi" userId="39de57b9-85c0-4fd1-aaac-8ca2b6560ad0" providerId="ADAL" clId="{570731C7-F871-42F1-9270-11458313F9A9}" dt="2023-05-16T18:38:37.197" v="7140" actId="20577"/>
          <ac:spMkLst>
            <pc:docMk/>
            <pc:sldMk cId="2773944025" sldId="107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6T19:01:02.832" v="7528" actId="6549"/>
          <ac:spMkLst>
            <pc:docMk/>
            <pc:sldMk cId="2773944025" sldId="1076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4241131908" sldId="1076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596436368" sldId="1077"/>
        </pc:sldMkLst>
      </pc:sldChg>
      <pc:sldChg chg="modSp add mod">
        <pc:chgData name="Alfred Asterjadhi" userId="39de57b9-85c0-4fd1-aaac-8ca2b6560ad0" providerId="ADAL" clId="{570731C7-F871-42F1-9270-11458313F9A9}" dt="2023-05-16T18:35:49.993" v="7076"/>
        <pc:sldMkLst>
          <pc:docMk/>
          <pc:sldMk cId="993661469" sldId="1077"/>
        </pc:sldMkLst>
        <pc:spChg chg="mod">
          <ac:chgData name="Alfred Asterjadhi" userId="39de57b9-85c0-4fd1-aaac-8ca2b6560ad0" providerId="ADAL" clId="{570731C7-F871-42F1-9270-11458313F9A9}" dt="2023-05-16T18:35:49.993" v="7076"/>
          <ac:spMkLst>
            <pc:docMk/>
            <pc:sldMk cId="993661469" sldId="1077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570731C7-F871-42F1-9270-11458313F9A9}" dt="2023-05-16T19:04:14.883" v="7609" actId="20577"/>
        <pc:sldMkLst>
          <pc:docMk/>
          <pc:sldMk cId="2714827622" sldId="1078"/>
        </pc:sldMkLst>
        <pc:spChg chg="mod">
          <ac:chgData name="Alfred Asterjadhi" userId="39de57b9-85c0-4fd1-aaac-8ca2b6560ad0" providerId="ADAL" clId="{570731C7-F871-42F1-9270-11458313F9A9}" dt="2023-05-16T19:04:14.883" v="7609" actId="20577"/>
          <ac:spMkLst>
            <pc:docMk/>
            <pc:sldMk cId="2714827622" sldId="1078"/>
            <ac:spMk id="3" creationId="{DDFD3685-A4E7-CD24-7EF5-92B49058CA64}"/>
          </ac:spMkLst>
        </pc:spChg>
        <pc:spChg chg="mod">
          <ac:chgData name="Alfred Asterjadhi" userId="39de57b9-85c0-4fd1-aaac-8ca2b6560ad0" providerId="ADAL" clId="{570731C7-F871-42F1-9270-11458313F9A9}" dt="2023-05-15T13:51:35.063" v="6408"/>
          <ac:spMkLst>
            <pc:docMk/>
            <pc:sldMk cId="2714827622" sldId="1078"/>
            <ac:spMk id="6" creationId="{CE70C678-9063-E6B0-9F04-D6735DCCD130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2877455073" sldId="1078"/>
        </pc:sldMkLst>
      </pc:sldChg>
      <pc:sldChg chg="modSp add del mod">
        <pc:chgData name="Alfred Asterjadhi" userId="39de57b9-85c0-4fd1-aaac-8ca2b6560ad0" providerId="ADAL" clId="{570731C7-F871-42F1-9270-11458313F9A9}" dt="2023-05-15T12:52:13.298" v="6377" actId="2696"/>
        <pc:sldMkLst>
          <pc:docMk/>
          <pc:sldMk cId="3763271081" sldId="1078"/>
        </pc:sldMkLst>
        <pc:spChg chg="mod">
          <ac:chgData name="Alfred Asterjadhi" userId="39de57b9-85c0-4fd1-aaac-8ca2b6560ad0" providerId="ADAL" clId="{570731C7-F871-42F1-9270-11458313F9A9}" dt="2023-05-15T12:52:08.513" v="6376" actId="20577"/>
          <ac:spMkLst>
            <pc:docMk/>
            <pc:sldMk cId="3763271081" sldId="1078"/>
            <ac:spMk id="2" creationId="{5BFE4BCC-0258-D7B0-CE74-0DDE786660B9}"/>
          </ac:spMkLst>
        </pc:spChg>
        <pc:spChg chg="mod">
          <ac:chgData name="Alfred Asterjadhi" userId="39de57b9-85c0-4fd1-aaac-8ca2b6560ad0" providerId="ADAL" clId="{570731C7-F871-42F1-9270-11458313F9A9}" dt="2023-05-15T12:52:03.238" v="6370" actId="20577"/>
          <ac:spMkLst>
            <pc:docMk/>
            <pc:sldMk cId="3763271081" sldId="1078"/>
            <ac:spMk id="3" creationId="{DDFD3685-A4E7-CD24-7EF5-92B49058CA64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2:14.969" v="9004"/>
        <pc:sldMkLst>
          <pc:docMk/>
          <pc:sldMk cId="2369774582" sldId="1079"/>
        </pc:sldMkLst>
        <pc:spChg chg="mod">
          <ac:chgData name="Alfred Asterjadhi" userId="39de57b9-85c0-4fd1-aaac-8ca2b6560ad0" providerId="ADAL" clId="{570731C7-F871-42F1-9270-11458313F9A9}" dt="2023-05-15T21:40:53.818" v="6417" actId="20577"/>
          <ac:spMkLst>
            <pc:docMk/>
            <pc:sldMk cId="2369774582" sldId="107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2:14.969" v="9004"/>
          <ac:spMkLst>
            <pc:docMk/>
            <pc:sldMk cId="2369774582" sldId="1079"/>
            <ac:spMk id="3" creationId="{93EB16D6-11CB-4092-9D44-C889CC5233EA}"/>
          </ac:spMkLst>
        </pc:spChg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3832033993" sldId="1079"/>
        </pc:sldMkLst>
      </pc:sldChg>
      <pc:sldChg chg="del">
        <pc:chgData name="Alfred Asterjadhi" userId="39de57b9-85c0-4fd1-aaac-8ca2b6560ad0" providerId="ADAL" clId="{570731C7-F871-42F1-9270-11458313F9A9}" dt="2023-03-14T13:26:11.237" v="75" actId="47"/>
        <pc:sldMkLst>
          <pc:docMk/>
          <pc:sldMk cId="1162282195" sldId="1080"/>
        </pc:sldMkLst>
      </pc:sldChg>
      <pc:sldChg chg="modSp add mod">
        <pc:chgData name="Alfred Asterjadhi" userId="39de57b9-85c0-4fd1-aaac-8ca2b6560ad0" providerId="ADAL" clId="{570731C7-F871-42F1-9270-11458313F9A9}" dt="2023-05-18T18:53:08.153" v="9038"/>
        <pc:sldMkLst>
          <pc:docMk/>
          <pc:sldMk cId="1570895884" sldId="1080"/>
        </pc:sldMkLst>
        <pc:spChg chg="mod">
          <ac:chgData name="Alfred Asterjadhi" userId="39de57b9-85c0-4fd1-aaac-8ca2b6560ad0" providerId="ADAL" clId="{570731C7-F871-42F1-9270-11458313F9A9}" dt="2023-05-15T21:46:48.899" v="6565" actId="20577"/>
          <ac:spMkLst>
            <pc:docMk/>
            <pc:sldMk cId="1570895884" sldId="108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3:08.153" v="9038"/>
          <ac:spMkLst>
            <pc:docMk/>
            <pc:sldMk cId="1570895884" sldId="108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5-16T20:21:46.866" v="7871" actId="47"/>
        <pc:sldMkLst>
          <pc:docMk/>
          <pc:sldMk cId="1704969984" sldId="1081"/>
        </pc:sldMkLst>
        <pc:spChg chg="mod">
          <ac:chgData name="Alfred Asterjadhi" userId="39de57b9-85c0-4fd1-aaac-8ca2b6560ad0" providerId="ADAL" clId="{570731C7-F871-42F1-9270-11458313F9A9}" dt="2023-05-15T21:47:34.459" v="6567" actId="20577"/>
          <ac:spMkLst>
            <pc:docMk/>
            <pc:sldMk cId="1704969984" sldId="108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5T21:48:35.722" v="6581" actId="20577"/>
          <ac:spMkLst>
            <pc:docMk/>
            <pc:sldMk cId="1704969984" sldId="108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7:17.270" v="9106"/>
        <pc:sldMkLst>
          <pc:docMk/>
          <pc:sldMk cId="857687262" sldId="1082"/>
        </pc:sldMkLst>
        <pc:spChg chg="mod">
          <ac:chgData name="Alfred Asterjadhi" userId="39de57b9-85c0-4fd1-aaac-8ca2b6560ad0" providerId="ADAL" clId="{570731C7-F871-42F1-9270-11458313F9A9}" dt="2023-05-16T20:21:50.222" v="7872" actId="20577"/>
          <ac:spMkLst>
            <pc:docMk/>
            <pc:sldMk cId="857687262" sldId="108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7:17.270" v="9106"/>
          <ac:spMkLst>
            <pc:docMk/>
            <pc:sldMk cId="857687262" sldId="108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8T18:56:04.571" v="9069"/>
        <pc:sldMkLst>
          <pc:docMk/>
          <pc:sldMk cId="1019708370" sldId="1083"/>
        </pc:sldMkLst>
        <pc:spChg chg="mod">
          <ac:chgData name="Alfred Asterjadhi" userId="39de57b9-85c0-4fd1-aaac-8ca2b6560ad0" providerId="ADAL" clId="{570731C7-F871-42F1-9270-11458313F9A9}" dt="2023-05-16T20:21:53.402" v="7873" actId="20577"/>
          <ac:spMkLst>
            <pc:docMk/>
            <pc:sldMk cId="1019708370" sldId="108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8:56:04.571" v="9069"/>
          <ac:spMkLst>
            <pc:docMk/>
            <pc:sldMk cId="1019708370" sldId="1083"/>
            <ac:spMk id="3" creationId="{93EB16D6-11CB-4092-9D44-C889CC5233EA}"/>
          </ac:spMkLst>
        </pc:spChg>
      </pc:sldChg>
      <pc:sldChg chg="modSp new mod">
        <pc:chgData name="Alfred Asterjadhi" userId="39de57b9-85c0-4fd1-aaac-8ca2b6560ad0" providerId="ADAL" clId="{570731C7-F871-42F1-9270-11458313F9A9}" dt="2023-05-30T18:15:18.406" v="9730" actId="20577"/>
        <pc:sldMkLst>
          <pc:docMk/>
          <pc:sldMk cId="3842452827" sldId="1084"/>
        </pc:sldMkLst>
        <pc:spChg chg="mod">
          <ac:chgData name="Alfred Asterjadhi" userId="39de57b9-85c0-4fd1-aaac-8ca2b6560ad0" providerId="ADAL" clId="{570731C7-F871-42F1-9270-11458313F9A9}" dt="2023-05-15T22:58:47.700" v="6760" actId="20577"/>
          <ac:spMkLst>
            <pc:docMk/>
            <pc:sldMk cId="3842452827" sldId="1084"/>
            <ac:spMk id="2" creationId="{75B7A9EB-5010-503F-2BFC-B2309D3EA4F0}"/>
          </ac:spMkLst>
        </pc:spChg>
        <pc:spChg chg="mod">
          <ac:chgData name="Alfred Asterjadhi" userId="39de57b9-85c0-4fd1-aaac-8ca2b6560ad0" providerId="ADAL" clId="{570731C7-F871-42F1-9270-11458313F9A9}" dt="2023-05-30T18:15:18.406" v="9730" actId="20577"/>
          <ac:spMkLst>
            <pc:docMk/>
            <pc:sldMk cId="3842452827" sldId="1084"/>
            <ac:spMk id="3" creationId="{85DECF4E-9B90-90A4-D0F5-A3CD3DCD3003}"/>
          </ac:spMkLst>
        </pc:spChg>
      </pc:sldChg>
      <pc:sldChg chg="modSp add mod">
        <pc:chgData name="Alfred Asterjadhi" userId="39de57b9-85c0-4fd1-aaac-8ca2b6560ad0" providerId="ADAL" clId="{570731C7-F871-42F1-9270-11458313F9A9}" dt="2023-05-19T00:01:53.451" v="9705" actId="6549"/>
        <pc:sldMkLst>
          <pc:docMk/>
          <pc:sldMk cId="2168269118" sldId="1085"/>
        </pc:sldMkLst>
        <pc:spChg chg="mod">
          <ac:chgData name="Alfred Asterjadhi" userId="39de57b9-85c0-4fd1-aaac-8ca2b6560ad0" providerId="ADAL" clId="{570731C7-F871-42F1-9270-11458313F9A9}" dt="2023-05-16T20:21:57.109" v="7875" actId="20577"/>
          <ac:spMkLst>
            <pc:docMk/>
            <pc:sldMk cId="2168269118" sldId="108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9T00:01:53.451" v="9705" actId="6549"/>
          <ac:spMkLst>
            <pc:docMk/>
            <pc:sldMk cId="2168269118" sldId="108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5-16T20:30:22.741" v="7896" actId="20577"/>
        <pc:sldMkLst>
          <pc:docMk/>
          <pc:sldMk cId="3245740900" sldId="1086"/>
        </pc:sldMkLst>
        <pc:spChg chg="mod">
          <ac:chgData name="Alfred Asterjadhi" userId="39de57b9-85c0-4fd1-aaac-8ca2b6560ad0" providerId="ADAL" clId="{570731C7-F871-42F1-9270-11458313F9A9}" dt="2023-05-16T20:30:22.741" v="7896" actId="20577"/>
          <ac:spMkLst>
            <pc:docMk/>
            <pc:sldMk cId="3245740900" sldId="1086"/>
            <ac:spMk id="7" creationId="{3126AA10-DC1C-4E34-80DA-B427588F2BD9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8T19:02:34.470" v="9206"/>
        <pc:sldMkLst>
          <pc:docMk/>
          <pc:sldMk cId="3511301959" sldId="1087"/>
        </pc:sldMkLst>
        <pc:spChg chg="mod">
          <ac:chgData name="Alfred Asterjadhi" userId="39de57b9-85c0-4fd1-aaac-8ca2b6560ad0" providerId="ADAL" clId="{570731C7-F871-42F1-9270-11458313F9A9}" dt="2023-05-17T12:12:15.451" v="7899" actId="20577"/>
          <ac:spMkLst>
            <pc:docMk/>
            <pc:sldMk cId="3511301959" sldId="108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9:02:34.470" v="9206"/>
          <ac:spMkLst>
            <pc:docMk/>
            <pc:sldMk cId="3511301959" sldId="1087"/>
            <ac:spMk id="3" creationId="{93EB16D6-11CB-4092-9D44-C889CC5233EA}"/>
          </ac:spMkLst>
        </pc:spChg>
        <pc:spChg chg="add del">
          <ac:chgData name="Alfred Asterjadhi" userId="39de57b9-85c0-4fd1-aaac-8ca2b6560ad0" providerId="ADAL" clId="{570731C7-F871-42F1-9270-11458313F9A9}" dt="2023-05-18T11:51:24.132" v="8310" actId="22"/>
          <ac:spMkLst>
            <pc:docMk/>
            <pc:sldMk cId="3511301959" sldId="1087"/>
            <ac:spMk id="8" creationId="{F8D4AA16-E2CC-9F60-C561-62CAE6EB73BC}"/>
          </ac:spMkLst>
        </pc:spChg>
      </pc:sldChg>
      <pc:sldChg chg="addSp delSp modSp add mod">
        <pc:chgData name="Alfred Asterjadhi" userId="39de57b9-85c0-4fd1-aaac-8ca2b6560ad0" providerId="ADAL" clId="{570731C7-F871-42F1-9270-11458313F9A9}" dt="2023-05-18T19:03:31.874" v="9246" actId="6549"/>
        <pc:sldMkLst>
          <pc:docMk/>
          <pc:sldMk cId="1540389588" sldId="1088"/>
        </pc:sldMkLst>
        <pc:spChg chg="mod">
          <ac:chgData name="Alfred Asterjadhi" userId="39de57b9-85c0-4fd1-aaac-8ca2b6560ad0" providerId="ADAL" clId="{570731C7-F871-42F1-9270-11458313F9A9}" dt="2023-05-17T17:10:34.210" v="8094" actId="20577"/>
          <ac:spMkLst>
            <pc:docMk/>
            <pc:sldMk cId="1540389588" sldId="108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19:03:31.874" v="9246" actId="6549"/>
          <ac:spMkLst>
            <pc:docMk/>
            <pc:sldMk cId="1540389588" sldId="1088"/>
            <ac:spMk id="3" creationId="{93EB16D6-11CB-4092-9D44-C889CC5233EA}"/>
          </ac:spMkLst>
        </pc:spChg>
        <pc:spChg chg="add del">
          <ac:chgData name="Alfred Asterjadhi" userId="39de57b9-85c0-4fd1-aaac-8ca2b6560ad0" providerId="ADAL" clId="{570731C7-F871-42F1-9270-11458313F9A9}" dt="2023-05-18T16:43:18.144" v="8897" actId="22"/>
          <ac:spMkLst>
            <pc:docMk/>
            <pc:sldMk cId="1540389588" sldId="1088"/>
            <ac:spMk id="8" creationId="{013FCEBB-7600-889D-E18F-40E74E594274}"/>
          </ac:spMkLst>
        </pc:spChg>
      </pc:sldChg>
      <pc:sldChg chg="modSp new mod ord">
        <pc:chgData name="Alfred Asterjadhi" userId="39de57b9-85c0-4fd1-aaac-8ca2b6560ad0" providerId="ADAL" clId="{570731C7-F871-42F1-9270-11458313F9A9}" dt="2023-05-18T19:36:39.182" v="9581" actId="20577"/>
        <pc:sldMkLst>
          <pc:docMk/>
          <pc:sldMk cId="2156200360" sldId="1089"/>
        </pc:sldMkLst>
        <pc:spChg chg="mod">
          <ac:chgData name="Alfred Asterjadhi" userId="39de57b9-85c0-4fd1-aaac-8ca2b6560ad0" providerId="ADAL" clId="{570731C7-F871-42F1-9270-11458313F9A9}" dt="2023-05-18T19:35:59.537" v="9556" actId="20577"/>
          <ac:spMkLst>
            <pc:docMk/>
            <pc:sldMk cId="2156200360" sldId="1089"/>
            <ac:spMk id="2" creationId="{337667A9-122D-1581-BB41-85C90C4BEC75}"/>
          </ac:spMkLst>
        </pc:spChg>
        <pc:spChg chg="mod">
          <ac:chgData name="Alfred Asterjadhi" userId="39de57b9-85c0-4fd1-aaac-8ca2b6560ad0" providerId="ADAL" clId="{570731C7-F871-42F1-9270-11458313F9A9}" dt="2023-05-18T19:36:39.182" v="9581" actId="20577"/>
          <ac:spMkLst>
            <pc:docMk/>
            <pc:sldMk cId="2156200360" sldId="1089"/>
            <ac:spMk id="3" creationId="{B12CAF69-F738-F31F-2732-CEDC12F6713D}"/>
          </ac:spMkLst>
        </pc:spChg>
        <pc:spChg chg="mod">
          <ac:chgData name="Alfred Asterjadhi" userId="39de57b9-85c0-4fd1-aaac-8ca2b6560ad0" providerId="ADAL" clId="{570731C7-F871-42F1-9270-11458313F9A9}" dt="2023-05-18T16:50:43.811" v="8961" actId="20577"/>
          <ac:spMkLst>
            <pc:docMk/>
            <pc:sldMk cId="2156200360" sldId="1089"/>
            <ac:spMk id="6" creationId="{E9C9E8BC-7DFC-76CE-A4B7-91630036A40F}"/>
          </ac:spMkLst>
        </pc:spChg>
      </pc:sldChg>
      <pc:sldChg chg="modSp new mod">
        <pc:chgData name="Alfred Asterjadhi" userId="39de57b9-85c0-4fd1-aaac-8ca2b6560ad0" providerId="ADAL" clId="{570731C7-F871-42F1-9270-11458313F9A9}" dt="2023-05-18T19:08:47.396" v="9321"/>
        <pc:sldMkLst>
          <pc:docMk/>
          <pc:sldMk cId="2546590398" sldId="1090"/>
        </pc:sldMkLst>
        <pc:spChg chg="mod">
          <ac:chgData name="Alfred Asterjadhi" userId="39de57b9-85c0-4fd1-aaac-8ca2b6560ad0" providerId="ADAL" clId="{570731C7-F871-42F1-9270-11458313F9A9}" dt="2023-05-18T16:49:53.968" v="8938" actId="20577"/>
          <ac:spMkLst>
            <pc:docMk/>
            <pc:sldMk cId="2546590398" sldId="1090"/>
            <ac:spMk id="2" creationId="{E9A5AE96-D676-F8B3-CFFB-9D152B562B4B}"/>
          </ac:spMkLst>
        </pc:spChg>
        <pc:spChg chg="mod">
          <ac:chgData name="Alfred Asterjadhi" userId="39de57b9-85c0-4fd1-aaac-8ca2b6560ad0" providerId="ADAL" clId="{570731C7-F871-42F1-9270-11458313F9A9}" dt="2023-05-18T19:08:47.396" v="9321"/>
          <ac:spMkLst>
            <pc:docMk/>
            <pc:sldMk cId="2546590398" sldId="1090"/>
            <ac:spMk id="3" creationId="{8847D2E2-48D7-7E17-B821-7E7DF059DADE}"/>
          </ac:spMkLst>
        </pc:spChg>
      </pc:sldChg>
      <pc:sldChg chg="modSp add mod">
        <pc:chgData name="Alfred Asterjadhi" userId="39de57b9-85c0-4fd1-aaac-8ca2b6560ad0" providerId="ADAL" clId="{570731C7-F871-42F1-9270-11458313F9A9}" dt="2023-05-18T23:42:42.830" v="9671" actId="20577"/>
        <pc:sldMkLst>
          <pc:docMk/>
          <pc:sldMk cId="1210905946" sldId="1091"/>
        </pc:sldMkLst>
        <pc:spChg chg="mod">
          <ac:chgData name="Alfred Asterjadhi" userId="39de57b9-85c0-4fd1-aaac-8ca2b6560ad0" providerId="ADAL" clId="{570731C7-F871-42F1-9270-11458313F9A9}" dt="2023-05-18T19:30:39.812" v="9417" actId="20577"/>
          <ac:spMkLst>
            <pc:docMk/>
            <pc:sldMk cId="1210905946" sldId="109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5-18T23:42:42.830" v="9671" actId="20577"/>
          <ac:spMkLst>
            <pc:docMk/>
            <pc:sldMk cId="1210905946" sldId="109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6-09T17:33:15.658" v="10568" actId="20577"/>
        <pc:sldMkLst>
          <pc:docMk/>
          <pc:sldMk cId="156231717" sldId="1092"/>
        </pc:sldMkLst>
        <pc:spChg chg="mod">
          <ac:chgData name="Alfred Asterjadhi" userId="39de57b9-85c0-4fd1-aaac-8ca2b6560ad0" providerId="ADAL" clId="{570731C7-F871-42F1-9270-11458313F9A9}" dt="2023-05-18T19:31:07.751" v="9427" actId="20577"/>
          <ac:spMkLst>
            <pc:docMk/>
            <pc:sldMk cId="156231717" sldId="109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09T17:33:15.658" v="10568" actId="20577"/>
          <ac:spMkLst>
            <pc:docMk/>
            <pc:sldMk cId="156231717" sldId="109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7:57.924" v="12346"/>
        <pc:sldMkLst>
          <pc:docMk/>
          <pc:sldMk cId="453678126" sldId="1093"/>
        </pc:sldMkLst>
        <pc:spChg chg="mod">
          <ac:chgData name="Alfred Asterjadhi" userId="39de57b9-85c0-4fd1-aaac-8ca2b6560ad0" providerId="ADAL" clId="{570731C7-F871-42F1-9270-11458313F9A9}" dt="2023-06-19T15:56:42.219" v="10653" actId="20577"/>
          <ac:spMkLst>
            <pc:docMk/>
            <pc:sldMk cId="453678126" sldId="109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17:57.924" v="12346"/>
          <ac:spMkLst>
            <pc:docMk/>
            <pc:sldMk cId="453678126" sldId="1093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47.702" v="10899"/>
          <ac:spMkLst>
            <pc:docMk/>
            <pc:sldMk cId="453678126" sldId="1093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6-19T15:56:17.019" v="10648" actId="2696"/>
        <pc:sldMkLst>
          <pc:docMk/>
          <pc:sldMk cId="2278968325" sldId="1093"/>
        </pc:sldMkLst>
        <pc:spChg chg="mod">
          <ac:chgData name="Alfred Asterjadhi" userId="39de57b9-85c0-4fd1-aaac-8ca2b6560ad0" providerId="ADAL" clId="{570731C7-F871-42F1-9270-11458313F9A9}" dt="2023-05-31T22:34:53.070" v="10120" actId="20577"/>
          <ac:spMkLst>
            <pc:docMk/>
            <pc:sldMk cId="2278968325" sldId="109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19T15:56:00.580" v="10647" actId="114"/>
          <ac:spMkLst>
            <pc:docMk/>
            <pc:sldMk cId="2278968325" sldId="109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6-08T16:58:04.120" v="10204" actId="20577"/>
        <pc:sldMkLst>
          <pc:docMk/>
          <pc:sldMk cId="1215498457" sldId="1094"/>
        </pc:sldMkLst>
        <pc:spChg chg="mod">
          <ac:chgData name="Alfred Asterjadhi" userId="39de57b9-85c0-4fd1-aaac-8ca2b6560ad0" providerId="ADAL" clId="{570731C7-F871-42F1-9270-11458313F9A9}" dt="2023-06-05T17:27:14.600" v="10195" actId="20577"/>
          <ac:spMkLst>
            <pc:docMk/>
            <pc:sldMk cId="1215498457" sldId="1094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6-08T16:58:04.120" v="10204" actId="20577"/>
          <ac:spMkLst>
            <pc:docMk/>
            <pc:sldMk cId="1215498457" sldId="1094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6-22T16:30:02.383" v="10909" actId="20577"/>
        <pc:sldMkLst>
          <pc:docMk/>
          <pc:sldMk cId="550260571" sldId="1095"/>
        </pc:sldMkLst>
        <pc:spChg chg="mod">
          <ac:chgData name="Alfred Asterjadhi" userId="39de57b9-85c0-4fd1-aaac-8ca2b6560ad0" providerId="ADAL" clId="{570731C7-F871-42F1-9270-11458313F9A9}" dt="2023-06-08T17:03:13.862" v="10324" actId="20577"/>
          <ac:spMkLst>
            <pc:docMk/>
            <pc:sldMk cId="550260571" sldId="109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1T15:26:41.415" v="10786" actId="6549"/>
          <ac:spMkLst>
            <pc:docMk/>
            <pc:sldMk cId="550260571" sldId="1095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30:02.383" v="10909" actId="20577"/>
          <ac:spMkLst>
            <pc:docMk/>
            <pc:sldMk cId="550260571" sldId="1095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7-11T10:46:02.150" v="12237" actId="20577"/>
        <pc:sldMkLst>
          <pc:docMk/>
          <pc:sldMk cId="458682330" sldId="1096"/>
        </pc:sldMkLst>
        <pc:spChg chg="mod">
          <ac:chgData name="Alfred Asterjadhi" userId="39de57b9-85c0-4fd1-aaac-8ca2b6560ad0" providerId="ADAL" clId="{570731C7-F871-42F1-9270-11458313F9A9}" dt="2023-06-22T16:29:42.362" v="10898" actId="20577"/>
          <ac:spMkLst>
            <pc:docMk/>
            <pc:sldMk cId="458682330" sldId="1096"/>
            <ac:spMk id="6" creationId="{7488035E-BDAD-477C-AA55-E8989C4B7B8C}"/>
          </ac:spMkLst>
        </pc:spChg>
        <pc:spChg chg="mod">
          <ac:chgData name="Alfred Asterjadhi" userId="39de57b9-85c0-4fd1-aaac-8ca2b6560ad0" providerId="ADAL" clId="{570731C7-F871-42F1-9270-11458313F9A9}" dt="2023-07-11T10:46:02.150" v="12237" actId="20577"/>
          <ac:spMkLst>
            <pc:docMk/>
            <pc:sldMk cId="458682330" sldId="1096"/>
            <ac:spMk id="7" creationId="{3126AA10-DC1C-4E34-80DA-B427588F2BD9}"/>
          </ac:spMkLst>
        </pc:spChg>
      </pc:sldChg>
      <pc:sldChg chg="modSp add del mod">
        <pc:chgData name="Alfred Asterjadhi" userId="39de57b9-85c0-4fd1-aaac-8ca2b6560ad0" providerId="ADAL" clId="{570731C7-F871-42F1-9270-11458313F9A9}" dt="2023-06-19T15:56:25.871" v="10650" actId="2696"/>
        <pc:sldMkLst>
          <pc:docMk/>
          <pc:sldMk cId="1111814214" sldId="1097"/>
        </pc:sldMkLst>
        <pc:spChg chg="mod">
          <ac:chgData name="Alfred Asterjadhi" userId="39de57b9-85c0-4fd1-aaac-8ca2b6560ad0" providerId="ADAL" clId="{570731C7-F871-42F1-9270-11458313F9A9}" dt="2023-06-19T15:52:28.848" v="10574" actId="20577"/>
          <ac:spMkLst>
            <pc:docMk/>
            <pc:sldMk cId="1111814214" sldId="1097"/>
            <ac:spMk id="2" creationId="{49510D9F-7498-4603-98A7-A6DB1EDD560E}"/>
          </ac:spMkLst>
        </pc:spChg>
      </pc:sldChg>
      <pc:sldChg chg="modSp add mod">
        <pc:chgData name="Alfred Asterjadhi" userId="39de57b9-85c0-4fd1-aaac-8ca2b6560ad0" providerId="ADAL" clId="{570731C7-F871-42F1-9270-11458313F9A9}" dt="2023-06-22T16:29:57.928" v="10905" actId="20577"/>
        <pc:sldMkLst>
          <pc:docMk/>
          <pc:sldMk cId="1545377761" sldId="1097"/>
        </pc:sldMkLst>
        <pc:spChg chg="mod">
          <ac:chgData name="Alfred Asterjadhi" userId="39de57b9-85c0-4fd1-aaac-8ca2b6560ad0" providerId="ADAL" clId="{570731C7-F871-42F1-9270-11458313F9A9}" dt="2023-06-19T15:56:35.157" v="10652" actId="20577"/>
          <ac:spMkLst>
            <pc:docMk/>
            <pc:sldMk cId="1545377761" sldId="109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1T15:24:19.998" v="10753"/>
          <ac:spMkLst>
            <pc:docMk/>
            <pc:sldMk cId="1545377761" sldId="1097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57.928" v="10905" actId="20577"/>
          <ac:spMkLst>
            <pc:docMk/>
            <pc:sldMk cId="1545377761" sldId="1097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2:44.750" v="12475"/>
        <pc:sldMkLst>
          <pc:docMk/>
          <pc:sldMk cId="1656120295" sldId="1098"/>
        </pc:sldMkLst>
        <pc:spChg chg="mod">
          <ac:chgData name="Alfred Asterjadhi" userId="39de57b9-85c0-4fd1-aaac-8ca2b6560ad0" providerId="ADAL" clId="{570731C7-F871-42F1-9270-11458313F9A9}" dt="2023-06-27T15:37:08.122" v="11125" actId="20577"/>
          <ac:spMkLst>
            <pc:docMk/>
            <pc:sldMk cId="1656120295" sldId="1098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6-22T16:29:51.835" v="10901"/>
          <ac:spMkLst>
            <pc:docMk/>
            <pc:sldMk cId="1656120295" sldId="1098"/>
            <ac:spMk id="6" creationId="{B63EF7E7-1362-4206-B209-115D49A6AA5A}"/>
          </ac:spMkLst>
        </pc:spChg>
        <pc:spChg chg="mod">
          <ac:chgData name="Alfred Asterjadhi" userId="39de57b9-85c0-4fd1-aaac-8ca2b6560ad0" providerId="ADAL" clId="{570731C7-F871-42F1-9270-11458313F9A9}" dt="2023-07-11T13:22:44.750" v="12475"/>
          <ac:spMkLst>
            <pc:docMk/>
            <pc:sldMk cId="1656120295" sldId="1098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9:58.957" v="12399"/>
        <pc:sldMkLst>
          <pc:docMk/>
          <pc:sldMk cId="2520185271" sldId="1099"/>
        </pc:sldMkLst>
        <pc:spChg chg="mod">
          <ac:chgData name="Alfred Asterjadhi" userId="39de57b9-85c0-4fd1-aaac-8ca2b6560ad0" providerId="ADAL" clId="{570731C7-F871-42F1-9270-11458313F9A9}" dt="2023-06-27T15:37:04.174" v="11124" actId="20577"/>
          <ac:spMkLst>
            <pc:docMk/>
            <pc:sldMk cId="2520185271" sldId="109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19:58.957" v="12399"/>
          <ac:spMkLst>
            <pc:docMk/>
            <pc:sldMk cId="2520185271" sldId="1099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2T16:29:49.539" v="10900"/>
          <ac:spMkLst>
            <pc:docMk/>
            <pc:sldMk cId="2520185271" sldId="1099"/>
            <ac:spMk id="6" creationId="{536B0377-C8E2-442F-A310-3A1EE7A7D0C0}"/>
          </ac:spMkLst>
        </pc:spChg>
      </pc:sldChg>
      <pc:sldChg chg="modSp add del mod">
        <pc:chgData name="Alfred Asterjadhi" userId="39de57b9-85c0-4fd1-aaac-8ca2b6560ad0" providerId="ADAL" clId="{570731C7-F871-42F1-9270-11458313F9A9}" dt="2023-06-27T15:36:52.333" v="11119" actId="2696"/>
        <pc:sldMkLst>
          <pc:docMk/>
          <pc:sldMk cId="22999580" sldId="1100"/>
        </pc:sldMkLst>
        <pc:spChg chg="mod">
          <ac:chgData name="Alfred Asterjadhi" userId="39de57b9-85c0-4fd1-aaac-8ca2b6560ad0" providerId="ADAL" clId="{570731C7-F871-42F1-9270-11458313F9A9}" dt="2023-06-27T15:25:48.985" v="10914" actId="20577"/>
          <ac:spMkLst>
            <pc:docMk/>
            <pc:sldMk cId="22999580" sldId="110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6-27T15:36:45.787" v="11118" actId="20577"/>
          <ac:spMkLst>
            <pc:docMk/>
            <pc:sldMk cId="22999580" sldId="1100"/>
            <ac:spMk id="3" creationId="{93EB16D6-11CB-4092-9D44-C889CC5233EA}"/>
          </ac:spMkLst>
        </pc:spChg>
        <pc:spChg chg="mod">
          <ac:chgData name="Alfred Asterjadhi" userId="39de57b9-85c0-4fd1-aaac-8ca2b6560ad0" providerId="ADAL" clId="{570731C7-F871-42F1-9270-11458313F9A9}" dt="2023-06-27T15:29:56.665" v="11005" actId="20577"/>
          <ac:spMkLst>
            <pc:docMk/>
            <pc:sldMk cId="22999580" sldId="1100"/>
            <ac:spMk id="6" creationId="{536B0377-C8E2-442F-A310-3A1EE7A7D0C0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8:54.031" v="12370"/>
        <pc:sldMkLst>
          <pc:docMk/>
          <pc:sldMk cId="2355892918" sldId="1100"/>
        </pc:sldMkLst>
        <pc:spChg chg="mod">
          <ac:chgData name="Alfred Asterjadhi" userId="39de57b9-85c0-4fd1-aaac-8ca2b6560ad0" providerId="ADAL" clId="{570731C7-F871-42F1-9270-11458313F9A9}" dt="2023-06-27T15:37:00.048" v="11122" actId="20577"/>
          <ac:spMkLst>
            <pc:docMk/>
            <pc:sldMk cId="2355892918" sldId="110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18:54.031" v="12370"/>
          <ac:spMkLst>
            <pc:docMk/>
            <pc:sldMk cId="2355892918" sldId="110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3:48.167" v="12508" actId="20577"/>
        <pc:sldMkLst>
          <pc:docMk/>
          <pc:sldMk cId="1687297951" sldId="1101"/>
        </pc:sldMkLst>
        <pc:spChg chg="mod">
          <ac:chgData name="Alfred Asterjadhi" userId="39de57b9-85c0-4fd1-aaac-8ca2b6560ad0" providerId="ADAL" clId="{570731C7-F871-42F1-9270-11458313F9A9}" dt="2023-07-06T11:17:58.868" v="11216" actId="20577"/>
          <ac:spMkLst>
            <pc:docMk/>
            <pc:sldMk cId="1687297951" sldId="110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3:48.167" v="12508" actId="20577"/>
          <ac:spMkLst>
            <pc:docMk/>
            <pc:sldMk cId="1687297951" sldId="110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5:00.335" v="12548"/>
        <pc:sldMkLst>
          <pc:docMk/>
          <pc:sldMk cId="4101845644" sldId="1102"/>
        </pc:sldMkLst>
        <pc:spChg chg="mod">
          <ac:chgData name="Alfred Asterjadhi" userId="39de57b9-85c0-4fd1-aaac-8ca2b6560ad0" providerId="ADAL" clId="{570731C7-F871-42F1-9270-11458313F9A9}" dt="2023-07-06T11:33:03.988" v="11355" actId="20577"/>
          <ac:spMkLst>
            <pc:docMk/>
            <pc:sldMk cId="4101845644" sldId="110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5:00.335" v="12548"/>
          <ac:spMkLst>
            <pc:docMk/>
            <pc:sldMk cId="4101845644" sldId="110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6:06.724" v="12585" actId="20577"/>
        <pc:sldMkLst>
          <pc:docMk/>
          <pc:sldMk cId="3593052563" sldId="1103"/>
        </pc:sldMkLst>
        <pc:spChg chg="mod">
          <ac:chgData name="Alfred Asterjadhi" userId="39de57b9-85c0-4fd1-aaac-8ca2b6560ad0" providerId="ADAL" clId="{570731C7-F871-42F1-9270-11458313F9A9}" dt="2023-07-06T11:33:29.692" v="11370" actId="20577"/>
          <ac:spMkLst>
            <pc:docMk/>
            <pc:sldMk cId="3593052563" sldId="110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6:06.724" v="12585" actId="20577"/>
          <ac:spMkLst>
            <pc:docMk/>
            <pc:sldMk cId="3593052563" sldId="110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7:26.043" v="12616" actId="20577"/>
        <pc:sldMkLst>
          <pc:docMk/>
          <pc:sldMk cId="1079166070" sldId="1104"/>
        </pc:sldMkLst>
        <pc:spChg chg="mod">
          <ac:chgData name="Alfred Asterjadhi" userId="39de57b9-85c0-4fd1-aaac-8ca2b6560ad0" providerId="ADAL" clId="{570731C7-F871-42F1-9270-11458313F9A9}" dt="2023-07-08T07:45:55.213" v="11612" actId="6549"/>
          <ac:spMkLst>
            <pc:docMk/>
            <pc:sldMk cId="1079166070" sldId="110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7:26.043" v="12616" actId="20577"/>
          <ac:spMkLst>
            <pc:docMk/>
            <pc:sldMk cId="1079166070" sldId="110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29:58.453" v="12672"/>
        <pc:sldMkLst>
          <pc:docMk/>
          <pc:sldMk cId="1404049650" sldId="1105"/>
        </pc:sldMkLst>
        <pc:spChg chg="mod">
          <ac:chgData name="Alfred Asterjadhi" userId="39de57b9-85c0-4fd1-aaac-8ca2b6560ad0" providerId="ADAL" clId="{570731C7-F871-42F1-9270-11458313F9A9}" dt="2023-07-08T16:15:03.254" v="11888" actId="20577"/>
          <ac:spMkLst>
            <pc:docMk/>
            <pc:sldMk cId="1404049650" sldId="110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1T13:29:58.453" v="12672"/>
          <ac:spMkLst>
            <pc:docMk/>
            <pc:sldMk cId="1404049650" sldId="110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2T06:24:34.018" v="13457" actId="207"/>
        <pc:sldMkLst>
          <pc:docMk/>
          <pc:sldMk cId="853705033" sldId="1106"/>
        </pc:sldMkLst>
        <pc:spChg chg="mod">
          <ac:chgData name="Alfred Asterjadhi" userId="39de57b9-85c0-4fd1-aaac-8ca2b6560ad0" providerId="ADAL" clId="{570731C7-F871-42F1-9270-11458313F9A9}" dt="2023-07-10T14:03:28.155" v="12013" actId="20577"/>
          <ac:spMkLst>
            <pc:docMk/>
            <pc:sldMk cId="853705033" sldId="110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06:24:34.018" v="13457" actId="207"/>
          <ac:spMkLst>
            <pc:docMk/>
            <pc:sldMk cId="853705033" sldId="110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1T13:16:18.988" v="12306"/>
        <pc:sldMkLst>
          <pc:docMk/>
          <pc:sldMk cId="2404781967" sldId="1107"/>
        </pc:sldMkLst>
        <pc:spChg chg="mod">
          <ac:chgData name="Alfred Asterjadhi" userId="39de57b9-85c0-4fd1-aaac-8ca2b6560ad0" providerId="ADAL" clId="{570731C7-F871-42F1-9270-11458313F9A9}" dt="2023-07-11T13:16:18.988" v="12306"/>
          <ac:spMkLst>
            <pc:docMk/>
            <pc:sldMk cId="2404781967" sldId="1107"/>
            <ac:spMk id="8" creationId="{30ECE423-DD38-4A25-AD6E-26DF5AC61863}"/>
          </ac:spMkLst>
        </pc:spChg>
      </pc:sldChg>
      <pc:sldChg chg="modSp add mod">
        <pc:chgData name="Alfred Asterjadhi" userId="39de57b9-85c0-4fd1-aaac-8ca2b6560ad0" providerId="ADAL" clId="{570731C7-F871-42F1-9270-11458313F9A9}" dt="2023-07-13T00:15:14.129" v="15729" actId="20577"/>
        <pc:sldMkLst>
          <pc:docMk/>
          <pc:sldMk cId="1125864725" sldId="1108"/>
        </pc:sldMkLst>
        <pc:spChg chg="mod">
          <ac:chgData name="Alfred Asterjadhi" userId="39de57b9-85c0-4fd1-aaac-8ca2b6560ad0" providerId="ADAL" clId="{570731C7-F871-42F1-9270-11458313F9A9}" dt="2023-07-13T00:15:14.129" v="15729" actId="20577"/>
          <ac:spMkLst>
            <pc:docMk/>
            <pc:sldMk cId="1125864725" sldId="1108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4:17.596" v="16695"/>
        <pc:sldMkLst>
          <pc:docMk/>
          <pc:sldMk cId="3430999305" sldId="1109"/>
        </pc:sldMkLst>
        <pc:spChg chg="mod">
          <ac:chgData name="Alfred Asterjadhi" userId="39de57b9-85c0-4fd1-aaac-8ca2b6560ad0" providerId="ADAL" clId="{570731C7-F871-42F1-9270-11458313F9A9}" dt="2023-07-12T22:50:15.751" v="14384" actId="20577"/>
          <ac:spMkLst>
            <pc:docMk/>
            <pc:sldMk cId="3430999305" sldId="110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4:17.596" v="16695"/>
          <ac:spMkLst>
            <pc:docMk/>
            <pc:sldMk cId="3430999305" sldId="110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5:09.996" v="16722"/>
        <pc:sldMkLst>
          <pc:docMk/>
          <pc:sldMk cId="179071784" sldId="1110"/>
        </pc:sldMkLst>
        <pc:spChg chg="mod">
          <ac:chgData name="Alfred Asterjadhi" userId="39de57b9-85c0-4fd1-aaac-8ca2b6560ad0" providerId="ADAL" clId="{570731C7-F871-42F1-9270-11458313F9A9}" dt="2023-07-12T22:50:19.916" v="14388" actId="20577"/>
          <ac:spMkLst>
            <pc:docMk/>
            <pc:sldMk cId="179071784" sldId="111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5:09.996" v="16722"/>
          <ac:spMkLst>
            <pc:docMk/>
            <pc:sldMk cId="179071784" sldId="111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6:11.846" v="16752"/>
        <pc:sldMkLst>
          <pc:docMk/>
          <pc:sldMk cId="2762996847" sldId="1111"/>
        </pc:sldMkLst>
        <pc:spChg chg="mod">
          <ac:chgData name="Alfred Asterjadhi" userId="39de57b9-85c0-4fd1-aaac-8ca2b6560ad0" providerId="ADAL" clId="{570731C7-F871-42F1-9270-11458313F9A9}" dt="2023-07-12T22:50:24.295" v="14390" actId="20577"/>
          <ac:spMkLst>
            <pc:docMk/>
            <pc:sldMk cId="2762996847" sldId="111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6:11.846" v="16752"/>
          <ac:spMkLst>
            <pc:docMk/>
            <pc:sldMk cId="2762996847" sldId="111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9:15.552" v="16803"/>
        <pc:sldMkLst>
          <pc:docMk/>
          <pc:sldMk cId="2787618470" sldId="1112"/>
        </pc:sldMkLst>
        <pc:spChg chg="mod">
          <ac:chgData name="Alfred Asterjadhi" userId="39de57b9-85c0-4fd1-aaac-8ca2b6560ad0" providerId="ADAL" clId="{570731C7-F871-42F1-9270-11458313F9A9}" dt="2023-07-12T22:50:28.422" v="14392" actId="20577"/>
          <ac:spMkLst>
            <pc:docMk/>
            <pc:sldMk cId="2787618470" sldId="111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9:15.552" v="16803"/>
          <ac:spMkLst>
            <pc:docMk/>
            <pc:sldMk cId="2787618470" sldId="111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9:32:01.877" v="17592" actId="20577"/>
        <pc:sldMkLst>
          <pc:docMk/>
          <pc:sldMk cId="397338809" sldId="1113"/>
        </pc:sldMkLst>
        <pc:spChg chg="mod">
          <ac:chgData name="Alfred Asterjadhi" userId="39de57b9-85c0-4fd1-aaac-8ca2b6560ad0" providerId="ADAL" clId="{570731C7-F871-42F1-9270-11458313F9A9}" dt="2023-07-13T09:32:01.877" v="17592" actId="20577"/>
          <ac:spMkLst>
            <pc:docMk/>
            <pc:sldMk cId="397338809" sldId="1113"/>
            <ac:spMk id="2" creationId="{12372A2F-8025-42D4-B5ED-6E7667DF00C8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978923239" sldId="1113"/>
        </pc:sldMkLst>
        <pc:spChg chg="mod">
          <ac:chgData name="Alfred Asterjadhi" userId="39de57b9-85c0-4fd1-aaac-8ca2b6560ad0" providerId="ADAL" clId="{570731C7-F871-42F1-9270-11458313F9A9}" dt="2023-07-13T00:34:58.188" v="16190" actId="20577"/>
          <ac:spMkLst>
            <pc:docMk/>
            <pc:sldMk cId="3978923239" sldId="1113"/>
            <ac:spMk id="2" creationId="{12372A2F-8025-42D4-B5ED-6E7667DF00C8}"/>
          </ac:spMkLst>
        </pc:spChg>
        <pc:spChg chg="mod">
          <ac:chgData name="Alfred Asterjadhi" userId="39de57b9-85c0-4fd1-aaac-8ca2b6560ad0" providerId="ADAL" clId="{570731C7-F871-42F1-9270-11458313F9A9}" dt="2023-07-12T12:54:39.033" v="13463" actId="20577"/>
          <ac:spMkLst>
            <pc:docMk/>
            <pc:sldMk cId="3978923239" sldId="1113"/>
            <ac:spMk id="10" creationId="{99A414B4-2CCE-47B7-A036-CF3630BA2538}"/>
          </ac:spMkLst>
        </pc:spChg>
      </pc:sldChg>
      <pc:sldChg chg="modSp add mod">
        <pc:chgData name="Alfred Asterjadhi" userId="39de57b9-85c0-4fd1-aaac-8ca2b6560ad0" providerId="ADAL" clId="{570731C7-F871-42F1-9270-11458313F9A9}" dt="2023-07-13T07:12:34.712" v="16834"/>
        <pc:sldMkLst>
          <pc:docMk/>
          <pc:sldMk cId="2517794860" sldId="1114"/>
        </pc:sldMkLst>
        <pc:spChg chg="mod">
          <ac:chgData name="Alfred Asterjadhi" userId="39de57b9-85c0-4fd1-aaac-8ca2b6560ad0" providerId="ADAL" clId="{570731C7-F871-42F1-9270-11458313F9A9}" dt="2023-07-12T22:50:32.748" v="14394" actId="20577"/>
          <ac:spMkLst>
            <pc:docMk/>
            <pc:sldMk cId="2517794860" sldId="111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12:34.712" v="16834"/>
          <ac:spMkLst>
            <pc:docMk/>
            <pc:sldMk cId="2517794860" sldId="1114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7-12T21:57:33.674" v="13465" actId="47"/>
        <pc:sldMkLst>
          <pc:docMk/>
          <pc:sldMk cId="2859510059" sldId="1114"/>
        </pc:sldMkLst>
      </pc:sldChg>
      <pc:sldChg chg="modSp add mod ord">
        <pc:chgData name="Alfred Asterjadhi" userId="39de57b9-85c0-4fd1-aaac-8ca2b6560ad0" providerId="ADAL" clId="{570731C7-F871-42F1-9270-11458313F9A9}" dt="2023-07-13T09:44:49.797" v="18164" actId="207"/>
        <pc:sldMkLst>
          <pc:docMk/>
          <pc:sldMk cId="2422273273" sldId="1115"/>
        </pc:sldMkLst>
        <pc:spChg chg="mod">
          <ac:chgData name="Alfred Asterjadhi" userId="39de57b9-85c0-4fd1-aaac-8ca2b6560ad0" providerId="ADAL" clId="{570731C7-F871-42F1-9270-11458313F9A9}" dt="2023-07-13T09:35:57.303" v="17720" actId="20577"/>
          <ac:spMkLst>
            <pc:docMk/>
            <pc:sldMk cId="2422273273" sldId="111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9:44:49.797" v="18164" actId="207"/>
          <ac:spMkLst>
            <pc:docMk/>
            <pc:sldMk cId="2422273273" sldId="1115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01:42.863" v="16661"/>
        <pc:sldMkLst>
          <pc:docMk/>
          <pc:sldMk cId="169183761" sldId="1116"/>
        </pc:sldMkLst>
        <pc:spChg chg="mod">
          <ac:chgData name="Alfred Asterjadhi" userId="39de57b9-85c0-4fd1-aaac-8ca2b6560ad0" providerId="ADAL" clId="{570731C7-F871-42F1-9270-11458313F9A9}" dt="2023-07-12T22:25:20.599" v="13833" actId="20577"/>
          <ac:spMkLst>
            <pc:docMk/>
            <pc:sldMk cId="169183761" sldId="111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01:42.863" v="16661"/>
          <ac:spMkLst>
            <pc:docMk/>
            <pc:sldMk cId="169183761" sldId="1116"/>
            <ac:spMk id="3" creationId="{93EB16D6-11CB-4092-9D44-C889CC5233EA}"/>
          </ac:spMkLst>
        </pc:spChg>
      </pc:sldChg>
      <pc:sldChg chg="new del">
        <pc:chgData name="Alfred Asterjadhi" userId="39de57b9-85c0-4fd1-aaac-8ca2b6560ad0" providerId="ADAL" clId="{570731C7-F871-42F1-9270-11458313F9A9}" dt="2023-07-12T22:51:11.269" v="14399" actId="47"/>
        <pc:sldMkLst>
          <pc:docMk/>
          <pc:sldMk cId="312065068" sldId="1117"/>
        </pc:sldMkLst>
      </pc:sldChg>
      <pc:sldChg chg="modSp add del mod">
        <pc:chgData name="Alfred Asterjadhi" userId="39de57b9-85c0-4fd1-aaac-8ca2b6560ad0" providerId="ADAL" clId="{570731C7-F871-42F1-9270-11458313F9A9}" dt="2023-07-12T23:00:11.641" v="14493" actId="47"/>
        <pc:sldMkLst>
          <pc:docMk/>
          <pc:sldMk cId="4265683073" sldId="1118"/>
        </pc:sldMkLst>
        <pc:spChg chg="mod">
          <ac:chgData name="Alfred Asterjadhi" userId="39de57b9-85c0-4fd1-aaac-8ca2b6560ad0" providerId="ADAL" clId="{570731C7-F871-42F1-9270-11458313F9A9}" dt="2023-07-12T22:51:25.218" v="14418" actId="20577"/>
          <ac:spMkLst>
            <pc:docMk/>
            <pc:sldMk cId="4265683073" sldId="111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22:53:01.879" v="14478"/>
          <ac:spMkLst>
            <pc:docMk/>
            <pc:sldMk cId="4265683073" sldId="1118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2T23:00:14.055" v="14494" actId="47"/>
        <pc:sldMkLst>
          <pc:docMk/>
          <pc:sldMk cId="1843197004" sldId="1119"/>
        </pc:sldMkLst>
      </pc:sldChg>
      <pc:sldChg chg="modSp add mod">
        <pc:chgData name="Alfred Asterjadhi" userId="39de57b9-85c0-4fd1-aaac-8ca2b6560ad0" providerId="ADAL" clId="{570731C7-F871-42F1-9270-11458313F9A9}" dt="2023-07-13T07:15:57.142" v="16873" actId="6549"/>
        <pc:sldMkLst>
          <pc:docMk/>
          <pc:sldMk cId="2317552621" sldId="1120"/>
        </pc:sldMkLst>
        <pc:spChg chg="mod">
          <ac:chgData name="Alfred Asterjadhi" userId="39de57b9-85c0-4fd1-aaac-8ca2b6560ad0" providerId="ADAL" clId="{570731C7-F871-42F1-9270-11458313F9A9}" dt="2023-07-12T23:32:35.363" v="15103"/>
          <ac:spMkLst>
            <pc:docMk/>
            <pc:sldMk cId="2317552621" sldId="112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15:57.142" v="16873" actId="6549"/>
          <ac:spMkLst>
            <pc:docMk/>
            <pc:sldMk cId="2317552621" sldId="112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17:40.982" v="16898" actId="20577"/>
        <pc:sldMkLst>
          <pc:docMk/>
          <pc:sldMk cId="1134196576" sldId="1121"/>
        </pc:sldMkLst>
        <pc:spChg chg="mod">
          <ac:chgData name="Alfred Asterjadhi" userId="39de57b9-85c0-4fd1-aaac-8ca2b6560ad0" providerId="ADAL" clId="{570731C7-F871-42F1-9270-11458313F9A9}" dt="2023-07-12T23:32:27.399" v="15102" actId="20577"/>
          <ac:spMkLst>
            <pc:docMk/>
            <pc:sldMk cId="1134196576" sldId="112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17:40.982" v="16898" actId="20577"/>
          <ac:spMkLst>
            <pc:docMk/>
            <pc:sldMk cId="1134196576" sldId="1121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25:23.511" v="16989" actId="20577"/>
        <pc:sldMkLst>
          <pc:docMk/>
          <pc:sldMk cId="1792235761" sldId="1122"/>
        </pc:sldMkLst>
        <pc:spChg chg="mod">
          <ac:chgData name="Alfred Asterjadhi" userId="39de57b9-85c0-4fd1-aaac-8ca2b6560ad0" providerId="ADAL" clId="{570731C7-F871-42F1-9270-11458313F9A9}" dt="2023-07-12T23:33:35.345" v="15107" actId="20577"/>
          <ac:spMkLst>
            <pc:docMk/>
            <pc:sldMk cId="1792235761" sldId="112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25:23.511" v="16989" actId="20577"/>
          <ac:spMkLst>
            <pc:docMk/>
            <pc:sldMk cId="1792235761" sldId="112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30:22.796" v="17084" actId="20577"/>
        <pc:sldMkLst>
          <pc:docMk/>
          <pc:sldMk cId="1154491754" sldId="1123"/>
        </pc:sldMkLst>
        <pc:spChg chg="mod">
          <ac:chgData name="Alfred Asterjadhi" userId="39de57b9-85c0-4fd1-aaac-8ca2b6560ad0" providerId="ADAL" clId="{570731C7-F871-42F1-9270-11458313F9A9}" dt="2023-07-12T23:34:16.859" v="15125" actId="20577"/>
          <ac:spMkLst>
            <pc:docMk/>
            <pc:sldMk cId="1154491754" sldId="112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30:22.796" v="17084" actId="20577"/>
          <ac:spMkLst>
            <pc:docMk/>
            <pc:sldMk cId="1154491754" sldId="1123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8:34:51.784" v="17438" actId="2696"/>
        <pc:sldMkLst>
          <pc:docMk/>
          <pc:sldMk cId="1424353342" sldId="1124"/>
        </pc:sldMkLst>
      </pc:sldChg>
      <pc:sldChg chg="modSp add mod">
        <pc:chgData name="Alfred Asterjadhi" userId="39de57b9-85c0-4fd1-aaac-8ca2b6560ad0" providerId="ADAL" clId="{570731C7-F871-42F1-9270-11458313F9A9}" dt="2023-07-13T09:18:30.267" v="17504" actId="20577"/>
        <pc:sldMkLst>
          <pc:docMk/>
          <pc:sldMk cId="1436416065" sldId="1124"/>
        </pc:sldMkLst>
        <pc:spChg chg="mod">
          <ac:chgData name="Alfred Asterjadhi" userId="39de57b9-85c0-4fd1-aaac-8ca2b6560ad0" providerId="ADAL" clId="{570731C7-F871-42F1-9270-11458313F9A9}" dt="2023-07-13T09:18:30.267" v="17504" actId="20577"/>
          <ac:spMkLst>
            <pc:docMk/>
            <pc:sldMk cId="1436416065" sldId="112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9:00:27.649" v="17446" actId="20577"/>
          <ac:spMkLst>
            <pc:docMk/>
            <pc:sldMk cId="1436416065" sldId="1124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0:14:56.606" v="15724" actId="2696"/>
        <pc:sldMkLst>
          <pc:docMk/>
          <pc:sldMk cId="1696438322" sldId="1124"/>
        </pc:sldMkLst>
        <pc:spChg chg="mod">
          <ac:chgData name="Alfred Asterjadhi" userId="39de57b9-85c0-4fd1-aaac-8ca2b6560ad0" providerId="ADAL" clId="{570731C7-F871-42F1-9270-11458313F9A9}" dt="2023-07-12T23:35:02.820" v="15154" actId="20577"/>
          <ac:spMkLst>
            <pc:docMk/>
            <pc:sldMk cId="1696438322" sldId="112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2T23:44:10.384" v="15353"/>
          <ac:spMkLst>
            <pc:docMk/>
            <pc:sldMk cId="1696438322" sldId="1124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39.720" v="17436" actId="2696"/>
        <pc:sldMkLst>
          <pc:docMk/>
          <pc:sldMk cId="1702825598" sldId="1124"/>
        </pc:sldMkLst>
        <pc:spChg chg="mod">
          <ac:chgData name="Alfred Asterjadhi" userId="39de57b9-85c0-4fd1-aaac-8ca2b6560ad0" providerId="ADAL" clId="{570731C7-F871-42F1-9270-11458313F9A9}" dt="2023-07-13T00:15:30.219" v="15739" actId="20577"/>
          <ac:spMkLst>
            <pc:docMk/>
            <pc:sldMk cId="1702825598" sldId="112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0:35:14.832" v="16197" actId="20577"/>
          <ac:spMkLst>
            <pc:docMk/>
            <pc:sldMk cId="1702825598" sldId="1124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9:00:08.629" v="17440" actId="2696"/>
        <pc:sldMkLst>
          <pc:docMk/>
          <pc:sldMk cId="3305869725" sldId="1124"/>
        </pc:sldMkLst>
      </pc:sldChg>
      <pc:sldChg chg="modSp new del mod">
        <pc:chgData name="Alfred Asterjadhi" userId="39de57b9-85c0-4fd1-aaac-8ca2b6560ad0" providerId="ADAL" clId="{570731C7-F871-42F1-9270-11458313F9A9}" dt="2023-07-13T00:02:39.288" v="15363" actId="47"/>
        <pc:sldMkLst>
          <pc:docMk/>
          <pc:sldMk cId="2726502655" sldId="1125"/>
        </pc:sldMkLst>
        <pc:spChg chg="mod">
          <ac:chgData name="Alfred Asterjadhi" userId="39de57b9-85c0-4fd1-aaac-8ca2b6560ad0" providerId="ADAL" clId="{570731C7-F871-42F1-9270-11458313F9A9}" dt="2023-07-12T23:59:17.546" v="15357" actId="20577"/>
          <ac:spMkLst>
            <pc:docMk/>
            <pc:sldMk cId="2726502655" sldId="1125"/>
            <ac:spMk id="2" creationId="{39EB9CEA-C625-6B4A-419A-7C67A1F444E2}"/>
          </ac:spMkLst>
        </pc:spChg>
        <pc:spChg chg="mod">
          <ac:chgData name="Alfred Asterjadhi" userId="39de57b9-85c0-4fd1-aaac-8ca2b6560ad0" providerId="ADAL" clId="{570731C7-F871-42F1-9270-11458313F9A9}" dt="2023-07-13T00:01:53.845" v="15361" actId="20577"/>
          <ac:spMkLst>
            <pc:docMk/>
            <pc:sldMk cId="2726502655" sldId="1125"/>
            <ac:spMk id="3" creationId="{849A5370-89B0-C4D8-BE66-1E94297D9249}"/>
          </ac:spMkLst>
        </pc:spChg>
      </pc:sldChg>
      <pc:sldChg chg="new del">
        <pc:chgData name="Alfred Asterjadhi" userId="39de57b9-85c0-4fd1-aaac-8ca2b6560ad0" providerId="ADAL" clId="{570731C7-F871-42F1-9270-11458313F9A9}" dt="2023-07-13T00:16:26.021" v="15750" actId="47"/>
        <pc:sldMkLst>
          <pc:docMk/>
          <pc:sldMk cId="3893940988" sldId="1126"/>
        </pc:sldMkLst>
      </pc:sldChg>
      <pc:sldChg chg="modSp add mod">
        <pc:chgData name="Alfred Asterjadhi" userId="39de57b9-85c0-4fd1-aaac-8ca2b6560ad0" providerId="ADAL" clId="{570731C7-F871-42F1-9270-11458313F9A9}" dt="2023-07-13T07:32:14.048" v="17108"/>
        <pc:sldMkLst>
          <pc:docMk/>
          <pc:sldMk cId="3762968734" sldId="1127"/>
        </pc:sldMkLst>
        <pc:spChg chg="mod">
          <ac:chgData name="Alfred Asterjadhi" userId="39de57b9-85c0-4fd1-aaac-8ca2b6560ad0" providerId="ADAL" clId="{570731C7-F871-42F1-9270-11458313F9A9}" dt="2023-07-13T00:15:55.362" v="15741" actId="20577"/>
          <ac:spMkLst>
            <pc:docMk/>
            <pc:sldMk cId="3762968734" sldId="112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32:14.048" v="17108"/>
          <ac:spMkLst>
            <pc:docMk/>
            <pc:sldMk cId="3762968734" sldId="1127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39:01.665" v="17190" actId="20577"/>
        <pc:sldMkLst>
          <pc:docMk/>
          <pc:sldMk cId="4175216428" sldId="1128"/>
        </pc:sldMkLst>
        <pc:spChg chg="mod">
          <ac:chgData name="Alfred Asterjadhi" userId="39de57b9-85c0-4fd1-aaac-8ca2b6560ad0" providerId="ADAL" clId="{570731C7-F871-42F1-9270-11458313F9A9}" dt="2023-07-13T00:15:59.616" v="15745" actId="20577"/>
          <ac:spMkLst>
            <pc:docMk/>
            <pc:sldMk cId="4175216428" sldId="112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39:01.665" v="17190" actId="20577"/>
          <ac:spMkLst>
            <pc:docMk/>
            <pc:sldMk cId="4175216428" sldId="112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41:42.784" v="17212"/>
        <pc:sldMkLst>
          <pc:docMk/>
          <pc:sldMk cId="239690128" sldId="1129"/>
        </pc:sldMkLst>
        <pc:spChg chg="mod">
          <ac:chgData name="Alfred Asterjadhi" userId="39de57b9-85c0-4fd1-aaac-8ca2b6560ad0" providerId="ADAL" clId="{570731C7-F871-42F1-9270-11458313F9A9}" dt="2023-07-13T00:16:03.591" v="15747" actId="6549"/>
          <ac:spMkLst>
            <pc:docMk/>
            <pc:sldMk cId="239690128" sldId="112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41:42.784" v="17212"/>
          <ac:spMkLst>
            <pc:docMk/>
            <pc:sldMk cId="239690128" sldId="1129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43:54.698" v="17238"/>
        <pc:sldMkLst>
          <pc:docMk/>
          <pc:sldMk cId="3058654037" sldId="1130"/>
        </pc:sldMkLst>
        <pc:spChg chg="mod">
          <ac:chgData name="Alfred Asterjadhi" userId="39de57b9-85c0-4fd1-aaac-8ca2b6560ad0" providerId="ADAL" clId="{570731C7-F871-42F1-9270-11458313F9A9}" dt="2023-07-13T00:16:08.809" v="15749" actId="6549"/>
          <ac:spMkLst>
            <pc:docMk/>
            <pc:sldMk cId="3058654037" sldId="113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43:54.698" v="17238"/>
          <ac:spMkLst>
            <pc:docMk/>
            <pc:sldMk cId="3058654037" sldId="1130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9:18:16.225" v="17502" actId="20577"/>
        <pc:sldMkLst>
          <pc:docMk/>
          <pc:sldMk cId="223851031" sldId="1131"/>
        </pc:sldMkLst>
        <pc:spChg chg="mod">
          <ac:chgData name="Alfred Asterjadhi" userId="39de57b9-85c0-4fd1-aaac-8ca2b6560ad0" providerId="ADAL" clId="{570731C7-F871-42F1-9270-11458313F9A9}" dt="2023-07-13T09:18:16.225" v="17502" actId="20577"/>
          <ac:spMkLst>
            <pc:docMk/>
            <pc:sldMk cId="223851031" sldId="1131"/>
            <ac:spMk id="7" creationId="{3126AA10-DC1C-4E34-80DA-B427588F2BD9}"/>
          </ac:spMkLst>
        </pc:spChg>
      </pc:sldChg>
      <pc:sldChg chg="modSp add mod">
        <pc:chgData name="Alfred Asterjadhi" userId="39de57b9-85c0-4fd1-aaac-8ca2b6560ad0" providerId="ADAL" clId="{570731C7-F871-42F1-9270-11458313F9A9}" dt="2023-07-13T07:49:35.828" v="17271"/>
        <pc:sldMkLst>
          <pc:docMk/>
          <pc:sldMk cId="3932577484" sldId="1132"/>
        </pc:sldMkLst>
        <pc:spChg chg="mod">
          <ac:chgData name="Alfred Asterjadhi" userId="39de57b9-85c0-4fd1-aaac-8ca2b6560ad0" providerId="ADAL" clId="{570731C7-F871-42F1-9270-11458313F9A9}" dt="2023-07-13T00:16:31.745" v="15753" actId="20577"/>
          <ac:spMkLst>
            <pc:docMk/>
            <pc:sldMk cId="3932577484" sldId="113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49:35.828" v="17271"/>
          <ac:spMkLst>
            <pc:docMk/>
            <pc:sldMk cId="3932577484" sldId="113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52:09.419" v="17296"/>
        <pc:sldMkLst>
          <pc:docMk/>
          <pc:sldMk cId="3522038332" sldId="1133"/>
        </pc:sldMkLst>
        <pc:spChg chg="mod">
          <ac:chgData name="Alfred Asterjadhi" userId="39de57b9-85c0-4fd1-aaac-8ca2b6560ad0" providerId="ADAL" clId="{570731C7-F871-42F1-9270-11458313F9A9}" dt="2023-07-13T00:17:24.820" v="15785" actId="20577"/>
          <ac:spMkLst>
            <pc:docMk/>
            <pc:sldMk cId="3522038332" sldId="113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52:09.419" v="17296"/>
          <ac:spMkLst>
            <pc:docMk/>
            <pc:sldMk cId="3522038332" sldId="113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53:31.415" v="17322"/>
        <pc:sldMkLst>
          <pc:docMk/>
          <pc:sldMk cId="3762577914" sldId="1134"/>
        </pc:sldMkLst>
        <pc:spChg chg="mod">
          <ac:chgData name="Alfred Asterjadhi" userId="39de57b9-85c0-4fd1-aaac-8ca2b6560ad0" providerId="ADAL" clId="{570731C7-F871-42F1-9270-11458313F9A9}" dt="2023-07-13T00:18:38.529" v="15808" actId="20577"/>
          <ac:spMkLst>
            <pc:docMk/>
            <pc:sldMk cId="3762577914" sldId="113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53:31.415" v="17322"/>
          <ac:spMkLst>
            <pc:docMk/>
            <pc:sldMk cId="3762577914" sldId="113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7:58:19.076" v="17386" actId="20577"/>
        <pc:sldMkLst>
          <pc:docMk/>
          <pc:sldMk cId="2835481942" sldId="1135"/>
        </pc:sldMkLst>
        <pc:spChg chg="mod">
          <ac:chgData name="Alfred Asterjadhi" userId="39de57b9-85c0-4fd1-aaac-8ca2b6560ad0" providerId="ADAL" clId="{570731C7-F871-42F1-9270-11458313F9A9}" dt="2023-07-13T00:19:32.747" v="15837" actId="20577"/>
          <ac:spMkLst>
            <pc:docMk/>
            <pc:sldMk cId="2835481942" sldId="113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7:58:19.076" v="17386" actId="20577"/>
          <ac:spMkLst>
            <pc:docMk/>
            <pc:sldMk cId="2835481942" sldId="1135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623037648" sldId="1136"/>
        </pc:sldMkLst>
        <pc:spChg chg="mod">
          <ac:chgData name="Alfred Asterjadhi" userId="39de57b9-85c0-4fd1-aaac-8ca2b6560ad0" providerId="ADAL" clId="{570731C7-F871-42F1-9270-11458313F9A9}" dt="2023-07-13T00:20:11.911" v="15845" actId="20577"/>
          <ac:spMkLst>
            <pc:docMk/>
            <pc:sldMk cId="623037648" sldId="113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8:04:23.846" v="17433" actId="207"/>
          <ac:spMkLst>
            <pc:docMk/>
            <pc:sldMk cId="623037648" sldId="113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9:19:47.782" v="17516" actId="20577"/>
        <pc:sldMkLst>
          <pc:docMk/>
          <pc:sldMk cId="2331183285" sldId="1136"/>
        </pc:sldMkLst>
        <pc:spChg chg="mod">
          <ac:chgData name="Alfred Asterjadhi" userId="39de57b9-85c0-4fd1-aaac-8ca2b6560ad0" providerId="ADAL" clId="{570731C7-F871-42F1-9270-11458313F9A9}" dt="2023-07-13T09:19:47.782" v="17516" actId="20577"/>
          <ac:spMkLst>
            <pc:docMk/>
            <pc:sldMk cId="2331183285" sldId="113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9:00:39.429" v="17450" actId="20577"/>
          <ac:spMkLst>
            <pc:docMk/>
            <pc:sldMk cId="2331183285" sldId="1136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9:19:51.688" v="17518" actId="20577"/>
        <pc:sldMkLst>
          <pc:docMk/>
          <pc:sldMk cId="755760760" sldId="1137"/>
        </pc:sldMkLst>
        <pc:spChg chg="mod">
          <ac:chgData name="Alfred Asterjadhi" userId="39de57b9-85c0-4fd1-aaac-8ca2b6560ad0" providerId="ADAL" clId="{570731C7-F871-42F1-9270-11458313F9A9}" dt="2023-07-13T09:19:51.688" v="17518" actId="20577"/>
          <ac:spMkLst>
            <pc:docMk/>
            <pc:sldMk cId="755760760" sldId="1137"/>
            <ac:spMk id="2" creationId="{49510D9F-7498-4603-98A7-A6DB1EDD560E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406287156" sldId="1137"/>
        </pc:sldMkLst>
        <pc:spChg chg="mod">
          <ac:chgData name="Alfred Asterjadhi" userId="39de57b9-85c0-4fd1-aaac-8ca2b6560ad0" providerId="ADAL" clId="{570731C7-F871-42F1-9270-11458313F9A9}" dt="2023-07-13T00:20:49.689" v="15879" actId="6549"/>
          <ac:spMkLst>
            <pc:docMk/>
            <pc:sldMk cId="3406287156" sldId="113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9:27.538" v="16451" actId="114"/>
          <ac:spMkLst>
            <pc:docMk/>
            <pc:sldMk cId="3406287156" sldId="1137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1675678554" sldId="1138"/>
        </pc:sldMkLst>
        <pc:spChg chg="mod">
          <ac:chgData name="Alfred Asterjadhi" userId="39de57b9-85c0-4fd1-aaac-8ca2b6560ad0" providerId="ADAL" clId="{570731C7-F871-42F1-9270-11458313F9A9}" dt="2023-07-13T00:22:12.966" v="15902" actId="20577"/>
          <ac:spMkLst>
            <pc:docMk/>
            <pc:sldMk cId="1675678554" sldId="113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9:21.777" v="16450" actId="114"/>
          <ac:spMkLst>
            <pc:docMk/>
            <pc:sldMk cId="1675678554" sldId="1138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9:19:56.488" v="17521" actId="20577"/>
        <pc:sldMkLst>
          <pc:docMk/>
          <pc:sldMk cId="3439292382" sldId="1138"/>
        </pc:sldMkLst>
        <pc:spChg chg="mod">
          <ac:chgData name="Alfred Asterjadhi" userId="39de57b9-85c0-4fd1-aaac-8ca2b6560ad0" providerId="ADAL" clId="{570731C7-F871-42F1-9270-11458313F9A9}" dt="2023-07-13T09:19:56.488" v="17521" actId="20577"/>
          <ac:spMkLst>
            <pc:docMk/>
            <pc:sldMk cId="3439292382" sldId="1138"/>
            <ac:spMk id="2" creationId="{49510D9F-7498-4603-98A7-A6DB1EDD560E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867303912" sldId="1139"/>
        </pc:sldMkLst>
        <pc:spChg chg="mod">
          <ac:chgData name="Alfred Asterjadhi" userId="39de57b9-85c0-4fd1-aaac-8ca2b6560ad0" providerId="ADAL" clId="{570731C7-F871-42F1-9270-11458313F9A9}" dt="2023-07-13T00:25:12.483" v="15930" actId="20577"/>
          <ac:spMkLst>
            <pc:docMk/>
            <pc:sldMk cId="867303912" sldId="113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19:50.939" v="16456" actId="20577"/>
          <ac:spMkLst>
            <pc:docMk/>
            <pc:sldMk cId="867303912" sldId="1139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9:20:50.733" v="17522" actId="47"/>
        <pc:sldMkLst>
          <pc:docMk/>
          <pc:sldMk cId="2644018459" sldId="1139"/>
        </pc:sldMkLst>
      </pc:sldChg>
      <pc:sldChg chg="add del">
        <pc:chgData name="Alfred Asterjadhi" userId="39de57b9-85c0-4fd1-aaac-8ca2b6560ad0" providerId="ADAL" clId="{570731C7-F871-42F1-9270-11458313F9A9}" dt="2023-07-13T09:21:35.363" v="17523" actId="47"/>
        <pc:sldMkLst>
          <pc:docMk/>
          <pc:sldMk cId="250030146" sldId="1140"/>
        </pc:sldMkLst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712612239" sldId="1140"/>
        </pc:sldMkLst>
        <pc:spChg chg="mod">
          <ac:chgData name="Alfred Asterjadhi" userId="39de57b9-85c0-4fd1-aaac-8ca2b6560ad0" providerId="ADAL" clId="{570731C7-F871-42F1-9270-11458313F9A9}" dt="2023-07-13T00:26:58.447" v="15960" actId="20577"/>
          <ac:spMkLst>
            <pc:docMk/>
            <pc:sldMk cId="3712612239" sldId="114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07.612" v="16457" actId="20577"/>
          <ac:spMkLst>
            <pc:docMk/>
            <pc:sldMk cId="3712612239" sldId="1140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910426079" sldId="1141"/>
        </pc:sldMkLst>
        <pc:spChg chg="mod">
          <ac:chgData name="Alfred Asterjadhi" userId="39de57b9-85c0-4fd1-aaac-8ca2b6560ad0" providerId="ADAL" clId="{570731C7-F871-42F1-9270-11458313F9A9}" dt="2023-07-13T00:27:41.255" v="15987" actId="20577"/>
          <ac:spMkLst>
            <pc:docMk/>
            <pc:sldMk cId="910426079" sldId="114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36.108" v="16459" actId="20577"/>
          <ac:spMkLst>
            <pc:docMk/>
            <pc:sldMk cId="910426079" sldId="1141"/>
            <ac:spMk id="3" creationId="{93EB16D6-11CB-4092-9D44-C889CC5233EA}"/>
          </ac:spMkLst>
        </pc:spChg>
      </pc:sldChg>
      <pc:sldChg chg="add del">
        <pc:chgData name="Alfred Asterjadhi" userId="39de57b9-85c0-4fd1-aaac-8ca2b6560ad0" providerId="ADAL" clId="{570731C7-F871-42F1-9270-11458313F9A9}" dt="2023-07-13T09:21:37.140" v="17524" actId="47"/>
        <pc:sldMkLst>
          <pc:docMk/>
          <pc:sldMk cId="3637786753" sldId="1141"/>
        </pc:sldMkLst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78741773" sldId="1142"/>
        </pc:sldMkLst>
        <pc:spChg chg="mod">
          <ac:chgData name="Alfred Asterjadhi" userId="39de57b9-85c0-4fd1-aaac-8ca2b6560ad0" providerId="ADAL" clId="{570731C7-F871-42F1-9270-11458313F9A9}" dt="2023-07-13T05:20:41.892" v="16460" actId="20577"/>
          <ac:spMkLst>
            <pc:docMk/>
            <pc:sldMk cId="378741773" sldId="1142"/>
            <ac:spMk id="3" creationId="{93EB16D6-11CB-4092-9D44-C889CC5233EA}"/>
          </ac:spMkLst>
        </pc:spChg>
      </pc:sldChg>
      <pc:sldChg chg="add">
        <pc:chgData name="Alfred Asterjadhi" userId="39de57b9-85c0-4fd1-aaac-8ca2b6560ad0" providerId="ADAL" clId="{570731C7-F871-42F1-9270-11458313F9A9}" dt="2023-07-13T08:34:32.205" v="17435"/>
        <pc:sldMkLst>
          <pc:docMk/>
          <pc:sldMk cId="1129407089" sldId="1142"/>
        </pc:sldMkLst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693133548" sldId="1143"/>
        </pc:sldMkLst>
        <pc:spChg chg="mod">
          <ac:chgData name="Alfred Asterjadhi" userId="39de57b9-85c0-4fd1-aaac-8ca2b6560ad0" providerId="ADAL" clId="{570731C7-F871-42F1-9270-11458313F9A9}" dt="2023-07-13T00:29:13.883" v="16010" actId="20577"/>
          <ac:spMkLst>
            <pc:docMk/>
            <pc:sldMk cId="2693133548" sldId="114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44.836" v="16461" actId="20577"/>
          <ac:spMkLst>
            <pc:docMk/>
            <pc:sldMk cId="2693133548" sldId="1143"/>
            <ac:spMk id="3" creationId="{93EB16D6-11CB-4092-9D44-C889CC5233EA}"/>
          </ac:spMkLst>
        </pc:spChg>
      </pc:sldChg>
      <pc:sldChg chg="add">
        <pc:chgData name="Alfred Asterjadhi" userId="39de57b9-85c0-4fd1-aaac-8ca2b6560ad0" providerId="ADAL" clId="{570731C7-F871-42F1-9270-11458313F9A9}" dt="2023-07-13T08:34:32.205" v="17435"/>
        <pc:sldMkLst>
          <pc:docMk/>
          <pc:sldMk cId="3837519420" sldId="1143"/>
        </pc:sldMkLst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98633925" sldId="1144"/>
        </pc:sldMkLst>
        <pc:spChg chg="mod">
          <ac:chgData name="Alfred Asterjadhi" userId="39de57b9-85c0-4fd1-aaac-8ca2b6560ad0" providerId="ADAL" clId="{570731C7-F871-42F1-9270-11458313F9A9}" dt="2023-07-13T00:30:19.978" v="16030" actId="20577"/>
          <ac:spMkLst>
            <pc:docMk/>
            <pc:sldMk cId="398633925" sldId="114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0:52.072" v="16462" actId="20577"/>
          <ac:spMkLst>
            <pc:docMk/>
            <pc:sldMk cId="398633925" sldId="1144"/>
            <ac:spMk id="3" creationId="{93EB16D6-11CB-4092-9D44-C889CC5233EA}"/>
          </ac:spMkLst>
        </pc:spChg>
      </pc:sldChg>
      <pc:sldChg chg="add">
        <pc:chgData name="Alfred Asterjadhi" userId="39de57b9-85c0-4fd1-aaac-8ca2b6560ad0" providerId="ADAL" clId="{570731C7-F871-42F1-9270-11458313F9A9}" dt="2023-07-13T08:34:32.205" v="17435"/>
        <pc:sldMkLst>
          <pc:docMk/>
          <pc:sldMk cId="2818386726" sldId="1144"/>
        </pc:sldMkLst>
      </pc:sldChg>
      <pc:sldChg chg="add">
        <pc:chgData name="Alfred Asterjadhi" userId="39de57b9-85c0-4fd1-aaac-8ca2b6560ad0" providerId="ADAL" clId="{570731C7-F871-42F1-9270-11458313F9A9}" dt="2023-07-13T08:34:32.205" v="17435"/>
        <pc:sldMkLst>
          <pc:docMk/>
          <pc:sldMk cId="2279924500" sldId="1145"/>
        </pc:sldMkLst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132660293" sldId="1145"/>
        </pc:sldMkLst>
        <pc:spChg chg="mod">
          <ac:chgData name="Alfred Asterjadhi" userId="39de57b9-85c0-4fd1-aaac-8ca2b6560ad0" providerId="ADAL" clId="{570731C7-F871-42F1-9270-11458313F9A9}" dt="2023-07-13T00:31:04.315" v="16072" actId="20577"/>
          <ac:spMkLst>
            <pc:docMk/>
            <pc:sldMk cId="3132660293" sldId="1145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1:45" v="16467" actId="20577"/>
          <ac:spMkLst>
            <pc:docMk/>
            <pc:sldMk cId="3132660293" sldId="1145"/>
            <ac:spMk id="3" creationId="{93EB16D6-11CB-4092-9D44-C889CC5233EA}"/>
          </ac:spMkLst>
        </pc:spChg>
      </pc:sldChg>
      <pc:sldChg chg="add">
        <pc:chgData name="Alfred Asterjadhi" userId="39de57b9-85c0-4fd1-aaac-8ca2b6560ad0" providerId="ADAL" clId="{570731C7-F871-42F1-9270-11458313F9A9}" dt="2023-07-13T08:34:32.205" v="17435"/>
        <pc:sldMkLst>
          <pc:docMk/>
          <pc:sldMk cId="1595972681" sldId="1146"/>
        </pc:sldMkLst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3635562735" sldId="1146"/>
        </pc:sldMkLst>
        <pc:spChg chg="mod">
          <ac:chgData name="Alfred Asterjadhi" userId="39de57b9-85c0-4fd1-aaac-8ca2b6560ad0" providerId="ADAL" clId="{570731C7-F871-42F1-9270-11458313F9A9}" dt="2023-07-13T00:31:36.454" v="16097" actId="20577"/>
          <ac:spMkLst>
            <pc:docMk/>
            <pc:sldMk cId="3635562735" sldId="1146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3:08.612" v="16478" actId="20577"/>
          <ac:spMkLst>
            <pc:docMk/>
            <pc:sldMk cId="3635562735" sldId="1146"/>
            <ac:spMk id="3" creationId="{93EB16D6-11CB-4092-9D44-C889CC5233EA}"/>
          </ac:spMkLst>
        </pc:spChg>
      </pc:sldChg>
      <pc:sldChg chg="add">
        <pc:chgData name="Alfred Asterjadhi" userId="39de57b9-85c0-4fd1-aaac-8ca2b6560ad0" providerId="ADAL" clId="{570731C7-F871-42F1-9270-11458313F9A9}" dt="2023-07-13T08:34:32.205" v="17435"/>
        <pc:sldMkLst>
          <pc:docMk/>
          <pc:sldMk cId="1671793633" sldId="1147"/>
        </pc:sldMkLst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593424759" sldId="1147"/>
        </pc:sldMkLst>
        <pc:spChg chg="mod">
          <ac:chgData name="Alfred Asterjadhi" userId="39de57b9-85c0-4fd1-aaac-8ca2b6560ad0" providerId="ADAL" clId="{570731C7-F871-42F1-9270-11458313F9A9}" dt="2023-07-13T00:32:06.941" v="16113" actId="20577"/>
          <ac:spMkLst>
            <pc:docMk/>
            <pc:sldMk cId="2593424759" sldId="1147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3:43.805" v="16479" actId="20577"/>
          <ac:spMkLst>
            <pc:docMk/>
            <pc:sldMk cId="2593424759" sldId="1147"/>
            <ac:spMk id="3" creationId="{93EB16D6-11CB-4092-9D44-C889CC5233EA}"/>
          </ac:spMkLst>
        </pc:spChg>
      </pc:sldChg>
      <pc:sldChg chg="add">
        <pc:chgData name="Alfred Asterjadhi" userId="39de57b9-85c0-4fd1-aaac-8ca2b6560ad0" providerId="ADAL" clId="{570731C7-F871-42F1-9270-11458313F9A9}" dt="2023-07-13T08:34:32.205" v="17435"/>
        <pc:sldMkLst>
          <pc:docMk/>
          <pc:sldMk cId="720861815" sldId="1148"/>
        </pc:sldMkLst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755866062" sldId="1148"/>
        </pc:sldMkLst>
        <pc:spChg chg="mod">
          <ac:chgData name="Alfred Asterjadhi" userId="39de57b9-85c0-4fd1-aaac-8ca2b6560ad0" providerId="ADAL" clId="{570731C7-F871-42F1-9270-11458313F9A9}" dt="2023-07-13T00:33:10.789" v="16146" actId="20577"/>
          <ac:spMkLst>
            <pc:docMk/>
            <pc:sldMk cId="2755866062" sldId="1148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4:02.762" v="16483" actId="20577"/>
          <ac:spMkLst>
            <pc:docMk/>
            <pc:sldMk cId="2755866062" sldId="1148"/>
            <ac:spMk id="3" creationId="{93EB16D6-11CB-4092-9D44-C889CC5233EA}"/>
          </ac:spMkLst>
        </pc:spChg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1184412914" sldId="1149"/>
        </pc:sldMkLst>
        <pc:spChg chg="mod">
          <ac:chgData name="Alfred Asterjadhi" userId="39de57b9-85c0-4fd1-aaac-8ca2b6560ad0" providerId="ADAL" clId="{570731C7-F871-42F1-9270-11458313F9A9}" dt="2023-07-13T00:33:55.316" v="16172" actId="6549"/>
          <ac:spMkLst>
            <pc:docMk/>
            <pc:sldMk cId="1184412914" sldId="1149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4:23.245" v="16488" actId="20577"/>
          <ac:spMkLst>
            <pc:docMk/>
            <pc:sldMk cId="1184412914" sldId="1149"/>
            <ac:spMk id="3" creationId="{93EB16D6-11CB-4092-9D44-C889CC5233EA}"/>
          </ac:spMkLst>
        </pc:spChg>
      </pc:sldChg>
      <pc:sldChg chg="add">
        <pc:chgData name="Alfred Asterjadhi" userId="39de57b9-85c0-4fd1-aaac-8ca2b6560ad0" providerId="ADAL" clId="{570731C7-F871-42F1-9270-11458313F9A9}" dt="2023-07-13T08:34:32.205" v="17435"/>
        <pc:sldMkLst>
          <pc:docMk/>
          <pc:sldMk cId="3500904012" sldId="1149"/>
        </pc:sldMkLst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2327252110" sldId="1150"/>
        </pc:sldMkLst>
        <pc:spChg chg="mod">
          <ac:chgData name="Alfred Asterjadhi" userId="39de57b9-85c0-4fd1-aaac-8ca2b6560ad0" providerId="ADAL" clId="{570731C7-F871-42F1-9270-11458313F9A9}" dt="2023-07-13T00:34:19.487" v="16180" actId="20577"/>
          <ac:spMkLst>
            <pc:docMk/>
            <pc:sldMk cId="2327252110" sldId="1150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4:43.396" v="16493" actId="20577"/>
          <ac:spMkLst>
            <pc:docMk/>
            <pc:sldMk cId="2327252110" sldId="1150"/>
            <ac:spMk id="3" creationId="{93EB16D6-11CB-4092-9D44-C889CC5233EA}"/>
          </ac:spMkLst>
        </pc:spChg>
      </pc:sldChg>
      <pc:sldChg chg="add">
        <pc:chgData name="Alfred Asterjadhi" userId="39de57b9-85c0-4fd1-aaac-8ca2b6560ad0" providerId="ADAL" clId="{570731C7-F871-42F1-9270-11458313F9A9}" dt="2023-07-13T08:34:32.205" v="17435"/>
        <pc:sldMkLst>
          <pc:docMk/>
          <pc:sldMk cId="2703498279" sldId="1150"/>
        </pc:sldMkLst>
      </pc:sldChg>
      <pc:sldChg chg="modSp add del mod">
        <pc:chgData name="Alfred Asterjadhi" userId="39de57b9-85c0-4fd1-aaac-8ca2b6560ad0" providerId="ADAL" clId="{570731C7-F871-42F1-9270-11458313F9A9}" dt="2023-07-13T08:34:09.075" v="17434" actId="2696"/>
        <pc:sldMkLst>
          <pc:docMk/>
          <pc:sldMk cId="1724615812" sldId="1151"/>
        </pc:sldMkLst>
        <pc:spChg chg="mod">
          <ac:chgData name="Alfred Asterjadhi" userId="39de57b9-85c0-4fd1-aaac-8ca2b6560ad0" providerId="ADAL" clId="{570731C7-F871-42F1-9270-11458313F9A9}" dt="2023-07-13T05:24:54.794" v="16496" actId="20577"/>
          <ac:spMkLst>
            <pc:docMk/>
            <pc:sldMk cId="1724615812" sldId="1151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5:26:49.152" v="16560" actId="20577"/>
          <ac:spMkLst>
            <pc:docMk/>
            <pc:sldMk cId="1724615812" sldId="1151"/>
            <ac:spMk id="3" creationId="{93EB16D6-11CB-4092-9D44-C889CC5233EA}"/>
          </ac:spMkLst>
        </pc:spChg>
      </pc:sldChg>
      <pc:sldChg chg="add">
        <pc:chgData name="Alfred Asterjadhi" userId="39de57b9-85c0-4fd1-aaac-8ca2b6560ad0" providerId="ADAL" clId="{570731C7-F871-42F1-9270-11458313F9A9}" dt="2023-07-13T08:34:32.205" v="17435"/>
        <pc:sldMkLst>
          <pc:docMk/>
          <pc:sldMk cId="2878911494" sldId="1151"/>
        </pc:sldMkLst>
      </pc:sldChg>
      <pc:sldChg chg="modSp add mod">
        <pc:chgData name="Alfred Asterjadhi" userId="39de57b9-85c0-4fd1-aaac-8ca2b6560ad0" providerId="ADAL" clId="{570731C7-F871-42F1-9270-11458313F9A9}" dt="2023-07-13T09:34:11.034" v="17682" actId="20577"/>
        <pc:sldMkLst>
          <pc:docMk/>
          <pc:sldMk cId="1965649142" sldId="1152"/>
        </pc:sldMkLst>
        <pc:spChg chg="mod">
          <ac:chgData name="Alfred Asterjadhi" userId="39de57b9-85c0-4fd1-aaac-8ca2b6560ad0" providerId="ADAL" clId="{570731C7-F871-42F1-9270-11458313F9A9}" dt="2023-07-13T09:01:38.763" v="17457" actId="20577"/>
          <ac:spMkLst>
            <pc:docMk/>
            <pc:sldMk cId="1965649142" sldId="1152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9:34:11.034" v="17682" actId="20577"/>
          <ac:spMkLst>
            <pc:docMk/>
            <pc:sldMk cId="1965649142" sldId="1152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9:30:07.014" v="17590" actId="114"/>
        <pc:sldMkLst>
          <pc:docMk/>
          <pc:sldMk cId="3084478960" sldId="1153"/>
        </pc:sldMkLst>
        <pc:spChg chg="mod">
          <ac:chgData name="Alfred Asterjadhi" userId="39de57b9-85c0-4fd1-aaac-8ca2b6560ad0" providerId="ADAL" clId="{570731C7-F871-42F1-9270-11458313F9A9}" dt="2023-07-13T09:25:11.742" v="17527" actId="20577"/>
          <ac:spMkLst>
            <pc:docMk/>
            <pc:sldMk cId="3084478960" sldId="1153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9:30:07.014" v="17590" actId="114"/>
          <ac:spMkLst>
            <pc:docMk/>
            <pc:sldMk cId="3084478960" sldId="1153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9:27:07.350" v="17583" actId="20577"/>
        <pc:sldMkLst>
          <pc:docMk/>
          <pc:sldMk cId="3473114834" sldId="1154"/>
        </pc:sldMkLst>
        <pc:spChg chg="mod">
          <ac:chgData name="Alfred Asterjadhi" userId="39de57b9-85c0-4fd1-aaac-8ca2b6560ad0" providerId="ADAL" clId="{570731C7-F871-42F1-9270-11458313F9A9}" dt="2023-07-13T09:26:44.097" v="17562" actId="20577"/>
          <ac:spMkLst>
            <pc:docMk/>
            <pc:sldMk cId="3473114834" sldId="1154"/>
            <ac:spMk id="2" creationId="{49510D9F-7498-4603-98A7-A6DB1EDD560E}"/>
          </ac:spMkLst>
        </pc:spChg>
        <pc:spChg chg="mod">
          <ac:chgData name="Alfred Asterjadhi" userId="39de57b9-85c0-4fd1-aaac-8ca2b6560ad0" providerId="ADAL" clId="{570731C7-F871-42F1-9270-11458313F9A9}" dt="2023-07-13T09:27:07.350" v="17583" actId="20577"/>
          <ac:spMkLst>
            <pc:docMk/>
            <pc:sldMk cId="3473114834" sldId="1154"/>
            <ac:spMk id="3" creationId="{93EB16D6-11CB-4092-9D44-C889CC5233EA}"/>
          </ac:spMkLst>
        </pc:spChg>
      </pc:sldChg>
      <pc:sldChg chg="modSp add mod">
        <pc:chgData name="Alfred Asterjadhi" userId="39de57b9-85c0-4fd1-aaac-8ca2b6560ad0" providerId="ADAL" clId="{570731C7-F871-42F1-9270-11458313F9A9}" dt="2023-07-13T09:47:24.819" v="18203" actId="20577"/>
        <pc:sldMkLst>
          <pc:docMk/>
          <pc:sldMk cId="4241131908" sldId="1155"/>
        </pc:sldMkLst>
        <pc:spChg chg="mod">
          <ac:chgData name="Alfred Asterjadhi" userId="39de57b9-85c0-4fd1-aaac-8ca2b6560ad0" providerId="ADAL" clId="{570731C7-F871-42F1-9270-11458313F9A9}" dt="2023-07-13T09:46:30.887" v="18182" actId="20577"/>
          <ac:spMkLst>
            <pc:docMk/>
            <pc:sldMk cId="4241131908" sldId="1155"/>
            <ac:spMk id="2" creationId="{A86D7EB9-A3CF-4D03-930A-9B8ADCF170B3}"/>
          </ac:spMkLst>
        </pc:spChg>
        <pc:spChg chg="mod">
          <ac:chgData name="Alfred Asterjadhi" userId="39de57b9-85c0-4fd1-aaac-8ca2b6560ad0" providerId="ADAL" clId="{570731C7-F871-42F1-9270-11458313F9A9}" dt="2023-07-13T09:47:24.819" v="18203" actId="20577"/>
          <ac:spMkLst>
            <pc:docMk/>
            <pc:sldMk cId="4241131908" sldId="1155"/>
            <ac:spMk id="3" creationId="{B946A08E-D823-4E69-9597-68FDD3954CC5}"/>
          </ac:spMkLst>
        </pc:spChg>
        <pc:spChg chg="mod">
          <ac:chgData name="Alfred Asterjadhi" userId="39de57b9-85c0-4fd1-aaac-8ca2b6560ad0" providerId="ADAL" clId="{570731C7-F871-42F1-9270-11458313F9A9}" dt="2023-07-13T09:47:19.706" v="18202" actId="20577"/>
          <ac:spMkLst>
            <pc:docMk/>
            <pc:sldMk cId="4241131908" sldId="1155"/>
            <ac:spMk id="6" creationId="{68A90A4B-C4A9-45C0-A057-332A374C3CF2}"/>
          </ac:spMkLst>
        </pc:spChg>
      </pc:sldChg>
      <pc:sldMasterChg chg="modSp mod modSldLayout">
        <pc:chgData name="Alfred Asterjadhi" userId="39de57b9-85c0-4fd1-aaac-8ca2b6560ad0" providerId="ADAL" clId="{570731C7-F871-42F1-9270-11458313F9A9}" dt="2023-07-13T05:34:45.314" v="16561" actId="20577"/>
        <pc:sldMasterMkLst>
          <pc:docMk/>
          <pc:sldMasterMk cId="0" sldId="2147483648"/>
        </pc:sldMasterMkLst>
        <pc:spChg chg="mod">
          <ac:chgData name="Alfred Asterjadhi" userId="39de57b9-85c0-4fd1-aaac-8ca2b6560ad0" providerId="ADAL" clId="{570731C7-F871-42F1-9270-11458313F9A9}" dt="2023-07-13T05:34:45.314" v="16561" actId="20577"/>
          <ac:spMkLst>
            <pc:docMk/>
            <pc:sldMasterMk cId="0" sldId="2147483648"/>
            <ac:spMk id="10" creationId="{00000000-0000-0000-0000-000000000000}"/>
          </ac:spMkLst>
        </pc:spChg>
        <pc:spChg chg="mod">
          <ac:chgData name="Alfred Asterjadhi" userId="39de57b9-85c0-4fd1-aaac-8ca2b6560ad0" providerId="ADAL" clId="{570731C7-F871-42F1-9270-11458313F9A9}" dt="2023-03-14T13:24:14.207" v="11" actId="20577"/>
          <ac:spMkLst>
            <pc:docMk/>
            <pc:sldMasterMk cId="0" sldId="2147483648"/>
            <ac:spMk id="1027" creationId="{00000000-0000-0000-0000-000000000000}"/>
          </ac:spMkLst>
        </pc:spChg>
        <pc:sldLayoutChg chg="modSp mod">
          <pc:chgData name="Alfred Asterjadhi" userId="39de57b9-85c0-4fd1-aaac-8ca2b6560ad0" providerId="ADAL" clId="{570731C7-F871-42F1-9270-11458313F9A9}" dt="2023-03-14T13:26:46.023" v="90"/>
          <pc:sldLayoutMkLst>
            <pc:docMk/>
            <pc:sldMasterMk cId="0" sldId="2147483648"/>
            <pc:sldLayoutMk cId="0" sldId="2147483650"/>
          </pc:sldLayoutMkLst>
          <pc:spChg chg="mod">
            <ac:chgData name="Alfred Asterjadhi" userId="39de57b9-85c0-4fd1-aaac-8ca2b6560ad0" providerId="ADAL" clId="{570731C7-F871-42F1-9270-11458313F9A9}" dt="2023-03-14T13:26:46.023" v="90"/>
            <ac:spMkLst>
              <pc:docMk/>
              <pc:sldMasterMk cId="0" sldId="2147483648"/>
              <pc:sldLayoutMk cId="0" sldId="2147483650"/>
              <ac:spMk id="12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1.046" v="87" actId="20577"/>
          <pc:sldLayoutMkLst>
            <pc:docMk/>
            <pc:sldMasterMk cId="0" sldId="2147483648"/>
            <pc:sldLayoutMk cId="0" sldId="2147483651"/>
          </pc:sldLayoutMkLst>
          <pc:spChg chg="mod">
            <ac:chgData name="Alfred Asterjadhi" userId="39de57b9-85c0-4fd1-aaac-8ca2b6560ad0" providerId="ADAL" clId="{570731C7-F871-42F1-9270-11458313F9A9}" dt="2023-03-14T13:26:41.046" v="87" actId="20577"/>
            <ac:spMkLst>
              <pc:docMk/>
              <pc:sldMasterMk cId="0" sldId="2147483648"/>
              <pc:sldLayoutMk cId="0" sldId="2147483651"/>
              <ac:spMk id="4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48.354" v="91"/>
          <pc:sldLayoutMkLst>
            <pc:docMk/>
            <pc:sldMasterMk cId="0" sldId="2147483648"/>
            <pc:sldLayoutMk cId="0" sldId="2147483652"/>
          </pc:sldLayoutMkLst>
          <pc:spChg chg="mod">
            <ac:chgData name="Alfred Asterjadhi" userId="39de57b9-85c0-4fd1-aaac-8ca2b6560ad0" providerId="ADAL" clId="{570731C7-F871-42F1-9270-11458313F9A9}" dt="2023-03-14T13:26:48.354" v="91"/>
            <ac:spMkLst>
              <pc:docMk/>
              <pc:sldMasterMk cId="0" sldId="2147483648"/>
              <pc:sldLayoutMk cId="0" sldId="2147483652"/>
              <ac:spMk id="5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0.751" v="92"/>
          <pc:sldLayoutMkLst>
            <pc:docMk/>
            <pc:sldMasterMk cId="0" sldId="2147483648"/>
            <pc:sldLayoutMk cId="0" sldId="2147483654"/>
          </pc:sldLayoutMkLst>
          <pc:spChg chg="mod">
            <ac:chgData name="Alfred Asterjadhi" userId="39de57b9-85c0-4fd1-aaac-8ca2b6560ad0" providerId="ADAL" clId="{570731C7-F871-42F1-9270-11458313F9A9}" dt="2023-03-14T13:26:50.751" v="92"/>
            <ac:spMkLst>
              <pc:docMk/>
              <pc:sldMasterMk cId="0" sldId="2147483648"/>
              <pc:sldLayoutMk cId="0" sldId="2147483654"/>
              <ac:spMk id="3" creationId="{00000000-0000-0000-0000-000000000000}"/>
            </ac:spMkLst>
          </pc:spChg>
        </pc:sldLayoutChg>
        <pc:sldLayoutChg chg="modSp mod">
          <pc:chgData name="Alfred Asterjadhi" userId="39de57b9-85c0-4fd1-aaac-8ca2b6560ad0" providerId="ADAL" clId="{570731C7-F871-42F1-9270-11458313F9A9}" dt="2023-03-14T13:26:54.448" v="95"/>
          <pc:sldLayoutMkLst>
            <pc:docMk/>
            <pc:sldMasterMk cId="0" sldId="2147483648"/>
            <pc:sldLayoutMk cId="0" sldId="2147483655"/>
          </pc:sldLayoutMkLst>
          <pc:spChg chg="mod">
            <ac:chgData name="Alfred Asterjadhi" userId="39de57b9-85c0-4fd1-aaac-8ca2b6560ad0" providerId="ADAL" clId="{570731C7-F871-42F1-9270-11458313F9A9}" dt="2023-03-14T13:26:54.448" v="95"/>
            <ac:spMkLst>
              <pc:docMk/>
              <pc:sldMasterMk cId="0" sldId="2147483648"/>
              <pc:sldLayoutMk cId="0" sldId="2147483655"/>
              <ac:spMk id="2" creationId="{00000000-0000-0000-0000-000000000000}"/>
            </ac:spMkLst>
          </pc:spChg>
        </pc:sldLayout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7/13/2023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July 2022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 dirty="0"/>
              <a:t>Alfred Asterjadhi, Qualcomm Inc.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dirty="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802.11-23/442r16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4" r:id="rId5"/>
    <p:sldLayoutId id="2147483655" r:id="rId6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65-00-00be-lb271-crs-on-9-4-1-70.docx" TargetMode="External"/><Relationship Id="rId2" Type="http://schemas.openxmlformats.org/officeDocument/2006/relationships/hyperlink" Target="https://mentor.ieee.org/802.11/dcn/23/11-23-0400-02-00be-lb271-cr-for-9-3-1-22-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37-02-00be-lb271-cr-cl9-emlsr.docx" TargetMode="External"/><Relationship Id="rId4" Type="http://schemas.openxmlformats.org/officeDocument/2006/relationships/hyperlink" Target="https://mentor.ieee.org/802.11/dcn/23/11-23-0367-01-00be-lb271-crs-on-9-4-1-71.docx" TargetMode="External"/></Relationships>
</file>

<file path=ppt/slides/_rels/slide10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373-02-00be-lb271-cr-for-two-bqrs.docx" TargetMode="External"/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544-01-00be-lb271-cr-cid15062.docx" TargetMode="External"/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995-04-00be-lb271-cr-for-ml-reconfiguration-part-2.docx" TargetMode="External"/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361-05-00be-lb271-cr-for-reconfiguration-ml-element-part-1.docx" TargetMode="External"/><Relationship Id="rId1" Type="http://schemas.openxmlformats.org/officeDocument/2006/relationships/slideLayout" Target="../slideLayouts/slideLayout2.xml"/></Relationships>
</file>

<file path=ppt/slides/_rels/slide10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694-01-00be-lb271-cr-for-35-3-16-7-error-recovery-on-a-nstr-link-pair-within-pifs.docx" TargetMode="External"/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122-02-00be-remaining-11be-cids-misc.docx" TargetMode="External"/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72-32-00be-ieee-802-11be-lb271-comments.xlsx" TargetMode="External"/><Relationship Id="rId2" Type="http://schemas.openxmlformats.org/officeDocument/2006/relationships/hyperlink" Target="https://mentor.ieee.org/802.11/dcn/23/11-23-0272-33-00be-ieee-802-11be-lb271-comments.xlsx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4-02-00be-crs-for-11be-d3-0-probe-request-mle-cids.docx" TargetMode="External"/><Relationship Id="rId3" Type="http://schemas.openxmlformats.org/officeDocument/2006/relationships/hyperlink" Target="https://mentor.ieee.org/802.11/dcn/23/11-23-0335-02-00be-cr-for-4-5-3-and-11-3.docx" TargetMode="External"/><Relationship Id="rId7" Type="http://schemas.openxmlformats.org/officeDocument/2006/relationships/hyperlink" Target="https://mentor.ieee.org/802.11/dcn/23/11-23-0343-01-00be-crs-for-11be-d3-0-miscel-mac-cids.docx" TargetMode="External"/><Relationship Id="rId2" Type="http://schemas.openxmlformats.org/officeDocument/2006/relationships/hyperlink" Target="https://mentor.ieee.org/802.11/dcn/23/11-23-0323-03-00be-cr-for-35-3-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48-01-00be-cr-for-35-3-16-1.docx" TargetMode="External"/><Relationship Id="rId5" Type="http://schemas.openxmlformats.org/officeDocument/2006/relationships/hyperlink" Target="https://mentor.ieee.org/802.11/dcn/23/11-23-0354-01-00be-cr-for-some-clauses-in-9-4.docx" TargetMode="External"/><Relationship Id="rId4" Type="http://schemas.openxmlformats.org/officeDocument/2006/relationships/hyperlink" Target="https://mentor.ieee.org/802.11/dcn/23/11-23-0301-04-00be-lb271-cr-for-35-3-8-part-1.docx" TargetMode="External"/></Relationships>
</file>

<file path=ppt/slides/_rels/slide11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272-33-00be-ieee-802-11be-lb271-comments.xlsx" TargetMode="External"/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1/11-21-0706-08-00be-tgbe-coexistence-assessment-document.docx" TargetMode="Externa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46-01-00be-lb271-comment-resolution-on-u-sig-part-3.docx" TargetMode="External"/><Relationship Id="rId13" Type="http://schemas.openxmlformats.org/officeDocument/2006/relationships/hyperlink" Target="https://mentor.ieee.org/802.11/dcn/23/11-23-0472-01-00be-lb271-cr-for-36-3-13-data-field.docx" TargetMode="External"/><Relationship Id="rId3" Type="http://schemas.openxmlformats.org/officeDocument/2006/relationships/hyperlink" Target="https://mentor.ieee.org/802.11/dcn/23/11-23-0369-00-00be-lb271-cr-for-36-3-16-transmit-requirements.docx" TargetMode="External"/><Relationship Id="rId7" Type="http://schemas.openxmlformats.org/officeDocument/2006/relationships/hyperlink" Target="https://mentor.ieee.org/802.11/dcn/23/11-23-0359-01-00be-lb271-cr-on-36-3-12-10.docx" TargetMode="External"/><Relationship Id="rId12" Type="http://schemas.openxmlformats.org/officeDocument/2006/relationships/hyperlink" Target="https://mentor.ieee.org/802.11/dcn/23/11-23-0434-01-00be-lb271-cr-for-p802-11be-d3-0-section-36-3-12-11.doc" TargetMode="External"/><Relationship Id="rId2" Type="http://schemas.openxmlformats.org/officeDocument/2006/relationships/hyperlink" Target="https://mentor.ieee.org/802.11/dcn/23/11-23-0347-00-00be-lb271-comment-resolution-for-cid-1663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27-00-00be-11be-lb271-cr-for-clause-36-3-13-3-coding.docx" TargetMode="External"/><Relationship Id="rId11" Type="http://schemas.openxmlformats.org/officeDocument/2006/relationships/hyperlink" Target="https://mentor.ieee.org/802.11/dcn/23/11-23-0451-02-00be-lb271-comment-resolution-on-36-1-1-eht-phy-introduction-section-2.docx" TargetMode="External"/><Relationship Id="rId5" Type="http://schemas.openxmlformats.org/officeDocument/2006/relationships/hyperlink" Target="https://mentor.ieee.org/802.11/dcn/23/11-23-0422-00-00be-11be-lb271-cr-for-clause-36-3-11-mathematical-description-of-signals.docx" TargetMode="External"/><Relationship Id="rId10" Type="http://schemas.openxmlformats.org/officeDocument/2006/relationships/hyperlink" Target="https://mentor.ieee.org/802.11/dcn/23/11-23-0429-02-00be-lb271-comment-resolution-on-36-1-1-eht-phy-introduction-section.docx" TargetMode="External"/><Relationship Id="rId4" Type="http://schemas.openxmlformats.org/officeDocument/2006/relationships/hyperlink" Target="https://mentor.ieee.org/802.11/dcn/23/11-23-0396-01-00be-phy-comment-resolution-for-mu-mimo.docx" TargetMode="External"/><Relationship Id="rId9" Type="http://schemas.openxmlformats.org/officeDocument/2006/relationships/hyperlink" Target="https://mentor.ieee.org/802.11/dcn/23/11-23-0346-02-00be-lb271-comment-resolution-for-cid-15071.docx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51-01-00be-lb271-cr-editorials-for-clause-35-3-7-3.docx" TargetMode="External"/><Relationship Id="rId7" Type="http://schemas.openxmlformats.org/officeDocument/2006/relationships/hyperlink" Target="https://mentor.ieee.org/802.11/dcn/23/11-23-0360-02-00be-lb271-cr-for-ml-reconfiguration-35-3-6-part-1.docx" TargetMode="External"/><Relationship Id="rId2" Type="http://schemas.openxmlformats.org/officeDocument/2006/relationships/hyperlink" Target="https://mentor.ieee.org/802.11/dcn/23/11-23-0358-02-00be-lb271-cr-for-basic-multi-link-element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71-01-00be-lb271-cr-for-9-4-2-312-2-3-mld-capabilities-and-operation-subfield.docx" TargetMode="External"/><Relationship Id="rId5" Type="http://schemas.openxmlformats.org/officeDocument/2006/relationships/hyperlink" Target="https://mentor.ieee.org/802.11/dcn/23/11-23-0377-02-00be-lb271-cr-for-some-cids-in-35-3-12-4.docx" TargetMode="External"/><Relationship Id="rId4" Type="http://schemas.openxmlformats.org/officeDocument/2006/relationships/hyperlink" Target="https://mentor.ieee.org/802.11/dcn/23/11-23-0372-01-00be-lb271-cr-for-txs-txop-retrun.docx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96-03-00be-lb271-cids-assigned-to-abhi-part-1.docx" TargetMode="External"/><Relationship Id="rId2" Type="http://schemas.openxmlformats.org/officeDocument/2006/relationships/hyperlink" Target="https://mentor.ieee.org/802.11/dcn/23/11-23-0303-04-00be-lb271-cr-for-35-3-12-part-1.docx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76-03-00be-lb271-cr-for-ul-mu-operation.docx" TargetMode="External"/><Relationship Id="rId3" Type="http://schemas.openxmlformats.org/officeDocument/2006/relationships/hyperlink" Target="https://mentor.ieee.org/802.11/dcn/23/11-23-0289-03-00be-cr-for-editorial-cids.docx" TargetMode="External"/><Relationship Id="rId7" Type="http://schemas.openxmlformats.org/officeDocument/2006/relationships/hyperlink" Target="https://mentor.ieee.org/802.11/dcn/23/11-23-0364-02-00be-lb271-cr-for-r-twt-part-1.docx" TargetMode="External"/><Relationship Id="rId2" Type="http://schemas.openxmlformats.org/officeDocument/2006/relationships/hyperlink" Target="https://mentor.ieee.org/802.11/dcn/23/11-23-0299-01-00be-cr-for-om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62-01-00be-cr-for-lb271-cids-part1.docx" TargetMode="External"/><Relationship Id="rId5" Type="http://schemas.openxmlformats.org/officeDocument/2006/relationships/hyperlink" Target="https://mentor.ieee.org/802.11/dcn/23/11-23-0361-03-00be-lb271-cr-for-reconfiguration-ml-element-part-1.docx" TargetMode="External"/><Relationship Id="rId4" Type="http://schemas.openxmlformats.org/officeDocument/2006/relationships/hyperlink" Target="https://mentor.ieee.org/802.11/dcn/23/11-23-0337-04-00be-lb271-cr-cl9-emlsr.docx" TargetMode="Externa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85-02-00be-lb271-cr-for-subclause-3-2-and-10-8.docx" TargetMode="External"/><Relationship Id="rId3" Type="http://schemas.openxmlformats.org/officeDocument/2006/relationships/hyperlink" Target="https://mentor.ieee.org/802.11/dcn/23/11-23-0301-05-00be-lb271-cr-for-35-3-8-part-1.docx" TargetMode="External"/><Relationship Id="rId7" Type="http://schemas.openxmlformats.org/officeDocument/2006/relationships/hyperlink" Target="https://mentor.ieee.org/802.11/dcn/23/11-23-0368-02-00be-lb271-cr-for-35-3-4-3.docx" TargetMode="External"/><Relationship Id="rId2" Type="http://schemas.openxmlformats.org/officeDocument/2006/relationships/hyperlink" Target="https://mentor.ieee.org/802.11/dcn/23/11-23-0374-04-00be-lb271-cr-for-non-ht-320mhz-bw-indic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40-02-00be-lb271-cr-cl35-emlsr.docx" TargetMode="External"/><Relationship Id="rId5" Type="http://schemas.openxmlformats.org/officeDocument/2006/relationships/hyperlink" Target="https://mentor.ieee.org/802.11/dcn/23/11-23-0296-04-00be-lb271-cids-assigned-to-abhi-part-1.docx" TargetMode="External"/><Relationship Id="rId4" Type="http://schemas.openxmlformats.org/officeDocument/2006/relationships/hyperlink" Target="https://mentor.ieee.org/802.11/dcn/23/11-23-0303-05-00be-lb271-cr-for-35-3-12-part-1.docx" TargetMode="Externa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86-01-00be-lb271-cr-for-cids-with-tag-e.docx" TargetMode="External"/><Relationship Id="rId2" Type="http://schemas.openxmlformats.org/officeDocument/2006/relationships/hyperlink" Target="https://mentor.ieee.org/802.11/dcn/23/11-23-0360-03-00be-lb271-cr-for-ml-reconfiguration-35-3-6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03-01-00be-lb271-cr-for-cids-in-35-3-4-1.docx" TargetMode="External"/><Relationship Id="rId5" Type="http://schemas.openxmlformats.org/officeDocument/2006/relationships/hyperlink" Target="https://mentor.ieee.org/802.11/dcn/23/11-23-0404-01-00be-lb271-cr-for-cids-in-35-3-4-2.docx" TargetMode="External"/><Relationship Id="rId4" Type="http://schemas.openxmlformats.org/officeDocument/2006/relationships/hyperlink" Target="https://mentor.ieee.org/802.11/dcn/23/11-23-0394-01-00be-lb271-crs-for-r-twt-35-8-2-and-35-8-2-1.docx" TargetMode="Externa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457-02-00be-lb271-cr-for-9-2-4-7-1-trs-control-field.docx" TargetMode="External"/><Relationship Id="rId3" Type="http://schemas.openxmlformats.org/officeDocument/2006/relationships/hyperlink" Target="https://mentor.ieee.org/802.11/dcn/23/11-23-0308-01-00be-lb271-cr-35-4-2.docx" TargetMode="External"/><Relationship Id="rId7" Type="http://schemas.openxmlformats.org/officeDocument/2006/relationships/hyperlink" Target="https://mentor.ieee.org/802.11/dcn/23/11-23-0323-05-00be-cr-for-35-3-5.docx" TargetMode="External"/><Relationship Id="rId12" Type="http://schemas.openxmlformats.org/officeDocument/2006/relationships/hyperlink" Target="https://mentor.ieee.org/802.11/dcn/23/11-23-0340-05-00be-lb271-cr-cl35-emlsr.docx" TargetMode="External"/><Relationship Id="rId2" Type="http://schemas.openxmlformats.org/officeDocument/2006/relationships/hyperlink" Target="https://mentor.ieee.org/802.11/dcn/23/11-23-0501-03-00be-lb271-cr-for-35-3-7-1-7-part-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35-04-00be-cr-for-4-5-3-and-11-3.docx" TargetMode="External"/><Relationship Id="rId11" Type="http://schemas.openxmlformats.org/officeDocument/2006/relationships/hyperlink" Target="https://mentor.ieee.org/802.11/dcn/23/11-23-0545-00-00be-lb271-clause-6-and-clause-10-resolutions.docx" TargetMode="External"/><Relationship Id="rId5" Type="http://schemas.openxmlformats.org/officeDocument/2006/relationships/hyperlink" Target="https://mentor.ieee.org/802.11/dcn/23/11-23-0443-01-00be-lb271-cr-for-35-5-2-3-3.docx" TargetMode="External"/><Relationship Id="rId10" Type="http://schemas.openxmlformats.org/officeDocument/2006/relationships/hyperlink" Target="https://mentor.ieee.org/802.11/dcn/23/11-23-0310-02-00be-lb271-cr-35-3-18-part-1.docx" TargetMode="External"/><Relationship Id="rId4" Type="http://schemas.openxmlformats.org/officeDocument/2006/relationships/hyperlink" Target="https://mentor.ieee.org/802.11/dcn/23/11-23-0363-02-00be-cr-for-lb271-cids-part2.docx" TargetMode="External"/><Relationship Id="rId9" Type="http://schemas.openxmlformats.org/officeDocument/2006/relationships/hyperlink" Target="https://mentor.ieee.org/802.11/dcn/23/11-23-0354-03-00be-cr-for-some-clauses-in-9-4.docx" TargetMode="Externa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58-03-00be-lb-271-cr-for-35-7-1.docx" TargetMode="External"/><Relationship Id="rId7" Type="http://schemas.openxmlformats.org/officeDocument/2006/relationships/hyperlink" Target="https://mentor.ieee.org/802.11/dcn/23/11-23-0499-01-00be-lb271-cr-cl9-cl35-mlti-editorial.docx" TargetMode="External"/><Relationship Id="rId2" Type="http://schemas.openxmlformats.org/officeDocument/2006/relationships/hyperlink" Target="https://mentor.ieee.org/802.11/dcn/23/11-23-0516-02-00be-lb271-cr-for-9-3-1-22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30-02-00be-resolution-of-epcs-related-cids-in-clause-35-16-lb271.docx" TargetMode="External"/><Relationship Id="rId5" Type="http://schemas.openxmlformats.org/officeDocument/2006/relationships/hyperlink" Target="https://mentor.ieee.org/802.11/dcn/23/11-23-0329-01-00be-resolution-of-general-epcs-related-cids-lb271.docx" TargetMode="External"/><Relationship Id="rId4" Type="http://schemas.openxmlformats.org/officeDocument/2006/relationships/hyperlink" Target="https://mentor.ieee.org/802.11/dcn/23/11-23-0517-02-00be-lb271-cr-for-9-3-1-22-3.docx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87-01-00be-lb271-cr-for-subclause-35-3-12-6.docx" TargetMode="External"/><Relationship Id="rId2" Type="http://schemas.openxmlformats.org/officeDocument/2006/relationships/hyperlink" Target="https://mentor.ieee.org/802.11/dcn/23/11-23-0437-03-00be-lb271-cr-cl35-emlsr-part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546-05-00be-lb271-clause-35-3-16-8-3-resolutions.docx" TargetMode="External"/><Relationship Id="rId4" Type="http://schemas.openxmlformats.org/officeDocument/2006/relationships/hyperlink" Target="https://mentor.ieee.org/802.11/dcn/23/11-23-0504-01-00be-lb271-cr-cl35-mlti-part1.docx" TargetMode="Externa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429-03-00be-lb271-comment-resolution-on-36-1-1-eht-phy-introduction-section.docx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40-02-00be-mar-may-tgbe-teleconference-minutes.docx" TargetMode="External"/><Relationship Id="rId2" Type="http://schemas.openxmlformats.org/officeDocument/2006/relationships/hyperlink" Target="https://mentor.ieee.org/802.11/dcn/23/11-23-0413-00-00be-tgbe-march-2023-meeting-minutes.docx" TargetMode="Externa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47-03-00be-cr-for-3-2-and-some-clauses-in-35.docx" TargetMode="External"/><Relationship Id="rId7" Type="http://schemas.openxmlformats.org/officeDocument/2006/relationships/hyperlink" Target="https://mentor.ieee.org/802.11/dcn/23/11-23-0590-03-00be-lb271-cr-for-cids-in-35-3-7-1-x.docx" TargetMode="External"/><Relationship Id="rId2" Type="http://schemas.openxmlformats.org/officeDocument/2006/relationships/hyperlink" Target="https://mentor.ieee.org/802.11/dcn/23/11-23-0541-04-00be-cr-for-35-3-1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590-02-00be-lb271-cr-for-cids-in-35-3-7-1-x.docx" TargetMode="External"/><Relationship Id="rId5" Type="http://schemas.openxmlformats.org/officeDocument/2006/relationships/hyperlink" Target="https://mentor.ieee.org/802.11/dcn/23/11-23-0588-02-00be-lb271-cr-for-cids-in-35-3-7-1-1.docx" TargetMode="External"/><Relationship Id="rId4" Type="http://schemas.openxmlformats.org/officeDocument/2006/relationships/hyperlink" Target="https://mentor.ieee.org/802.11/dcn/23/11-23-0552-03-00be-cr-for-some-clauses-in-10-and-11.docx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66-02-00be-lb-271-cr-for-35-7-4-and-35-7-5.docx" TargetMode="External"/><Relationship Id="rId2" Type="http://schemas.openxmlformats.org/officeDocument/2006/relationships/hyperlink" Target="https://mentor.ieee.org/802.11/dcn/23/11-23-0603-01-00be-lb-271-cr-for-cid-17161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635-04-00be-lb271-cr-for-nominal-packet-padding-values.docx" TargetMode="External"/><Relationship Id="rId4" Type="http://schemas.openxmlformats.org/officeDocument/2006/relationships/hyperlink" Target="https://mentor.ieee.org/802.11/dcn/23/11-23-0639-02-00be-lb271-crs-for-35-7-2-part-1a.docx" TargetMode="Externa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93-02-00be-lb271-cr-for-clause-35-3-7-3-2-part-1.docx" TargetMode="External"/><Relationship Id="rId2" Type="http://schemas.openxmlformats.org/officeDocument/2006/relationships/hyperlink" Target="https://mentor.ieee.org/802.11/dcn/23/11-23-0513-01-00be-lb271-cr-for-subclause-35-3-4-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579-03-00be-lb271-cr-for-subclause-35-3-16-8-3.docx" TargetMode="External"/><Relationship Id="rId4" Type="http://schemas.openxmlformats.org/officeDocument/2006/relationships/hyperlink" Target="https://mentor.ieee.org/802.11/dcn/23/11-23-0562-02-00be-lb271-cr-for-subclause-35-3-10.docx" TargetMode="Externa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13-03-00be-lb271-cr-for-subclause-36-3-20-transmit-specification.docx" TargetMode="External"/><Relationship Id="rId2" Type="http://schemas.openxmlformats.org/officeDocument/2006/relationships/hyperlink" Target="https://mentor.ieee.org/802.11/dcn/23/11-23-0507-00-00be-lb271-comment-resolution-on-u-sig-part-4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615-02-00be-lb271-cr-for-subclause-36-3-23-eht-receive-procedure.docx" TargetMode="External"/><Relationship Id="rId4" Type="http://schemas.openxmlformats.org/officeDocument/2006/relationships/hyperlink" Target="https://mentor.ieee.org/802.11/dcn/23/11-23-0614-00-00be-lb271-cr-for-subclause-36-3-21-receiver-specification.docx" TargetMode="Externa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04-03-00be-cr-for-tx-related-cids.docx" TargetMode="External"/><Relationship Id="rId2" Type="http://schemas.openxmlformats.org/officeDocument/2006/relationships/hyperlink" Target="https://mentor.ieee.org/802.11/dcn/23/11-23-0605-02-00be-cr-for-medium-sync-related-cids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00-01-00be-lb271-cids-assigned-to-abhi-part-2.docx" TargetMode="External"/><Relationship Id="rId4" Type="http://schemas.openxmlformats.org/officeDocument/2006/relationships/hyperlink" Target="https://mentor.ieee.org/802.11/dcn/23/11-23-0560-02-00be-lb271-cr-for-35-3-16-2-2.docx" TargetMode="Externa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43-05-00be-lb271-cids-assigned-to-abhi-part-4.docx" TargetMode="External"/><Relationship Id="rId2" Type="http://schemas.openxmlformats.org/officeDocument/2006/relationships/hyperlink" Target="https://mentor.ieee.org/802.11/dcn/23/11-23-0547-04-00be-cr-for-3-2-and-some-clauses-in-3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703-01-00be-lb271-cr-for-subclauses-9-2-5-2-and-9-6-35-8.docx" TargetMode="External"/><Relationship Id="rId4" Type="http://schemas.openxmlformats.org/officeDocument/2006/relationships/hyperlink" Target="https://mentor.ieee.org/802.11/dcn/23/11-23-0709-01-00be-proposed-resolutions-to-11be-lb271-cids-on-emlsr-parameter-update.docx" TargetMode="Externa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78-03-00be-cr-for-miscellaneous-cids.docx" TargetMode="External"/><Relationship Id="rId7" Type="http://schemas.openxmlformats.org/officeDocument/2006/relationships/hyperlink" Target="https://mentor.ieee.org/802.11/dcn/23/11-23-0696-02-00be-lb271-cr-for-tdls.docx" TargetMode="External"/><Relationship Id="rId2" Type="http://schemas.openxmlformats.org/officeDocument/2006/relationships/hyperlink" Target="https://mentor.ieee.org/802.11/dcn/23/11-23-0572-02-00be-lb271-cr-cl35-emlsr-part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00-00-00be-lb271-cr-for-35-2-3.docx" TargetMode="External"/><Relationship Id="rId5" Type="http://schemas.openxmlformats.org/officeDocument/2006/relationships/hyperlink" Target="https://mentor.ieee.org/802.11/dcn/23/11-23-0559-03-00be-lb271-cr-for-a-mpdu-in-9-7.docx" TargetMode="External"/><Relationship Id="rId4" Type="http://schemas.openxmlformats.org/officeDocument/2006/relationships/hyperlink" Target="https://mentor.ieee.org/802.11/dcn/23/11-23-0304-03-00be-lb271-cr-for-35-15-1-part-1.docx" TargetMode="External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713-02-00be-lb271-cr-for-35-3-16-3.docx" TargetMode="External"/><Relationship Id="rId3" Type="http://schemas.openxmlformats.org/officeDocument/2006/relationships/hyperlink" Target="https://mentor.ieee.org/802.11/dcn/23/11-23-0658-03-00be-lb271-cr-for-listen-interval.docx" TargetMode="External"/><Relationship Id="rId7" Type="http://schemas.openxmlformats.org/officeDocument/2006/relationships/hyperlink" Target="https://mentor.ieee.org/802.11/dcn/23/11-23-0714-04-00be-lb271-cr-for-35-3-3-6-2.docx" TargetMode="External"/><Relationship Id="rId2" Type="http://schemas.openxmlformats.org/officeDocument/2006/relationships/hyperlink" Target="https://mentor.ieee.org/802.11/dcn/23/11-23-0692-01-00be-lb271-cr-on-eht-operation-elemen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88-01-00be-lb271-cr-for-35-3-5-4.docx" TargetMode="External"/><Relationship Id="rId5" Type="http://schemas.openxmlformats.org/officeDocument/2006/relationships/hyperlink" Target="https://mentor.ieee.org/802.11/dcn/23/11-23-0723-01-00be-lb271-cr-for-35-3-16-2-multi-link-device-capability-and-operation-signaling.docx" TargetMode="External"/><Relationship Id="rId10" Type="http://schemas.openxmlformats.org/officeDocument/2006/relationships/hyperlink" Target="https://mentor.ieee.org/802.11/dcn/23/11-23-0753-02-00be-lb271-cr-35-4-1.docx" TargetMode="External"/><Relationship Id="rId4" Type="http://schemas.openxmlformats.org/officeDocument/2006/relationships/hyperlink" Target="https://mentor.ieee.org/802.11/dcn/23/11-23-0690-02-00be-lb271-cr-for-subclause-35-3-15-part-2.docx" TargetMode="External"/><Relationship Id="rId9" Type="http://schemas.openxmlformats.org/officeDocument/2006/relationships/hyperlink" Target="https://mentor.ieee.org/802.11/dcn/23/11-23-0752-02-00be-lb271-cr-10-12.docx" TargetMode="External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38-02-00be-lb271-cr-for-subclause-35-3-15-part-1.docx" TargetMode="External"/><Relationship Id="rId2" Type="http://schemas.openxmlformats.org/officeDocument/2006/relationships/hyperlink" Target="https://mentor.ieee.org/802.11/dcn/23/11-23-0627-03-00be-lb271-cr-for-subclause-35-3-1.docx" TargetMode="Externa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94-00-00be-lb271-cr-for-35-3-16-7-error-recovery-on-a-nstr-link-pair-within-pifs.docx" TargetMode="External"/><Relationship Id="rId2" Type="http://schemas.openxmlformats.org/officeDocument/2006/relationships/hyperlink" Target="https://mentor.ieee.org/802.11/dcn/23/11-23-0760-01-00be-lb271-cr-9-4-1-74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95-03-00be-cr-for-35-3-19.docx" TargetMode="External"/><Relationship Id="rId5" Type="http://schemas.openxmlformats.org/officeDocument/2006/relationships/hyperlink" Target="https://mentor.ieee.org/802.11/dcn/23/11-23-0593-05-00be-lb271-cr-for-clause-35-3-7-3-2-part-1.docx" TargetMode="External"/><Relationship Id="rId4" Type="http://schemas.openxmlformats.org/officeDocument/2006/relationships/hyperlink" Target="https://mentor.ieee.org/802.11/dcn/23/11-23-0695-01-00be-lb271-cr-on-wnm-sleep-mode-response.docx" TargetMode="Externa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706-00-00be-lb271-cr-for-35-3-16-4-nstr-operation.docx" TargetMode="External"/><Relationship Id="rId2" Type="http://schemas.openxmlformats.org/officeDocument/2006/relationships/hyperlink" Target="https://mentor.ieee.org/802.11/dcn/23/11-23-0746-01-00be-lb271-cr-35-14-part-2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754-01-00be-lb271-cr-for-r-twt-part-2.docx" TargetMode="External"/><Relationship Id="rId4" Type="http://schemas.openxmlformats.org/officeDocument/2006/relationships/hyperlink" Target="https://mentor.ieee.org/802.11/dcn/23/11-23-0704-01-00be-lb271-cr-for-9-6-35-10-and-9-6-35-11.docx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27-01-00be-jan-mar-tgbe-teleconference-minutes.docx" TargetMode="External"/><Relationship Id="rId2" Type="http://schemas.openxmlformats.org/officeDocument/2006/relationships/hyperlink" Target="https://mentor.ieee.org/802.11/dcn/23/11-23-0096-01-00be-tgbe-january-2023-meeting-minutes.docx" TargetMode="Externa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722-03-00be-lb271-9-4-2-316-qos-char-element-part-1.docx" TargetMode="External"/><Relationship Id="rId7" Type="http://schemas.openxmlformats.org/officeDocument/2006/relationships/hyperlink" Target="https://mentor.ieee.org/802.11/dcn/23/11-23-0300-02-00be-lb271-cids-assigned-to-abhi-part-2.docx" TargetMode="External"/><Relationship Id="rId2" Type="http://schemas.openxmlformats.org/officeDocument/2006/relationships/hyperlink" Target="https://mentor.ieee.org/802.11/dcn/23/11-23-0792-02-00be-lb271-cr-for-misc-cids-in-clause-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66-03-00be-lb271-cr-35-3-18-part-2.docx" TargetMode="External"/><Relationship Id="rId5" Type="http://schemas.openxmlformats.org/officeDocument/2006/relationships/hyperlink" Target="https://mentor.ieee.org/802.11/dcn/23/11-23-0790-02-00be-lb271-cr-for-cids-in-35-3-11.docx" TargetMode="External"/><Relationship Id="rId4" Type="http://schemas.openxmlformats.org/officeDocument/2006/relationships/hyperlink" Target="https://mentor.ieee.org/802.11/dcn/23/11-23-0721-02-00be-lb271-5-1-5-1-and-5-1-5-11-mac-data-service.docx" TargetMode="External"/></Relationships>
</file>

<file path=ppt/slides/_rels/slide41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661-03-00be-lb271-cids-assigned-to-abhi-part-5.docx" TargetMode="External"/><Relationship Id="rId2" Type="http://schemas.openxmlformats.org/officeDocument/2006/relationships/hyperlink" Target="https://mentor.ieee.org/802.11/dcn/23/11-23-0733-03-00be-lb271-resolution-for-cids-on-bandwidth-indication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0-02-00be-lb271-cr-for-35-3-19-2.docx" TargetMode="External"/><Relationship Id="rId5" Type="http://schemas.openxmlformats.org/officeDocument/2006/relationships/hyperlink" Target="https://mentor.ieee.org/802.11/dcn/23/11-23-0662-04-00be-lb271-cr-cl35-mlti-part2.docx" TargetMode="External"/><Relationship Id="rId4" Type="http://schemas.openxmlformats.org/officeDocument/2006/relationships/hyperlink" Target="https://mentor.ieee.org/802.11/dcn/23/11-23-0645-02-00be-lb271-cr-for-35-15-1-part-2.docx" TargetMode="Externa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654-00-00be-p802-11be-par-extension.pdf" TargetMode="External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689-02-00be-lb271-cr-for-9-4-2-313-4-supported-eht-mcs-and-nss-set-field.docx" TargetMode="External"/><Relationship Id="rId3" Type="http://schemas.openxmlformats.org/officeDocument/2006/relationships/hyperlink" Target="https://mentor.ieee.org/802.11/dcn/23/11-23-0518-00-00be-lb271-cr-for-9-3-1-22-4.docx" TargetMode="External"/><Relationship Id="rId7" Type="http://schemas.openxmlformats.org/officeDocument/2006/relationships/hyperlink" Target="https://mentor.ieee.org/802.11/dcn/23/11-23-0716-02-00be-lb271-cr-for-clause-6-3.docx" TargetMode="External"/><Relationship Id="rId2" Type="http://schemas.openxmlformats.org/officeDocument/2006/relationships/hyperlink" Target="https://mentor.ieee.org/802.11/dcn/23/11-23-0306-02-00be-cr-for-35-5-2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92-00-00be-lb271-cr-for-section-9-3-1-19-part2.doc" TargetMode="External"/><Relationship Id="rId5" Type="http://schemas.openxmlformats.org/officeDocument/2006/relationships/hyperlink" Target="https://mentor.ieee.org/802.11/dcn/23/11-23-0519-01-00be-lb271-cr-for-9-3-1-22-5.docx" TargetMode="External"/><Relationship Id="rId4" Type="http://schemas.openxmlformats.org/officeDocument/2006/relationships/hyperlink" Target="https://mentor.ieee.org/802.11/dcn/23/11-23-0669-01-00be-lb2271-cr-for-section-9-3-1-19-part1.doc" TargetMode="External"/><Relationship Id="rId9" Type="http://schemas.openxmlformats.org/officeDocument/2006/relationships/hyperlink" Target="https://mentor.ieee.org/802.11/dcn/23/11-23-0630-01-00be-lb-271-cr-for-35-7-2-part-ii.docx" TargetMode="Externa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01-00-00be-lb-271-cids-on-coexistence-assurance-document.docx" TargetMode="External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731-02-00be-tgbe-lb271-security-comment-resolutions-part-2.docx" TargetMode="External"/><Relationship Id="rId3" Type="http://schemas.openxmlformats.org/officeDocument/2006/relationships/hyperlink" Target="https://mentor.ieee.org/802.11/dcn/23/11-23-0693-00-00be-lb271-cr-on-btm.docx" TargetMode="External"/><Relationship Id="rId7" Type="http://schemas.openxmlformats.org/officeDocument/2006/relationships/hyperlink" Target="https://mentor.ieee.org/802.11/dcn/23/11-23-0757-02-00be-cr-for-lb271-cids-part3.docx" TargetMode="External"/><Relationship Id="rId2" Type="http://schemas.openxmlformats.org/officeDocument/2006/relationships/hyperlink" Target="https://mentor.ieee.org/802.11/dcn/23/11-23-0548-03-00be-tgbe-lb271-security-comment-resolutions-part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8-02-00be-lb271-cr-for-clause-35-3-7-4-2-part-2.docx" TargetMode="External"/><Relationship Id="rId5" Type="http://schemas.openxmlformats.org/officeDocument/2006/relationships/hyperlink" Target="https://mentor.ieee.org/802.11/dcn/23/11-23-0373-01-00be-lb271-cr-for-two-bqrs.docx" TargetMode="External"/><Relationship Id="rId4" Type="http://schemas.openxmlformats.org/officeDocument/2006/relationships/hyperlink" Target="https://mentor.ieee.org/802.11/dcn/23/11-23-0458-05-00be-lb271-crs-for-35-8-4-r-twt-announcement.docx" TargetMode="External"/></Relationships>
</file>

<file path=ppt/slides/_rels/slide48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685-00-00be-lb271-cr-for-36-2-4-phy-config-vector.docx" TargetMode="External"/><Relationship Id="rId3" Type="http://schemas.openxmlformats.org/officeDocument/2006/relationships/hyperlink" Target="https://mentor.ieee.org/802.11/dcn/23/11-23-0652-02-00be-lb271-cr-for-cids-15325-15326-and-17178.docx" TargetMode="External"/><Relationship Id="rId7" Type="http://schemas.openxmlformats.org/officeDocument/2006/relationships/hyperlink" Target="https://mentor.ieee.org/802.11/dcn/23/11-23-0686-00-00be-lb271-cr-for-36-2-6-support-for-non-ht-ht-vht-and-he-formats.docx" TargetMode="External"/><Relationship Id="rId2" Type="http://schemas.openxmlformats.org/officeDocument/2006/relationships/hyperlink" Target="https://mentor.ieee.org/802.11/dcn/23/11-23-0533-02-00be-lb271-cr-for-eht-sig-part-2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87-00-00be-lb271-cr-for-36-3-7-overview-of-the-ppdu-encoding-process.docx" TargetMode="External"/><Relationship Id="rId5" Type="http://schemas.openxmlformats.org/officeDocument/2006/relationships/hyperlink" Target="https://mentor.ieee.org/802.11/dcn/23/11-23-0682-01-00be-lb-271-comment-resolutions-for-crs-in-9-4-2-313-3.docx" TargetMode="External"/><Relationship Id="rId4" Type="http://schemas.openxmlformats.org/officeDocument/2006/relationships/hyperlink" Target="https://mentor.ieee.org/802.11/dcn/23/11-23-0611-01-00be-lb271-cr-for-eht-ppe-thresholds-field.docx" TargetMode="External"/><Relationship Id="rId9" Type="http://schemas.openxmlformats.org/officeDocument/2006/relationships/hyperlink" Target="https://mentor.ieee.org/802.11/dcn/23/11-23-0699-01-00be-lb271-cid-17146.docx" TargetMode="External"/></Relationships>
</file>

<file path=ppt/slides/_rels/slide49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502-01-00be-lb271-crs-for-36-3-14.docx" TargetMode="External"/><Relationship Id="rId3" Type="http://schemas.openxmlformats.org/officeDocument/2006/relationships/hyperlink" Target="https://mentor.ieee.org/802.11/dcn/23/11-23-0826-00-00be-lb271-cr-for-cid-17229-and-17231.docx" TargetMode="External"/><Relationship Id="rId7" Type="http://schemas.openxmlformats.org/officeDocument/2006/relationships/hyperlink" Target="https://mentor.ieee.org/802.11/dcn/23/11-23-0781-00-00be-lb271-cr-for-36-3-2-5-20-mhz-operating-non-ap-eht-stas-participating-in-wider-bandwidth-ofdma.docx" TargetMode="External"/><Relationship Id="rId2" Type="http://schemas.openxmlformats.org/officeDocument/2006/relationships/hyperlink" Target="https://mentor.ieee.org/802.11/dcn/23/11-23-0670-00-00be-lb271-cr-for-clause-3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41-01-00be-cr-d3-0-txvector-rxvector-parameters-part1.docx" TargetMode="External"/><Relationship Id="rId5" Type="http://schemas.openxmlformats.org/officeDocument/2006/relationships/hyperlink" Target="https://mentor.ieee.org/802.11/dcn/23/11-23-0542-01-00be-lb271-cr-for-eht-sig-part-3.doc" TargetMode="External"/><Relationship Id="rId4" Type="http://schemas.openxmlformats.org/officeDocument/2006/relationships/hyperlink" Target="https://mentor.ieee.org/802.11/dcn/23/11-23-0865-00-00be-lb-271-comment-resolution-for-cid-17704.docx" TargetMode="External"/><Relationship Id="rId9" Type="http://schemas.openxmlformats.org/officeDocument/2006/relationships/hyperlink" Target="https://mentor.ieee.org/802.11/dcn/23/11-23-0682-02-00be-lb-271-comment-resolutions-for-crs-in-9-4-2-313-3.docx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309-02-00be-lb271-cr-35-14-part-1.docx" TargetMode="External"/><Relationship Id="rId2" Type="http://schemas.openxmlformats.org/officeDocument/2006/relationships/hyperlink" Target="https://mentor.ieee.org/802.11/dcn/23/11-23-0316-00-00be-lb-271-cr-for-35-10-3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0305-00-00be-lb271-cr-for-35-5-1-part-1.docx" TargetMode="External"/><Relationship Id="rId4" Type="http://schemas.openxmlformats.org/officeDocument/2006/relationships/hyperlink" Target="https://mentor.ieee.org/802.11/dcn/23/11-23-0407-01-00be-lb-271-cr-for-cids-on-ndpa-frame-format-part-1.docx" TargetMode="External"/></Relationships>
</file>

<file path=ppt/slides/_rels/slide5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673-01-00be-lb271-cr-for-mics-cids.docx" TargetMode="External"/><Relationship Id="rId3" Type="http://schemas.openxmlformats.org/officeDocument/2006/relationships/hyperlink" Target="https://mentor.ieee.org/802.11/dcn/23/11-23-0791-01-00be-lb271-cr-for-cids-in-35-3-23.docx" TargetMode="External"/><Relationship Id="rId7" Type="http://schemas.openxmlformats.org/officeDocument/2006/relationships/hyperlink" Target="https://mentor.ieee.org/802.11/dcn/23/11-23-0572-05-00be-lb271-cr-cl35-emlsr-part3.docx" TargetMode="External"/><Relationship Id="rId2" Type="http://schemas.openxmlformats.org/officeDocument/2006/relationships/hyperlink" Target="https://mentor.ieee.org/802.11/dcn/23/11-23-0754-02-00be-lb271-cr-for-r-twt-part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72-05-00be-resolution-of-epcs-edca-related-cids.docx" TargetMode="External"/><Relationship Id="rId5" Type="http://schemas.openxmlformats.org/officeDocument/2006/relationships/hyperlink" Target="https://mentor.ieee.org/802.11/dcn/23/11-23-0803-02-00be-lb271-cr-for-35-3-7-1-7-part-ii.docx" TargetMode="External"/><Relationship Id="rId4" Type="http://schemas.openxmlformats.org/officeDocument/2006/relationships/hyperlink" Target="https://mentor.ieee.org/802.11/dcn/23/11-23-0720-02-00be-lb271-4-9-6-mlo-reference-model.docx" TargetMode="External"/><Relationship Id="rId9" Type="http://schemas.openxmlformats.org/officeDocument/2006/relationships/hyperlink" Target="https://mentor.ieee.org/802.11/dcn/23/11-23-0691-03-00be-lb271-cr-for-misc-cids.docx" TargetMode="External"/></Relationships>
</file>

<file path=ppt/slides/_rels/slide5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822-01-00be-lb271-cr-for-9-4-2-313-2.docx" TargetMode="External"/><Relationship Id="rId3" Type="http://schemas.openxmlformats.org/officeDocument/2006/relationships/hyperlink" Target="https://mentor.ieee.org/802.11/dcn/23/11-23-0728-01-00be-lb271-cr-for-35-15-2.docx" TargetMode="External"/><Relationship Id="rId7" Type="http://schemas.openxmlformats.org/officeDocument/2006/relationships/hyperlink" Target="https://mentor.ieee.org/802.11/dcn/23/11-23-0317-04-00be-cr-d30-miscs.docx" TargetMode="External"/><Relationship Id="rId2" Type="http://schemas.openxmlformats.org/officeDocument/2006/relationships/hyperlink" Target="https://mentor.ieee.org/802.11/dcn/23/11-23-0520-01-00be-lb271-cr-for-9-3-1-22-9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71-01-00be-lb271-cr-for-clause-9-4-1-72.docx" TargetMode="External"/><Relationship Id="rId5" Type="http://schemas.openxmlformats.org/officeDocument/2006/relationships/hyperlink" Target="https://mentor.ieee.org/802.11/dcn/23/11-23-0672-01-00be-lb271-cr-for-clause-9-4-1-73.docx" TargetMode="External"/><Relationship Id="rId4" Type="http://schemas.openxmlformats.org/officeDocument/2006/relationships/hyperlink" Target="https://mentor.ieee.org/802.11/dcn/23/11-23-0367-03-00be-lb271-crs-on-9-4-1-71.docx" TargetMode="External"/><Relationship Id="rId9" Type="http://schemas.openxmlformats.org/officeDocument/2006/relationships/hyperlink" Target="https://mentor.ieee.org/802.11/dcn/23/11-23-0738-04-00be-lb271-cr-for-clause-35-3-7-4-2-part-2.docx" TargetMode="Externa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7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590-05-00be-lb271-cr-for-cids-in-35-3-7-1-x.docx" TargetMode="External"/><Relationship Id="rId7" Type="http://schemas.openxmlformats.org/officeDocument/2006/relationships/hyperlink" Target="https://mentor.ieee.org/802.11/dcn/23/11-23-0947-01-00be-cr-for-17559.docx" TargetMode="External"/><Relationship Id="rId2" Type="http://schemas.openxmlformats.org/officeDocument/2006/relationships/hyperlink" Target="https://mentor.ieee.org/802.11/dcn/23/11-23-0588-05-00be-lb271-cr-for-cids-in-35-3-7-1-1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66-01-00be-lb271-cr-for-9-3-3.docx" TargetMode="External"/><Relationship Id="rId5" Type="http://schemas.openxmlformats.org/officeDocument/2006/relationships/hyperlink" Target="https://mentor.ieee.org/802.11/dcn/23/11-23-0743-00-00be-lb271-resolution-for-comments-assigned-to-abhi-part-6.docx" TargetMode="External"/><Relationship Id="rId4" Type="http://schemas.openxmlformats.org/officeDocument/2006/relationships/hyperlink" Target="https://mentor.ieee.org/802.11/dcn/23/11-23-0627-07-00be-lb271-cr-for-subclause-35-3-1.docx" TargetMode="External"/></Relationships>
</file>

<file path=ppt/slides/_rels/slide5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823-01-00be-lb-271-cr-for-35-7-3-part-i.docx" TargetMode="External"/><Relationship Id="rId2" Type="http://schemas.openxmlformats.org/officeDocument/2006/relationships/hyperlink" Target="https://mentor.ieee.org/802.11/dcn/23/11-23-0630-02-00be-lb-271-cr-for-35-7-2-part-ii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969-01-00be-lb271-cr-for-cids-on-trigger-frame-puncturing-and-edca.docx" TargetMode="Externa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289-02-00be-cr-for-editorial-cids.docx" TargetMode="External"/><Relationship Id="rId2" Type="http://schemas.openxmlformats.org/officeDocument/2006/relationships/hyperlink" Target="https://mentor.ieee.org/802.11/dcn/23/11-23-0287-01-00be-cr-for-13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0299-01-00be-cr-for-om.docx" TargetMode="External"/></Relationships>
</file>

<file path=ppt/slides/_rels/slide60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0992-02-00be-tgbe-may-july-teleconference-minutes.docx" TargetMode="External"/><Relationship Id="rId2" Type="http://schemas.openxmlformats.org/officeDocument/2006/relationships/hyperlink" Target="https://mentor.ieee.org/802.11/dcn/23/11-23-0849-03-00be-tgbe-may-2023-meeting-minutes.docx" TargetMode="Externa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847-01-00be-lb271-crs-for-35-8-5-r-twt-channel-access-rules.docx" TargetMode="External"/><Relationship Id="rId13" Type="http://schemas.openxmlformats.org/officeDocument/2006/relationships/hyperlink" Target="https://mentor.ieee.org/802.11/dcn/23/11-23-0330-06-00be-resolution-of-epcs-related-cids-in-clause-35-16-lb271.docx" TargetMode="External"/><Relationship Id="rId3" Type="http://schemas.openxmlformats.org/officeDocument/2006/relationships/hyperlink" Target="https://mentor.ieee.org/802.11/dcn/23/11-23-0366-07-00be-lb271-cr-35-3-18-part-2.docx" TargetMode="External"/><Relationship Id="rId7" Type="http://schemas.openxmlformats.org/officeDocument/2006/relationships/hyperlink" Target="https://mentor.ieee.org/802.11/dcn/23/11-23-0813-02-00be-lb271-cr-for-35-3-7-1-7-part-iii.docx" TargetMode="External"/><Relationship Id="rId12" Type="http://schemas.openxmlformats.org/officeDocument/2006/relationships/hyperlink" Target="https://mentor.ieee.org/802.11/dcn/23/11-23-0296-10-00be-lb271-cids-assigned-to-abhi-part-1.docx" TargetMode="External"/><Relationship Id="rId2" Type="http://schemas.openxmlformats.org/officeDocument/2006/relationships/hyperlink" Target="https://mentor.ieee.org/802.11/dcn/23/11-23-0395-04-00be-cr-for-35-3-19.docx" TargetMode="External"/><Relationship Id="rId16" Type="http://schemas.openxmlformats.org/officeDocument/2006/relationships/hyperlink" Target="https://mentor.ieee.org/802.11/dcn/23/11-23-0824-00-00be-lb-271-cr-for-35-3-16-5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8-06-00be-lb271-cr-for-clause-35-3-7-4-2-part-2.docx" TargetMode="External"/><Relationship Id="rId11" Type="http://schemas.openxmlformats.org/officeDocument/2006/relationships/hyperlink" Target="https://mentor.ieee.org/802.11/dcn/23/11-23-1061-01-00be-lb271-cr-for-cid-16773.docx" TargetMode="External"/><Relationship Id="rId5" Type="http://schemas.openxmlformats.org/officeDocument/2006/relationships/hyperlink" Target="https://mentor.ieee.org/802.11/dcn/23/11-23-0638-04-00be-lb271-cr-for-subclause-35-3-15-part-1.docx" TargetMode="External"/><Relationship Id="rId15" Type="http://schemas.openxmlformats.org/officeDocument/2006/relationships/hyperlink" Target="https://mentor.ieee.org/802.11/dcn/23/11-23-0747-00-00be-lb271-cr-cl35-emlsr-deferred-cids.docx" TargetMode="External"/><Relationship Id="rId10" Type="http://schemas.openxmlformats.org/officeDocument/2006/relationships/hyperlink" Target="https://mentor.ieee.org/802.11/dcn/23/11-23-1055-00-00be-cr-for-cid-15491-and-16242.docx" TargetMode="External"/><Relationship Id="rId4" Type="http://schemas.openxmlformats.org/officeDocument/2006/relationships/hyperlink" Target="https://mentor.ieee.org/802.11/dcn/23/11-23-0788-00-00be-lb271-cr-for-cid-16333-and-16340.docx" TargetMode="External"/><Relationship Id="rId9" Type="http://schemas.openxmlformats.org/officeDocument/2006/relationships/hyperlink" Target="https://mentor.ieee.org/802.11/dcn/23/11-23-0678-07-00be-cr-for-miscellaneous-cids.docx" TargetMode="External"/><Relationship Id="rId14" Type="http://schemas.openxmlformats.org/officeDocument/2006/relationships/hyperlink" Target="https://mentor.ieee.org/802.11/dcn/23/11-23-0793-01-00be-lb271-cr-for-cids-in-35-3-12-4.docx" TargetMode="External"/></Relationships>
</file>

<file path=ppt/slides/_rels/slide6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025-01-00be-resolutions-for-cids-in-clause-36-3-13-8.docx" TargetMode="External"/><Relationship Id="rId2" Type="http://schemas.openxmlformats.org/officeDocument/2006/relationships/hyperlink" Target="https://mentor.ieee.org/802.11/dcn/23/11-23-1024-00-00be-comment-resolution-for-cids-36-3-5.docx" TargetMode="Externa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11/dcn/23/11-23-1027-00-00be-comment-resolution-for-cids-in-36-3-2-2-part-2.docx" TargetMode="External"/><Relationship Id="rId4" Type="http://schemas.openxmlformats.org/officeDocument/2006/relationships/hyperlink" Target="https://mentor.ieee.org/802.11/dcn/23/11-23-1026-03-00be-comment-resolution-for-cids-in-36-3-2-2-part-1.docx" TargetMode="External"/></Relationships>
</file>

<file path=ppt/slides/_rels/slide6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008-01-00be-proposed-resolution-for-miscellaneous-lb271-comments-part-1.docx" TargetMode="External"/><Relationship Id="rId2" Type="http://schemas.openxmlformats.org/officeDocument/2006/relationships/hyperlink" Target="https://mentor.ieee.org/802.11/dcn/23/11-23-1009-00-00be-proposed-resolution-for-miscellaneous-lb271-comments-part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847-03-00be-lb271-crs-for-35-8-5-r-twt-channel-access-rules.docx" TargetMode="External"/><Relationship Id="rId5" Type="http://schemas.openxmlformats.org/officeDocument/2006/relationships/hyperlink" Target="https://mentor.ieee.org/802.11/dcn/23/11-23-0602-02-00be-lb-271-cr-for-9-2-4-8.docx" TargetMode="External"/><Relationship Id="rId4" Type="http://schemas.openxmlformats.org/officeDocument/2006/relationships/hyperlink" Target="https://mentor.ieee.org/802.11/dcn/23/11-23-0916-01-00be-cr-for-cids-in-35-7-3-part-ii.docx" TargetMode="Externa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02-00-00be-lb271-cr-for-35-3-9-part-1.docx" TargetMode="External"/><Relationship Id="rId3" Type="http://schemas.openxmlformats.org/officeDocument/2006/relationships/hyperlink" Target="https://mentor.ieee.org/802.11/dcn/23/11-23-0859-01-00be-lb271-misc-cids.docx" TargetMode="External"/><Relationship Id="rId7" Type="http://schemas.openxmlformats.org/officeDocument/2006/relationships/hyperlink" Target="https://mentor.ieee.org/802.11/dcn/23/11-23-1019-01-00be-lb271-cr-for-clause-35-3-7-5-3.docx" TargetMode="External"/><Relationship Id="rId2" Type="http://schemas.openxmlformats.org/officeDocument/2006/relationships/hyperlink" Target="https://mentor.ieee.org/802.11/dcn/23/11-23-0745-01-00be-lb271-cr-35-3-18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069-00-00be-lb271-cr-for-a-mpdu-in-eht-ppdu-part-1.docx" TargetMode="External"/><Relationship Id="rId5" Type="http://schemas.openxmlformats.org/officeDocument/2006/relationships/hyperlink" Target="https://mentor.ieee.org/802.11/dcn/23/11-23-1083-01-00be-lb271-cr-for-35-2-3-part-2.docx" TargetMode="External"/><Relationship Id="rId10" Type="http://schemas.openxmlformats.org/officeDocument/2006/relationships/hyperlink" Target="https://mentor.ieee.org/802.11/dcn/23/11-23-1050-00-00be-lb271-miscellaneous-cids.docx" TargetMode="External"/><Relationship Id="rId4" Type="http://schemas.openxmlformats.org/officeDocument/2006/relationships/hyperlink" Target="https://mentor.ieee.org/802.11/dcn/23/11-23-1070-00-00be-lb271-cr-for-a-mpdu-in-eht-ppdu-part-2.docx" TargetMode="External"/><Relationship Id="rId9" Type="http://schemas.openxmlformats.org/officeDocument/2006/relationships/hyperlink" Target="https://mentor.ieee.org/802.11/dcn/23/11-23-1088-00-00be-lb271-cr-for-35-3-3-6-2-part-2.docx" TargetMode="External"/></Relationships>
</file>

<file path=ppt/slides/_rels/slide6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118-00-00be-lb271-misc-cids.docx" TargetMode="External"/><Relationship Id="rId3" Type="http://schemas.openxmlformats.org/officeDocument/2006/relationships/hyperlink" Target="https://mentor.ieee.org/802.11/dcn/23/11-23-0644-01-00be-lb271-cr-for-35-3-8-part-2.docx" TargetMode="External"/><Relationship Id="rId7" Type="http://schemas.openxmlformats.org/officeDocument/2006/relationships/hyperlink" Target="https://mentor.ieee.org/802.11/dcn/23/11-23-1051-02-00be-lb271-cr-for-some-cids.docx" TargetMode="External"/><Relationship Id="rId2" Type="http://schemas.openxmlformats.org/officeDocument/2006/relationships/hyperlink" Target="https://mentor.ieee.org/802.11/dcn/23/11-23-1101-00-00be-lb271-cr-35-3-18-remaining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32-02-00be-lb271-cr-for-35-2-1-1.docx" TargetMode="External"/><Relationship Id="rId5" Type="http://schemas.openxmlformats.org/officeDocument/2006/relationships/hyperlink" Target="https://mentor.ieee.org/802.11/dcn/23/11-23-1105-00-00be-lb271-cr-for-3-2.docx" TargetMode="External"/><Relationship Id="rId4" Type="http://schemas.openxmlformats.org/officeDocument/2006/relationships/hyperlink" Target="https://mentor.ieee.org/802.11/dcn/23/11-23-1045-00-00be-lb271-cr-for-35-2-1-2-2.docx" TargetMode="External"/></Relationships>
</file>

<file path=ppt/slides/_rels/slide6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149-01-00be-lb271-cr-for-9-4-2-199.docx" TargetMode="External"/><Relationship Id="rId3" Type="http://schemas.openxmlformats.org/officeDocument/2006/relationships/hyperlink" Target="https://mentor.ieee.org/802.11/dcn/23/11-23-0661-04-00be-lb271-cids-assigned-to-abhi-part-5.docx" TargetMode="External"/><Relationship Id="rId7" Type="http://schemas.openxmlformats.org/officeDocument/2006/relationships/hyperlink" Target="https://mentor.ieee.org/802.11/dcn/23/11-23-0548-05-00be-tgbe-lb271-security-comment-resolutions-part-1.docx" TargetMode="External"/><Relationship Id="rId2" Type="http://schemas.openxmlformats.org/officeDocument/2006/relationships/hyperlink" Target="https://mentor.ieee.org/802.11/dcn/23/11-23-1077-02-00be-crs-for-11be-d3-0-supported-features-and-pics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057-02-00be-lb271-cr-for-twt.docx" TargetMode="External"/><Relationship Id="rId5" Type="http://schemas.openxmlformats.org/officeDocument/2006/relationships/hyperlink" Target="https://mentor.ieee.org/802.11/dcn/23/11-23-1123-01-00be-cr-for-18265.docx" TargetMode="External"/><Relationship Id="rId10" Type="http://schemas.openxmlformats.org/officeDocument/2006/relationships/hyperlink" Target="https://mentor.ieee.org/802.11/dcn/23/11-23-0296-12-00be-lb271-cids-assigned-to-abhi-part-1.docx" TargetMode="External"/><Relationship Id="rId4" Type="http://schemas.openxmlformats.org/officeDocument/2006/relationships/hyperlink" Target="https://mentor.ieee.org/802.11/dcn/23/11-23-0560-06-00be-lb271-cr-for-35-3-16-2-2.docx" TargetMode="External"/><Relationship Id="rId9" Type="http://schemas.openxmlformats.org/officeDocument/2006/relationships/hyperlink" Target="https://mentor.ieee.org/802.11/dcn/23/11-23-0361-04-00be-lb271-cr-for-reconfiguration-ml-element-part-1.docx" TargetMode="Externa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144-00-00be-lb271-cr-for-mac-miscellaneous.docx" TargetMode="External"/><Relationship Id="rId2" Type="http://schemas.openxmlformats.org/officeDocument/2006/relationships/hyperlink" Target="https://mentor.ieee.org/802.11/dcn/23/11-23-0995-02-00be-lb271-cr-for-ml-reconfiguration-part-2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120-02-00be-lb271-cr-for-r-twt-part-4.docx" TargetMode="External"/><Relationship Id="rId5" Type="http://schemas.openxmlformats.org/officeDocument/2006/relationships/hyperlink" Target="https://mentor.ieee.org/802.11/dcn/23/11-23-0825-01-00be-lb-271-cr-for-35-3-7-1-3.docx" TargetMode="External"/><Relationship Id="rId4" Type="http://schemas.openxmlformats.org/officeDocument/2006/relationships/hyperlink" Target="https://mentor.ieee.org/802.11/dcn/23/11-23-0824-02-00be-lb-271-cr-for-35-3-16-5.docx" TargetMode="External"/></Relationships>
</file>

<file path=ppt/slides/_rels/slide69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145-02-00be-lb271-cr-for-misc-cids.docx" TargetMode="External"/><Relationship Id="rId2" Type="http://schemas.openxmlformats.org/officeDocument/2006/relationships/hyperlink" Target="https://mentor.ieee.org/802.11/dcn/23/11-23-1125-00-00be-lb271-remaining-cids-on-twt.docx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mentor.ieee.org/802.11/dcn/23/11-23-1132-00-00be-lb271-cr-for-emlsr.docx" TargetMode="Externa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345-00-00be-lb271-cr-for-36-1-4-ppdu-formats.docx" TargetMode="External"/><Relationship Id="rId13" Type="http://schemas.openxmlformats.org/officeDocument/2006/relationships/hyperlink" Target="https://mentor.ieee.org/802.11/dcn/23/11-23-0349-01-00be-lb271-comment-resolution-on-u-sig-part-2.docx" TargetMode="External"/><Relationship Id="rId3" Type="http://schemas.openxmlformats.org/officeDocument/2006/relationships/hyperlink" Target="https://mentor.ieee.org/802.11/dcn/23/11-23-0319-01-00be-lb271-cr-for-eht-sig-part-1.doc" TargetMode="External"/><Relationship Id="rId7" Type="http://schemas.openxmlformats.org/officeDocument/2006/relationships/hyperlink" Target="https://mentor.ieee.org/802.11/dcn/23/11-23-0339-00-00be-lb271-cr-for36-3-12-5-l-sig.docx" TargetMode="External"/><Relationship Id="rId12" Type="http://schemas.openxmlformats.org/officeDocument/2006/relationships/hyperlink" Target="https://mentor.ieee.org/802.11/dcn/23/11-23-0342-00-00be-lb271-cr-on-subclause-36-4-eht-plme.docx" TargetMode="External"/><Relationship Id="rId2" Type="http://schemas.openxmlformats.org/officeDocument/2006/relationships/hyperlink" Target="https://mentor.ieee.org/802.11/dcn/23/11-23-0321-01-00be-lb271-cr-for-36-6.doc" TargetMode="External"/><Relationship Id="rId16" Type="http://schemas.openxmlformats.org/officeDocument/2006/relationships/hyperlink" Target="https://mentor.ieee.org/802.11/dcn/23/11-23-0331-01-00be-lb271-cr-for-section-36-3-17.doc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320-00-00be-lb271-cr-for-36-3-12-9-eht-stf.docx" TargetMode="External"/><Relationship Id="rId11" Type="http://schemas.openxmlformats.org/officeDocument/2006/relationships/hyperlink" Target="https://mentor.ieee.org/802.11/dcn/23/11-23-0341-00-00be-lb271-cr-on-subclause-36-3-12-2-cyclic-shift.docx" TargetMode="External"/><Relationship Id="rId5" Type="http://schemas.openxmlformats.org/officeDocument/2006/relationships/hyperlink" Target="https://mentor.ieee.org/802.11/dcn/23/11-23-0311-00-00be-lb-271-cr-for-36-3-18.docx" TargetMode="External"/><Relationship Id="rId15" Type="http://schemas.openxmlformats.org/officeDocument/2006/relationships/hyperlink" Target="https://mentor.ieee.org/802.11/dcn/23/11-23-0333-02-00be-lb271-crs-for-36-3-2.docx" TargetMode="External"/><Relationship Id="rId10" Type="http://schemas.openxmlformats.org/officeDocument/2006/relationships/hyperlink" Target="https://mentor.ieee.org/802.11/dcn/23/11-23-0338-01-00be-lb271-comment-resolution-on-u-sig-part-1.docx" TargetMode="External"/><Relationship Id="rId4" Type="http://schemas.openxmlformats.org/officeDocument/2006/relationships/hyperlink" Target="https://mentor.ieee.org/802.11/dcn/23/11-23-0318-00-00be-lb271-cr-for-cid-15000.doc" TargetMode="External"/><Relationship Id="rId9" Type="http://schemas.openxmlformats.org/officeDocument/2006/relationships/hyperlink" Target="https://mentor.ieee.org/802.11/dcn/23/11-23-0326-00-00be-lb271-cr-on-subclause-36-3-6-transmitter-block-diagram.docx" TargetMode="External"/><Relationship Id="rId14" Type="http://schemas.openxmlformats.org/officeDocument/2006/relationships/hyperlink" Target="https://mentor.ieee.org/802.11/dcn/23/11-23-0332-00-00be-lb271-cr-for-cid-16359.docx" TargetMode="External"/></Relationships>
</file>

<file path=ppt/slides/_rels/slide70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151-03-00be-cr-for-35-3-16-6.docx" TargetMode="External"/><Relationship Id="rId3" Type="http://schemas.openxmlformats.org/officeDocument/2006/relationships/hyperlink" Target="https://mentor.ieee.org/802.11/dcn/23/11-23-1161-01-00be-lb271-cids-on-bandwidth-indication-part2.docx" TargetMode="External"/><Relationship Id="rId7" Type="http://schemas.openxmlformats.org/officeDocument/2006/relationships/hyperlink" Target="https://mentor.ieee.org/802.11/dcn/23/11-23-1022-02-00be-lb271-cr-for-subclause-9-2-4-eht-link-adaptation.docx" TargetMode="External"/><Relationship Id="rId2" Type="http://schemas.openxmlformats.org/officeDocument/2006/relationships/hyperlink" Target="https://mentor.ieee.org/802.11/dcn/23/11-23-1114-00-00be-lb271-cr-for-misc-mac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021-02-00be-lb271-cr-for-subclause-35-19-eht-link-adaptation.docx" TargetMode="External"/><Relationship Id="rId5" Type="http://schemas.openxmlformats.org/officeDocument/2006/relationships/hyperlink" Target="https://mentor.ieee.org/802.11/dcn/23/11-23-0801-03-00be-lb271-9-4-2-316-qos-char-element-part-2.docx" TargetMode="External"/><Relationship Id="rId4" Type="http://schemas.openxmlformats.org/officeDocument/2006/relationships/hyperlink" Target="https://mentor.ieee.org/802.11/dcn/23/11-23-1130-00-00be-cr-for-cid-16455.docx" TargetMode="External"/><Relationship Id="rId9" Type="http://schemas.openxmlformats.org/officeDocument/2006/relationships/hyperlink" Target="https://mentor.ieee.org/802.11/dcn/23/11-23-0770-01-00be-lb271-resolution-for-comments-assigned-to-abhi-part-7.docx" TargetMode="Externa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2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239-00-00be-lb271-cr-for-cid-18025.docx" TargetMode="External"/><Relationship Id="rId2" Type="http://schemas.openxmlformats.org/officeDocument/2006/relationships/hyperlink" Target="https://mentor.ieee.org/802.11/dcn/23/11-23-1034-02-00be-lb-271-cr-for-35-7-3-part-iii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646-00-00be-lb271-cr-for-35-3-12-part-2.docx" TargetMode="External"/><Relationship Id="rId5" Type="http://schemas.openxmlformats.org/officeDocument/2006/relationships/hyperlink" Target="https://mentor.ieee.org/802.11/dcn/23/11-23-1255-01-00be-lb271-crs-for-some-general-cids.docx" TargetMode="External"/><Relationship Id="rId4" Type="http://schemas.openxmlformats.org/officeDocument/2006/relationships/hyperlink" Target="https://mentor.ieee.org/802.11/dcn/23/11-23-1268-01-00be-lb271-cr-for-cids-on-ndpa-frame-format-part-2.docx" TargetMode="External"/></Relationships>
</file>

<file path=ppt/slides/_rels/slide7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cn/23/11-23-1054-01-00be-lb271-cr-for-mobileapmlo.docx" TargetMode="External"/><Relationship Id="rId2" Type="http://schemas.openxmlformats.org/officeDocument/2006/relationships/hyperlink" Target="https://mentor.ieee.org/802.11/dcn/23/11-23-1202-01-00be-cr-for-misc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540-05-00be-cr-for-qmf.docx" TargetMode="External"/><Relationship Id="rId5" Type="http://schemas.openxmlformats.org/officeDocument/2006/relationships/hyperlink" Target="https://mentor.ieee.org/802.11/dcn/23/11-23-1121-01-00be-lb271-cr-for-subclause-3-2.docx" TargetMode="External"/><Relationship Id="rId4" Type="http://schemas.openxmlformats.org/officeDocument/2006/relationships/hyperlink" Target="https://mentor.ieee.org/802.11/dcn/23/11-23-0730-03-00be-lb271-cr-for-35-3-19-2.docx" TargetMode="External"/></Relationships>
</file>

<file path=ppt/slides/_rels/slide74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015-00-00be-lb271-cr-related-to-dcm-in-eht-ppe-thresholds-field.docx" TargetMode="External"/><Relationship Id="rId3" Type="http://schemas.openxmlformats.org/officeDocument/2006/relationships/hyperlink" Target="https://mentor.ieee.org/802.11/dcn/23/11-23-1029-01-00be-lb271-cr-for-36-3-10.doc" TargetMode="External"/><Relationship Id="rId7" Type="http://schemas.openxmlformats.org/officeDocument/2006/relationships/hyperlink" Target="https://mentor.ieee.org/802.11/dcn/23/11-23-0911-01-00be-lb271-cr-for-cid-17631.docx" TargetMode="External"/><Relationship Id="rId2" Type="http://schemas.openxmlformats.org/officeDocument/2006/relationships/hyperlink" Target="https://mentor.ieee.org/802.11/dcn/23/11-23-1028-02-00be-comment-resolution-for-cids-in-36-3-2-2-part-3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742-02-00be-cr-d3-0-txvector-rxvector-parameters-part2.docx" TargetMode="External"/><Relationship Id="rId5" Type="http://schemas.openxmlformats.org/officeDocument/2006/relationships/hyperlink" Target="https://mentor.ieee.org/802.11/dcn/23/11-23-0741-02-00be-cr-d3-0-txvector-rxvector-parameters-part1.docx" TargetMode="External"/><Relationship Id="rId4" Type="http://schemas.openxmlformats.org/officeDocument/2006/relationships/hyperlink" Target="https://mentor.ieee.org/802.11/dcn/23/11-23-1031-00-00be-lb271-cr-for-cid-15220.docx" TargetMode="External"/></Relationships>
</file>

<file path=ppt/slides/_rels/slide75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162-01-00be-lb271-misc-cids-part-2.docx" TargetMode="External"/><Relationship Id="rId3" Type="http://schemas.openxmlformats.org/officeDocument/2006/relationships/hyperlink" Target="https://mentor.ieee.org/802.11/dcn/23/11-23-1244-01-00be-cr-for-cids-16734-and-15878.docx" TargetMode="External"/><Relationship Id="rId7" Type="http://schemas.openxmlformats.org/officeDocument/2006/relationships/hyperlink" Target="https://mentor.ieee.org/802.11/dcn/23/11-23-0736-00-00be-lb271-cr-misc.docx" TargetMode="External"/><Relationship Id="rId2" Type="http://schemas.openxmlformats.org/officeDocument/2006/relationships/hyperlink" Target="https://mentor.ieee.org/802.11/dcn/23/11-23-0609-02-00be-cr-for-scs-related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458-13-00be-lb271-crs-for-35-8-4-r-twt-announcement.docx" TargetMode="External"/><Relationship Id="rId11" Type="http://schemas.openxmlformats.org/officeDocument/2006/relationships/hyperlink" Target="https://mentor.ieee.org/802.11/dcn/23/11-23-1120-02-00be-lb271-cr-for-r-twt-part-4.docx" TargetMode="External"/><Relationship Id="rId5" Type="http://schemas.openxmlformats.org/officeDocument/2006/relationships/hyperlink" Target="https://mentor.ieee.org/802.11/dcn/23/11-23-1251-00-00be-lb271-cr-emlsr-miscellaneous.docx" TargetMode="External"/><Relationship Id="rId10" Type="http://schemas.openxmlformats.org/officeDocument/2006/relationships/hyperlink" Target="https://mentor.ieee.org/802.11/dcn/23/11-23-1060-03-00be-lb271-cr-for-cid-16118.docx" TargetMode="External"/><Relationship Id="rId4" Type="http://schemas.openxmlformats.org/officeDocument/2006/relationships/hyperlink" Target="https://mentor.ieee.org/802.11/dcn/23/11-23-1124-01-00be-lb271-cids-on-tdls.docx" TargetMode="External"/><Relationship Id="rId9" Type="http://schemas.openxmlformats.org/officeDocument/2006/relationships/hyperlink" Target="https://mentor.ieee.org/802.11/dcn/23/11-23-1188-00-00be-lb271-cr-for-cid-17315.docx" TargetMode="External"/></Relationships>
</file>

<file path=ppt/slides/_rels/slide76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0770-02-00be-lb271-resolution-for-comments-assigned-to-abhi-part-7.docx" TargetMode="External"/><Relationship Id="rId3" Type="http://schemas.openxmlformats.org/officeDocument/2006/relationships/hyperlink" Target="https://mentor.ieee.org/802.11/dcn/23/11-23-0366-08-00be-lb271-cr-35-3-18-part-2.docx" TargetMode="External"/><Relationship Id="rId7" Type="http://schemas.openxmlformats.org/officeDocument/2006/relationships/hyperlink" Target="https://mentor.ieee.org/802.11/dcn/23/11-23-0915-01-00be-resolution-of-epcs-related-cids-for-bss-transition.docx" TargetMode="External"/><Relationship Id="rId2" Type="http://schemas.openxmlformats.org/officeDocument/2006/relationships/hyperlink" Target="https://mentor.ieee.org/802.11/dcn/23/11-23-1116-00-00be-lb271-cr-for-misc-joint-cids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1047-02-00be-lb271-cr-for-10-3-2-9-and-10-3-2-11.docx" TargetMode="External"/><Relationship Id="rId5" Type="http://schemas.openxmlformats.org/officeDocument/2006/relationships/hyperlink" Target="https://mentor.ieee.org/802.11/dcn/23/11-23-0958-02-00be-comment-resolution-for-cid-18247.docx" TargetMode="External"/><Relationship Id="rId10" Type="http://schemas.openxmlformats.org/officeDocument/2006/relationships/hyperlink" Target="https://mentor.ieee.org/802.11/dcn/23/11-23-1256-00-00be-lb271-crs-for-cids-17051-and-17100.docx" TargetMode="External"/><Relationship Id="rId4" Type="http://schemas.openxmlformats.org/officeDocument/2006/relationships/hyperlink" Target="https://mentor.ieee.org/802.11/dcn/23/11-23-0732-02-00be-lb271-cr-for-35-2-1-1.docx" TargetMode="External"/><Relationship Id="rId9" Type="http://schemas.openxmlformats.org/officeDocument/2006/relationships/hyperlink" Target="https://mentor.ieee.org/802.11/dcn/23/11-23-0272-33-00be-ieee-802-11be-lb271-comments.xlsx" TargetMode="External"/></Relationships>
</file>

<file path=ppt/slides/_rels/slide77.xml.rels><?xml version="1.0" encoding="UTF-8" standalone="yes"?>
<Relationships xmlns="http://schemas.openxmlformats.org/package/2006/relationships"><Relationship Id="rId8" Type="http://schemas.openxmlformats.org/officeDocument/2006/relationships/hyperlink" Target="https://mentor.ieee.org/802.11/dcn/23/11-23-1101-05-00be-lb271-cr-35-3-18-remaining-cids.docx" TargetMode="External"/><Relationship Id="rId3" Type="http://schemas.openxmlformats.org/officeDocument/2006/relationships/hyperlink" Target="https://mentor.ieee.org/802.11/dcn/23/11-23-0541-08-00be-cr-for-35-3-14.docx" TargetMode="External"/><Relationship Id="rId7" Type="http://schemas.openxmlformats.org/officeDocument/2006/relationships/hyperlink" Target="https://mentor.ieee.org/802.11/dcn/23/11-23-0310-05-00be-lb271-cr-35-3-18-part-1.docx" TargetMode="External"/><Relationship Id="rId2" Type="http://schemas.openxmlformats.org/officeDocument/2006/relationships/hyperlink" Target="https://mentor.ieee.org/802.11/dcn/23/11-23-0842-01-00be-lb271-cr-for-subclause-35-3-24-aligned-twt.docx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mentor.ieee.org/802.11/dcn/23/11-23-0813-05-00be-lb271-cr-for-35-3-7-1-7-part-iii.docx" TargetMode="External"/><Relationship Id="rId5" Type="http://schemas.openxmlformats.org/officeDocument/2006/relationships/hyperlink" Target="https://mentor.ieee.org/802.11/dcn/23/11-23-0692-03-00be-lb271-cr-on-eht-operation-element.docx" TargetMode="External"/><Relationship Id="rId4" Type="http://schemas.openxmlformats.org/officeDocument/2006/relationships/hyperlink" Target="https://mentor.ieee.org/802.11/dcn/23/11-23-0696-02-00be-lb271-cr-for-tdls.docx" TargetMode="External"/></Relationships>
</file>

<file path=ppt/slides/_rels/slide7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272-32-00be-ieee-802-11be-lb271-comments.xlsx" TargetMode="External"/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272-32-00be-ieee-802-11be-lb271-comments.xls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54-03-00be-lb271-cr-for-r-twt-part-2.docx" TargetMode="External"/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296-13-00be-lb271-cids-assigned-to-abhi-part-1.docx" TargetMode="External"/><Relationship Id="rId1" Type="http://schemas.openxmlformats.org/officeDocument/2006/relationships/slideLayout" Target="../slideLayouts/slideLayout2.xml"/></Relationships>
</file>

<file path=ppt/slides/_rels/slide8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049-01-00be-lb271-cr-for-cid-16206.docx" TargetMode="External"/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124-03-00be-lb271-cids-on-tdls.docx" TargetMode="External"/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054-02-00be-lb271-cr-for-mobileapmlo.docx" TargetMode="External"/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825-03-00be-lb-271-cr-for-35-3-7-1-3.docx" TargetMode="External"/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70-04-00be-lb271-resolution-for-comments-assigned-to-abhi-part-7.docx" TargetMode="External"/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965-01-00be-lb271-cr-for-clause-35-16-2.docx" TargetMode="External"/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050-01-00be-lb271-miscellaneous-cids.docx" TargetMode="External"/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045-01-00be-lb271-cr-for-35-2-1-2-2.docx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1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272-33-00be-ieee-802-11be-lb271-comments.xlsx" TargetMode="External"/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136-02-00be-proposed-resolutions-to-lb271-cids-on-emlsr-and-p2p-co-ex.docx" TargetMode="External"/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1077-04-00be-crs-for-11be-d3-0-supported-features-and-pics-cids.docx" TargetMode="External"/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824-03-00be-lb-271-cr-for-35-3-16-5.docx" TargetMode="External"/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63-03-00be-lb271-cr-of-nstr-status-update.docx" TargetMode="External"/><Relationship Id="rId1" Type="http://schemas.openxmlformats.org/officeDocument/2006/relationships/slideLayout" Target="../slideLayouts/slideLayout2.xml"/></Relationships>
</file>

<file path=ppt/slides/_rels/slide9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28-02-00be-lb271-cr-for-35-15-2.docx" TargetMode="External"/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847-05-00be-lb271-crs-for-35-8-5-r-twt-channel-access-rules.docx" TargetMode="External"/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06-01-00be-lb271-cr-for-35-3-16-4-nstr-operation.docx" TargetMode="External"/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.11/dcn/23/11-23-0743-02-00be-lb271-resolution-for-comments-assigned-to-abhi-part-6.docx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dirty="0"/>
              <a:t>TGbe Motions List - Part 4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2023-03-14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0385986"/>
              </p:ext>
            </p:extLst>
          </p:nvPr>
        </p:nvGraphicFramePr>
        <p:xfrm>
          <a:off x="461963" y="2486025"/>
          <a:ext cx="8540750" cy="2503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8552553" imgH="2514074" progId="Word.Document.8">
                  <p:embed/>
                </p:oleObj>
              </mc:Choice>
              <mc:Fallback>
                <p:oleObj name="Document" r:id="rId3" imgW="8552553" imgH="2514074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2486025"/>
                        <a:ext cx="8540750" cy="250348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endParaRPr lang="en-GB" sz="2000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529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15251, 15897, 17426, 15500, 17424, 17425, 17902, 16247, 17427, 17428, 17429, 15722, 15501, 15758, 16655, 18303, 15898, 16644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2"/>
              </a:rPr>
              <a:t>11-23/0400r2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17490, 17491, 17492, 17493, 17269, 17270 in </a:t>
            </a:r>
            <a:r>
              <a:rPr lang="en-US" sz="1200" b="0" dirty="0">
                <a:hlinkClick r:id="rId3"/>
              </a:rPr>
              <a:t>11-23/365r0</a:t>
            </a:r>
            <a:r>
              <a:rPr lang="en-US" sz="1200" b="0" dirty="0"/>
              <a:t> </a:t>
            </a:r>
            <a:r>
              <a:rPr lang="en-US" sz="1200" b="0" i="1" dirty="0"/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17499, 17495, 17496, 17497, 15001, 15359, 17500 in </a:t>
            </a:r>
            <a:r>
              <a:rPr lang="en-US" sz="1200" b="0" dirty="0">
                <a:hlinkClick r:id="rId4"/>
              </a:rPr>
              <a:t>11-23/0367r1</a:t>
            </a:r>
            <a:r>
              <a:rPr lang="en-US" sz="1200" b="0" dirty="0"/>
              <a:t> </a:t>
            </a:r>
            <a:r>
              <a:rPr lang="en-US" sz="1200" b="0" i="1" dirty="0"/>
              <a:t>[7 CIDs]</a:t>
            </a:r>
            <a:endParaRPr lang="en-US" sz="12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15473, 16239, 17516, 16471, 16224, 16225, 16223, 15360, 16392 in </a:t>
            </a:r>
            <a:r>
              <a:rPr lang="en-US" sz="1200" b="0" dirty="0">
                <a:hlinkClick r:id="rId5"/>
              </a:rPr>
              <a:t>11-23/0337r2</a:t>
            </a:r>
            <a:r>
              <a:rPr lang="en-US" sz="1200" b="0" dirty="0"/>
              <a:t> </a:t>
            </a:r>
            <a:r>
              <a:rPr lang="en-US" sz="1200" b="0" i="1" dirty="0"/>
              <a:t>[9 CIDs]</a:t>
            </a:r>
            <a:r>
              <a:rPr lang="en-US" sz="1200" b="0" dirty="0"/>
              <a:t> </a:t>
            </a:r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 Kumail Haider			Second:  Allan Jones</a:t>
            </a:r>
          </a:p>
          <a:p>
            <a:r>
              <a:rPr lang="en-US" sz="1600" dirty="0"/>
              <a:t>Discussion: None. 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1211101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605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11-23/373r2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Yunbo Li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95972681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15062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11-23/544r1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Michail Koundourakis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71793633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 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11-23/995r4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Binita Gupta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20861815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??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11-23/361r5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Binita Gupta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00904012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609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??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11-23/694r1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Binita Gupta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03498279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610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17390, 17391, 15169, 15812, 15926, 16342, 16343, 16433, 16886, 16888, 15470, 15527, 15528, 15529, 16014, 16015, 16016, 16508, 16509, 17949, 18147, 18148, 18149, 18203, 18204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11-23/1122r2</a:t>
            </a:r>
            <a:r>
              <a:rPr lang="en-US" sz="1200" b="0" dirty="0">
                <a:solidFill>
                  <a:schemeClr val="tx1"/>
                </a:solidFill>
              </a:rPr>
              <a:t>  [26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George Cherian			Second: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78911494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611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17284, 15244, 15743, 18218, 16296, 16461 in 11-23/1125r5 </a:t>
            </a:r>
            <a:r>
              <a:rPr lang="en-US" sz="1200" b="0" i="1" dirty="0">
                <a:solidFill>
                  <a:schemeClr val="tx1"/>
                </a:solidFill>
              </a:rPr>
              <a:t>[ 6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Rubayet Shafin			Second: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84478960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612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 in 11-23/765r1 [1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Binita Gupta			Second: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73114834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613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15285,  18090, 18091, 16485, 16684 </a:t>
            </a:r>
            <a:r>
              <a:rPr lang="en-US" sz="1200" b="0" i="1" dirty="0">
                <a:solidFill>
                  <a:schemeClr val="tx1"/>
                </a:solidFill>
              </a:rPr>
              <a:t>[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				Second: </a:t>
            </a:r>
          </a:p>
          <a:p>
            <a:pPr marL="0" indent="0"/>
            <a:r>
              <a:rPr lang="en-US" sz="1400" dirty="0"/>
              <a:t>Discussion: </a:t>
            </a:r>
            <a:endParaRPr lang="en-US" sz="1400" b="0" dirty="0"/>
          </a:p>
          <a:p>
            <a:r>
              <a:rPr lang="en-US" sz="1400" dirty="0"/>
              <a:t>Result:</a:t>
            </a:r>
            <a:endParaRPr lang="en-US" sz="1400" dirty="0">
              <a:highlight>
                <a:srgbClr val="00FF00"/>
              </a:highlight>
            </a:endParaRP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7338809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614 (Quarantine Last)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</a:t>
            </a:r>
            <a:r>
              <a:rPr lang="en-US" sz="1600" i="1" dirty="0">
                <a:solidFill>
                  <a:schemeClr val="tx1"/>
                </a:solidFill>
              </a:rPr>
              <a:t>“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REJECTED – “This CID is discussed on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Date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&gt;, in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DCN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 and the group could not reach consensus on a resolution.</a:t>
            </a:r>
            <a:r>
              <a:rPr lang="en-GB" sz="1800" i="1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SP result: </a:t>
            </a:r>
            <a:r>
              <a:rPr lang="en-GB" sz="1800" i="1" u="sng" dirty="0">
                <a:latin typeface="Times New Roman" panose="02020603050405020304" pitchFamily="18" charset="0"/>
                <a:ea typeface="Malgun Gothic" panose="020B0503020000020004" pitchFamily="34" charset="-127"/>
              </a:rPr>
              <a:t>SP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”</a:t>
            </a:r>
            <a:r>
              <a:rPr lang="en-GB" sz="18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for all the CIDs that do not have a Status of “Resolution Approved” in </a:t>
            </a:r>
            <a:r>
              <a:rPr lang="en-US" sz="16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11-23/272r</a:t>
            </a:r>
            <a:r>
              <a:rPr lang="en-US" sz="16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</a:t>
            </a:r>
            <a:r>
              <a:rPr lang="en-US" sz="1600" dirty="0">
                <a:solidFill>
                  <a:schemeClr val="tx1"/>
                </a:solidFill>
              </a:rPr>
              <a:t> and including the results from the motions ran in TGbe Joint PM1 session of Thursday (July 13, 2023)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altLang="en-US" sz="1600" b="1" dirty="0"/>
              <a:t>Where &lt;DCN&gt;, &lt;Date&gt; and &lt;SP&gt; are obtained from the rows that correspond to these </a:t>
            </a:r>
          </a:p>
          <a:p>
            <a:pPr marL="0" indent="0"/>
            <a:r>
              <a:rPr lang="en-US" altLang="en-US" sz="1600" b="1" dirty="0"/>
              <a:t>CIDs in </a:t>
            </a:r>
            <a:r>
              <a:rPr lang="en-US" altLang="en-US" sz="1600" b="1" dirty="0">
                <a:solidFill>
                  <a:srgbClr val="6B9F25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11-23/272</a:t>
            </a:r>
            <a:r>
              <a:rPr lang="en-US" altLang="en-US" sz="1600" b="1" dirty="0">
                <a:solidFill>
                  <a:srgbClr val="FF0000"/>
                </a:solidFill>
                <a:hlinkClick r:id="rId3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r33</a:t>
            </a:r>
            <a:endParaRPr lang="en-US" altLang="en-US" sz="1600" b="1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did not have consensus. These SP were ran in the last two MAC sessions (Tuesday PM2 and Wednesday PM2)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22732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15049, 15399, 17889, 15682, 15860, 15982, 18194, 16091, 18278, 16240, 18277, 16695, 17888, 17890, 17891, 18192, 18193, 18195, 18196, 18197, 18198, 18199, 18200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11-23/323r3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15185, 15186, 15187, 15290, 15291, 15292, 15293, 15353, 15493, 15189, 15508, 15509, 15510, 18280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11-23/335r2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15405, 15532, </a:t>
            </a:r>
            <a:r>
              <a:rPr lang="en-US" sz="1100" b="0" strike="sngStrike" dirty="0">
                <a:solidFill>
                  <a:srgbClr val="FF0000"/>
                </a:solidFill>
              </a:rPr>
              <a:t>18156,</a:t>
            </a:r>
            <a:r>
              <a:rPr lang="en-US" sz="1100" b="0" dirty="0">
                <a:solidFill>
                  <a:schemeClr val="tx1"/>
                </a:solidFill>
              </a:rPr>
              <a:t> 15533, </a:t>
            </a:r>
            <a:r>
              <a:rPr lang="en-US" sz="1100" b="0" strike="sngStrike" dirty="0">
                <a:solidFill>
                  <a:srgbClr val="FF0000"/>
                </a:solidFill>
              </a:rPr>
              <a:t>15534,</a:t>
            </a:r>
            <a:r>
              <a:rPr lang="en-US" sz="1100" b="0" dirty="0">
                <a:solidFill>
                  <a:schemeClr val="tx1"/>
                </a:solidFill>
              </a:rPr>
              <a:t> 15209, 16795, 16794, 16793, 16797, 16796, 16798, 15535, 18157, 15122, 15536, 16799, 16278, 16801, 16802, 16803, 15123, 15124, 15825, 16804, 16805, 16806, 17830, 17831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11-23/301r4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15357, 17485, 17487, 18081, 17546, 17554, </a:t>
            </a:r>
            <a:r>
              <a:rPr lang="en-US" sz="1100" b="0" strike="sngStrike" dirty="0">
                <a:solidFill>
                  <a:srgbClr val="FF0000"/>
                </a:solidFill>
              </a:rPr>
              <a:t>18100</a:t>
            </a:r>
            <a:r>
              <a:rPr lang="en-US" sz="1100" b="0" dirty="0">
                <a:solidFill>
                  <a:schemeClr val="tx1"/>
                </a:solidFill>
              </a:rPr>
              <a:t>, 17747, 17969, 17970, 15959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11-23/354r1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16382, 16856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11-23/348r1</a:t>
            </a:r>
            <a:r>
              <a:rPr lang="en-US" sz="1100" b="0" dirty="0">
                <a:solidFill>
                  <a:schemeClr val="tx1"/>
                </a:solidFill>
              </a:rPr>
              <a:t> &amp; 15182, 15492, 16328, 16990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11-23/343r1</a:t>
            </a:r>
            <a:r>
              <a:rPr lang="en-US" sz="1100" b="0" dirty="0">
                <a:solidFill>
                  <a:schemeClr val="tx1"/>
                </a:solidFill>
              </a:rPr>
              <a:t> &amp; 17908, 17966, 17967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11-23/344r2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Rojan Chitrakar 			Second:  Abhishek Patil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6675792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CDB687-0632-4006-A686-C12015B00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WG LB Motion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A1DBDD1-7F19-4757-B753-A2A7E1EF91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r>
              <a:rPr lang="en-US" sz="2000" dirty="0"/>
              <a:t>Having approved changes to TGbe D3.0, as defined in </a:t>
            </a:r>
            <a:r>
              <a:rPr lang="en-US" sz="20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11-22/272r</a:t>
            </a:r>
            <a:r>
              <a:rPr lang="en-US" sz="20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33</a:t>
            </a:r>
            <a:r>
              <a:rPr lang="en-US" sz="2000" dirty="0"/>
              <a:t>, in addition to motions passed during the TGbe Joint sessions of July 13</a:t>
            </a:r>
            <a:r>
              <a:rPr lang="en-US" sz="2000" baseline="30000" dirty="0"/>
              <a:t>th</a:t>
            </a:r>
            <a:r>
              <a:rPr lang="en-US" sz="2000" dirty="0"/>
              <a:t> 2023.</a:t>
            </a:r>
          </a:p>
          <a:p>
            <a:r>
              <a:rPr lang="en-US" altLang="en-US" sz="2000" dirty="0"/>
              <a:t>Instruct the editor to prepare TGbe Draft </a:t>
            </a:r>
            <a:r>
              <a:rPr lang="en-US" altLang="en-US" sz="2000" dirty="0">
                <a:solidFill>
                  <a:srgbClr val="FF0000"/>
                </a:solidFill>
              </a:rPr>
              <a:t>D4.0</a:t>
            </a:r>
          </a:p>
          <a:p>
            <a:r>
              <a:rPr lang="en-US" altLang="en-US" sz="2000" dirty="0"/>
              <a:t>Approve a </a:t>
            </a:r>
            <a:r>
              <a:rPr lang="en-US" altLang="en-US" sz="2000" dirty="0">
                <a:solidFill>
                  <a:srgbClr val="FF0000"/>
                </a:solidFill>
              </a:rPr>
              <a:t>20 </a:t>
            </a:r>
            <a:r>
              <a:rPr lang="en-US" altLang="en-US" sz="2000" dirty="0"/>
              <a:t>day Working Group Technical Letter Ballot asking the question “Should TGbe Draft 4.0 be forwarded to SA Ballot?”</a:t>
            </a:r>
          </a:p>
          <a:p>
            <a:endParaRPr lang="en-GB" altLang="en-US" sz="2000" dirty="0"/>
          </a:p>
          <a:p>
            <a:r>
              <a:rPr lang="en-GB" altLang="en-US" sz="2000" dirty="0"/>
              <a:t>Moved:,  		Seconded:</a:t>
            </a:r>
          </a:p>
          <a:p>
            <a:r>
              <a:rPr lang="en-GB" altLang="en-US" sz="2000" dirty="0"/>
              <a:t>Preliminary Result:</a:t>
            </a:r>
          </a:p>
          <a:p>
            <a:r>
              <a:rPr lang="en-GB" sz="2000" dirty="0"/>
              <a:t>Result: </a:t>
            </a:r>
            <a:endParaRPr lang="en-GB" sz="2000" dirty="0">
              <a:highlight>
                <a:srgbClr val="00FF00"/>
              </a:highlight>
            </a:endParaRPr>
          </a:p>
          <a:p>
            <a:endParaRPr lang="en-GB" altLang="en-US" sz="2000" dirty="0"/>
          </a:p>
          <a:p>
            <a:endParaRPr lang="en-GB" alt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4C8936E-98C0-41D5-BD17-E645D96AE1F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2D19F5E-206B-4A6D-B21A-F45065C632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01BC188-0DC3-468B-88B2-63081D398E1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872680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6D7EB9-A3CF-4D03-930A-9B8ADCF170B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CAD Motion (??)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946A08E-D823-4E69-9597-68FDD3954C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>
                <a:solidFill>
                  <a:schemeClr val="tx1"/>
                </a:solidFill>
              </a:rPr>
              <a:t>Approve the P802.11be Coexistence Assessment document in </a:t>
            </a:r>
            <a:r>
              <a:rPr lang="en-US" sz="2000" dirty="0">
                <a:solidFill>
                  <a:schemeClr val="tx1"/>
                </a:solidFill>
                <a:hlinkClick r:id="rId2"/>
              </a:rPr>
              <a:t>11-21/0706r8</a:t>
            </a:r>
            <a:r>
              <a:rPr lang="en-US" sz="2000" dirty="0">
                <a:solidFill>
                  <a:schemeClr val="tx1"/>
                </a:solidFill>
              </a:rPr>
              <a:t>, for inclusion in the TGbe Working Group Technical Letter Ballot</a:t>
            </a:r>
          </a:p>
          <a:p>
            <a:endParaRPr lang="en-US" sz="2000" dirty="0">
              <a:solidFill>
                <a:schemeClr val="tx1"/>
              </a:solidFill>
            </a:endParaRPr>
          </a:p>
          <a:p>
            <a:endParaRPr lang="en-US" sz="2000" dirty="0">
              <a:solidFill>
                <a:schemeClr val="tx1"/>
              </a:solidFill>
            </a:endParaRPr>
          </a:p>
          <a:p>
            <a:pPr marL="0" indent="0"/>
            <a:r>
              <a:rPr lang="en-US" sz="2000" dirty="0"/>
              <a:t>Move: 			Second:</a:t>
            </a:r>
          </a:p>
          <a:p>
            <a:pPr marL="0" indent="0"/>
            <a:r>
              <a:rPr lang="en-US" sz="2000" dirty="0"/>
              <a:t>Discussion:</a:t>
            </a:r>
            <a:endParaRPr lang="en-US" sz="2000" b="0" dirty="0"/>
          </a:p>
          <a:p>
            <a:r>
              <a:rPr lang="en-US" sz="2000" dirty="0"/>
              <a:t>Preliminary Result:</a:t>
            </a:r>
          </a:p>
          <a:p>
            <a:r>
              <a:rPr lang="en-US" sz="2000" dirty="0"/>
              <a:t>Result:</a:t>
            </a:r>
            <a:endParaRPr lang="en-US" dirty="0">
              <a:solidFill>
                <a:schemeClr val="tx1"/>
              </a:solidFill>
              <a:highlight>
                <a:srgbClr val="00FF00"/>
              </a:highlight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59C356-AC98-45E7-8A42-85E9E3B990C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464FFCD-3888-4FDB-B7B8-CC23066AB0D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68A90A4B-C4A9-45C0-A057-332A374C3CF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4113190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531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16635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11-23/0347r0</a:t>
            </a:r>
            <a:r>
              <a:rPr lang="en-US" sz="1100" b="0" dirty="0">
                <a:solidFill>
                  <a:schemeClr val="tx1"/>
                </a:solidFill>
              </a:rPr>
              <a:t> &amp; 17160, 17226, 17927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11-23/0369r0</a:t>
            </a:r>
            <a:r>
              <a:rPr lang="en-US" sz="1100" b="0" dirty="0">
                <a:solidFill>
                  <a:schemeClr val="tx1"/>
                </a:solidFill>
              </a:rPr>
              <a:t> &amp; 16454, 17194, 17195, 18332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11-23/0396r1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15054</a:t>
            </a:r>
            <a:r>
              <a:rPr lang="en-US" sz="1100" b="0" u="sng" dirty="0">
                <a:solidFill>
                  <a:srgbClr val="FF0000"/>
                </a:solidFill>
              </a:rPr>
              <a:t>15045, </a:t>
            </a:r>
            <a:r>
              <a:rPr lang="en-US" sz="1100" b="0" dirty="0">
                <a:solidFill>
                  <a:schemeClr val="tx1"/>
                </a:solidFill>
              </a:rPr>
              <a:t>15221, 15771, 16636, 17198, 17199, 17200, 17201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11-23/0422r0</a:t>
            </a:r>
            <a:r>
              <a:rPr lang="en-US" sz="1100" b="0" dirty="0">
                <a:solidFill>
                  <a:schemeClr val="tx1"/>
                </a:solidFill>
              </a:rPr>
              <a:t> &amp; 17224, 17225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11-23/0427r0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17214, 17215, 17216, 17217, 17218, 17219, 15259, 17220, 15260, 17221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11-23/0359r1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15773, 16638, 16639, 17205, 17206, 17207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11-23/0446r1</a:t>
            </a:r>
            <a:r>
              <a:rPr lang="en-US" sz="1100" b="0" dirty="0">
                <a:solidFill>
                  <a:schemeClr val="tx1"/>
                </a:solidFill>
              </a:rPr>
              <a:t> &amp; 15071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11-23/0346r2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17175, 16626, 16628, 17176, 16629, 16161, 16627, 15303, 15304, 15021, 15306, 15307, 15308, 15311, 15070, 18324, 18325, 18326, 16350, 16351, 15310, 17236, 15312, 15313, 15314, 15316, 15317, 15318, 17804, 15322, 15454, 17177, 15232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11-23/0429r2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15301, 16353, 16354, 15302, 15305, 15315, 15309, 15319, 15320, 15321, 16630, 16162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11-23/0451r2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15720, 16347, 16362, 17222, 17919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11-23/0434r1</a:t>
            </a:r>
            <a:r>
              <a:rPr lang="en-US" sz="1100" b="0" dirty="0">
                <a:solidFill>
                  <a:schemeClr val="tx1"/>
                </a:solidFill>
              </a:rPr>
              <a:t> &amp; 15281, 15282, 15468, 16645 and 17223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11-23/0472r1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Shimi Shilo			Second: Bin Tian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second PHY session of Tuesday/Wednesday.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2472664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16857, 15365, 16393, 17611, 15367, 17614, 15368, 17615, 15948, 17619, 17620, 17622, 17651, 17652, 17653, 16581, 17655, 17656, 17658, 17659, 17661, 17665, 17664, 17670, 17668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11-23/358r2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15118, 15119, 15120, 15600, 15630, 15752, 16190, 16348, 16467, 16590, 16591, 16592, 17340, 17829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11-23/351r1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15801, 17305, 17379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11-23/372r1</a:t>
            </a:r>
            <a:r>
              <a:rPr lang="en-US" sz="1100" b="0" dirty="0">
                <a:solidFill>
                  <a:schemeClr val="tx1"/>
                </a:solidFill>
              </a:rPr>
              <a:t> &amp; 16457, 15087, 15871, 16043, 16535, 16448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11-23/377r2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15116, 16579, 16580, 16859, 17648, 17650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11-23/371r1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15051, 15401, 15402, 15403, 15521, 15862, 15863, 15864, 15865, 15986, 15989, 15991, 15994, 15995, 15996, 16110, 16111, 16241, 16466, </a:t>
            </a:r>
            <a:r>
              <a:rPr lang="en-US" sz="1100" b="0" strike="sngStrike" dirty="0">
                <a:solidFill>
                  <a:srgbClr val="FF0000"/>
                </a:solidFill>
              </a:rPr>
              <a:t>16583,</a:t>
            </a:r>
            <a:r>
              <a:rPr lang="en-US" sz="1100" b="0" dirty="0">
                <a:solidFill>
                  <a:schemeClr val="tx1"/>
                </a:solidFill>
              </a:rPr>
              <a:t> 16584, 16585, 17937, 17938, 17939, 17940, 18115, 18120, 18127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11-23/360r2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Binita Gupta			Second: Abhishek Patil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6779668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15408, 18159, 16524, 15868, 18160, 16818, 16598, 16525, 16098, 16526, 17957, 17958, 16819, 16036, 16037, 15540, 16038, 16099, 16100, 16101, 16102, 16103, 16104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11-23/303r3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17483, 18259, 18080, 17904, 15162, 17761, 17594, 17610, 15366, 17612, 18087, 18088, 16453, 15949, 17634, 18093, 17882, 17660, 15007, 15008, 15966, 16080, 17863, 16753, 16754, 16178, 16179, 15394, 16757, 15603, 16760, 17819, 18271, 16762, 16763, 18248, 15968, 16764, 16765, 16180, 18241, 16181, 16766, 16767, 16768, 17915, 16770, 16771, 16769, 16773, 16772, 16776, 16182, 16188, 17823, 16788, 15605, 15857, 15977, 15606, 16789, 15979, 16089, 16090, 15978, 15858, 15859, 15981, 15683, 18174, 15567, 16968, 18175, 16969, 16970, 16971, 16973, 18176, 16974, 16076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11-23/296r3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[80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	Second:  Allan Jones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 and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88742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17275, 17276, 17278, 17279, 17280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&amp; 15039, 15983, 17389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15903, 15904, 17515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11-23/337r4</a:t>
            </a:r>
            <a:r>
              <a:rPr lang="en-US" sz="1100" b="0" dirty="0">
                <a:solidFill>
                  <a:schemeClr val="tx1"/>
                </a:solidFill>
              </a:rPr>
              <a:t> &amp; 15369, 15481, 15595, 15954, 15955, 18295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11-23/361r3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15892, 15486, 15930, 15932, 16166, 16647, 16649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11-23/362r1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17169, 17579, 17285, 17582, 17583, 17286, 17584, 16133, 16473, 17585, 15803, 15804, 17586, 17587, 17588, 17589, 15671, 16138, 15830, 16061, 15422, 15672, 15485, 16062, 17079, 16063, 17080, 17081, 17082, 15846, 15831, 16165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11-23/364r2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[32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15620, 15661, 15660, 17029, 17030, 17031 in </a:t>
            </a:r>
            <a:r>
              <a:rPr lang="en-US" sz="1100" b="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11-23/376r</a:t>
            </a:r>
            <a:r>
              <a:rPr lang="en-US" sz="1100" b="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100" b="0" dirty="0">
                <a:solidFill>
                  <a:srgbClr val="FF0000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Rubayet Shafin			Second:  Jason Y. Guo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second MAC sessions of Wednesday and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4266703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535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15717, 18292, 17411, 17412, 17413, 17414, 17415, 17417, 18002, 18286, 18287, 18288, 18289, 18290, 18291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11-23/0374r4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[15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18156, 16791, 15534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11-23/0301r5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18168 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11-23/0303r5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15356, 18258, 17613, 17864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dirty="0">
                <a:effectLst/>
                <a:ea typeface="Calibri" panose="020F0502020204030204" pitchFamily="34" charset="0"/>
                <a:hlinkClick r:id="rId5"/>
              </a:rPr>
              <a:t>11-23/</a:t>
            </a:r>
            <a:r>
              <a:rPr lang="en-US" sz="1100" b="0" dirty="0">
                <a:solidFill>
                  <a:srgbClr val="FF0000"/>
                </a:solidFill>
                <a:effectLst/>
                <a:ea typeface="Calibri" panose="020F0502020204030204" pitchFamily="34" charset="0"/>
                <a:hlinkClick r:id="rId5"/>
              </a:rPr>
              <a:t>296r4</a:t>
            </a:r>
            <a:r>
              <a:rPr lang="en-US" sz="1100" b="0" dirty="0">
                <a:solidFill>
                  <a:srgbClr val="FF0000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[8 CIDs]</a:t>
            </a:r>
            <a:endParaRPr lang="en-US" sz="1100" b="0" dirty="0">
              <a:solidFill>
                <a:schemeClr val="tx1"/>
              </a:solidFill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15044, 15882, 16915, 16256, 15561, 15883, 16916, 15490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11-23/0340r2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&amp; 15395, 15396, 15974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11-23/0368r2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[11 CIDs]</a:t>
            </a:r>
            <a:endParaRPr lang="en-US" sz="11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15286, 15944, 16582, 16577, 16578, 17321, 17322, 17323, </a:t>
            </a:r>
            <a:r>
              <a:rPr lang="en-US" sz="1100" b="0" dirty="0">
                <a:cs typeface="Times New Roman" panose="02020603050405020304" pitchFamily="18" charset="0"/>
              </a:rPr>
              <a:t>17351 in </a:t>
            </a:r>
            <a:r>
              <a:rPr lang="en-US" sz="1100" b="0" dirty="0">
                <a:cs typeface="Times New Roman" panose="02020603050405020304" pitchFamily="18" charset="0"/>
                <a:hlinkClick r:id="rId8"/>
              </a:rPr>
              <a:t>11-23/0385r2</a:t>
            </a:r>
            <a:r>
              <a:rPr lang="en-US" sz="1100" b="0" dirty="0"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effectLst/>
                <a:ea typeface="Calibri" panose="020F0502020204030204" pitchFamily="34" charset="0"/>
              </a:rPr>
              <a:t>[9 CIDs]</a:t>
            </a:r>
            <a:endParaRPr lang="en-US" sz="11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Ross Jian Yu			Second: Vishnu Ratnam 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JOINT sessions of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5891936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536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15400, 16583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11-23/0360r3</a:t>
            </a:r>
            <a:r>
              <a:rPr lang="en-US" sz="1200" b="0" i="1" dirty="0">
                <a:solidFill>
                  <a:schemeClr val="tx1"/>
                </a:solidFill>
                <a:effectLst/>
                <a:ea typeface="Calibri" panose="020F0502020204030204" pitchFamily="34" charset="0"/>
              </a:rPr>
              <a:t> 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16999, 17165, 15695, 16741, 17914, 15517, 16464, 16745, 15397, 15855, 16465, 16786, 18273, 15010, 15482, 15604, 15696, 16130, 16809, 15538, 16593, 16594, 16595, 16810, 16811, 16596, 16812, 16597, 16911, 16910, 16912, 16615, 16255, 16227, 16913, 15560, 16993, 16994, 16996, 16997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11-23/0386r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3"/>
              </a:rPr>
              <a:t>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116164, 15240, 15241, 15706, 15739, 15740, 15840, 15931, 16140, 16648, 18020, 16565, 15027, 16163, 16175, 17173, 17267, 18013, 18316</a:t>
            </a:r>
            <a:r>
              <a:rPr lang="en-US" sz="1200" b="0" dirty="0">
                <a:ea typeface="Calibri" panose="020F0502020204030204" pitchFamily="34" charset="0"/>
              </a:rPr>
              <a:t>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11-23/0394r1</a:t>
            </a:r>
            <a:endParaRPr lang="en-US" sz="1200" b="0" u="sng" dirty="0">
              <a:solidFill>
                <a:srgbClr val="0563C1"/>
              </a:solidFill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16779, 16780, 15518, 17821, 16284, 16781, 16283, 16782, 16085, 15973, 16783, 16245, 16784, 16086, 16087.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5"/>
              </a:rPr>
              <a:t>11-23/0404r1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18190, 15639, 15854, 18063, 18191,17820, 17288, 16373.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6"/>
              </a:rPr>
              <a:t>11-23/0403r1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endParaRPr lang="en-US" sz="11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Laurent Cariou			Second: Abhishek Patil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sessions of Thursday.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5432632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8E0B067-ABE7-DE05-065D-2628E6E451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2CDABE8-248C-9573-CB77-DDDB40ADCA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dirty="0">
                <a:solidFill>
                  <a:schemeClr val="tx1"/>
                </a:solidFill>
              </a:rPr>
              <a:t>Move to instruct the TGbe Editor to create IEEE802.11be D3.1 draft after incorporating the approved changes as specified in Motions 525 to 536 (motions with numerical values).</a:t>
            </a:r>
          </a:p>
          <a:p>
            <a:pPr marL="0" indent="0"/>
            <a:endParaRPr lang="en-US" sz="2400" dirty="0"/>
          </a:p>
          <a:p>
            <a:pPr marL="0" indent="0"/>
            <a:r>
              <a:rPr lang="en-US" sz="2400" dirty="0"/>
              <a:t>Move: Ross Jian Yu		Second: Abhishek Patil  </a:t>
            </a:r>
          </a:p>
          <a:p>
            <a:pPr marL="0" indent="0"/>
            <a:r>
              <a:rPr lang="en-US" sz="2400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0A92DC6-9692-872A-E6F3-45A999C3876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4034570-AF93-A8C2-F85A-37CF61CF615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CE98784-6ED3-0158-11DC-2DDDB65E97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November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68091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May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Approve a TGbe MAC (mixed mode) ad-hoc meeting on 10 to 12 May 2023, in San Jose, CA,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Kumail Haider			Second: Rubayet Shafin</a:t>
            </a:r>
          </a:p>
          <a:p>
            <a:r>
              <a:rPr lang="en-US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742521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0813" cy="1676399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altLang="en-US" sz="2800" dirty="0">
                <a:solidFill>
                  <a:srgbClr val="0000FF"/>
                </a:solidFill>
                <a:latin typeface="Arial Black" panose="020B0A04020102020204" pitchFamily="34" charset="0"/>
              </a:rPr>
              <a:t>IEEE 802.11 TGbe: Enhancements for Extremely High Throughput (EHT) WLAN Task Group</a:t>
            </a:r>
            <a:endParaRPr lang="en-GB" sz="2800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xfrm>
            <a:off x="685800" y="2743201"/>
            <a:ext cx="7770813" cy="3732212"/>
          </a:xfrm>
          <a:ln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4000" dirty="0">
                <a:latin typeface="Arial" panose="020B0604020202020204" pitchFamily="34" charset="0"/>
              </a:rPr>
              <a:t>Motions List from March 2023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latin typeface="Arial" panose="020B0604020202020204" pitchFamily="34" charset="0"/>
            </a:endParaRP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Chair: Alfred Asterjadhi (Qualcomm Inc.)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Laurent Cariou (Intel)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Vice Chair: Matthew Fischer (Broadcom)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Secretary: Jason Y. Guo (Huawei)</a:t>
            </a:r>
          </a:p>
          <a:p>
            <a:pPr algn="ctr">
              <a:lnSpc>
                <a:spcPct val="90000"/>
              </a:lnSpc>
              <a:buFontTx/>
              <a:buNone/>
            </a:pPr>
            <a:r>
              <a:rPr lang="en-US" altLang="en-US" sz="2000" dirty="0">
                <a:solidFill>
                  <a:schemeClr val="tx1"/>
                </a:solidFill>
                <a:latin typeface="Arial" panose="020B0604020202020204" pitchFamily="34" charset="0"/>
              </a:rPr>
              <a:t>Technical Editor: Edward Au (Huawei)</a:t>
            </a:r>
          </a:p>
          <a:p>
            <a:pPr algn="ctr">
              <a:lnSpc>
                <a:spcPct val="90000"/>
              </a:lnSpc>
              <a:buFontTx/>
              <a:buNone/>
            </a:pPr>
            <a:endParaRPr lang="en-US" altLang="en-US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4565958B-DD30-4EE7-AF20-DC550898176B}"/>
              </a:ext>
            </a:extLst>
          </p:cNvPr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July Ad-Hoc (TBD)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/>
              <a:t>Approve a TGbe MAC (mixed mode) ad-hoc meeting on July </a:t>
            </a:r>
            <a:r>
              <a:rPr lang="en-US" altLang="en-US" dirty="0">
                <a:solidFill>
                  <a:schemeClr val="tx1"/>
                </a:solidFill>
              </a:rPr>
              <a:t>6-8,</a:t>
            </a:r>
            <a:r>
              <a:rPr lang="en-US" altLang="en-US" dirty="0"/>
              <a:t> 2023, in </a:t>
            </a:r>
            <a:r>
              <a:rPr lang="en-US" altLang="en-US" dirty="0">
                <a:solidFill>
                  <a:srgbClr val="FF0000"/>
                </a:solidFill>
              </a:rPr>
              <a:t>TBD, Europe</a:t>
            </a:r>
            <a:r>
              <a:rPr lang="en-US" altLang="en-US" dirty="0"/>
              <a:t>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			Second:</a:t>
            </a:r>
          </a:p>
          <a:p>
            <a:r>
              <a:rPr lang="en-US" dirty="0"/>
              <a:t>Discussion:</a:t>
            </a:r>
          </a:p>
          <a:p>
            <a:r>
              <a:rPr lang="en-US" sz="2400" dirty="0"/>
              <a:t>Result: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7709935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April 19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2000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363504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15524, 15526, 15599, 15823, 15847, 16009, 16010, 16112, 16503, 16505, 16507, 17828, 17944, 18142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11-23/501r3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15889, 17004, 17005, 15125, 15419, 15602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11-23/308r1</a:t>
            </a:r>
            <a:r>
              <a:rPr lang="en-US" sz="1100" b="0" dirty="0">
                <a:solidFill>
                  <a:schemeClr val="tx1"/>
                </a:solidFill>
              </a:rPr>
              <a:t> &amp; 16576, 15111, 15650, 15891, 17906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11-23/363r2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15247, 15252, 17027, 17028, 17235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11-23/443r1</a:t>
            </a:r>
            <a:r>
              <a:rPr lang="en-US" sz="1100" b="0" dirty="0">
                <a:solidFill>
                  <a:schemeClr val="tx1"/>
                </a:solidFill>
              </a:rPr>
              <a:t> &amp; 18067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11-23/335r4</a:t>
            </a:r>
            <a:r>
              <a:rPr lang="en-US" sz="1100" b="0" dirty="0">
                <a:solidFill>
                  <a:schemeClr val="tx1"/>
                </a:solidFill>
              </a:rPr>
              <a:t> &amp; 17892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11-23/323r5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17306, 17381, 17382, 17383, 17384, 17385, 17386, 18052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11-23/457r2</a:t>
            </a:r>
            <a:r>
              <a:rPr lang="en-US" sz="1100" b="0" dirty="0">
                <a:solidFill>
                  <a:schemeClr val="tx1"/>
                </a:solidFill>
              </a:rPr>
              <a:t> &amp; 17538, 15928, 16435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11-23/354r3</a:t>
            </a:r>
            <a:r>
              <a:rPr lang="en-US" sz="1100" b="0" dirty="0">
                <a:solidFill>
                  <a:schemeClr val="tx1"/>
                </a:solidFill>
              </a:rPr>
              <a:t> &amp; 16558, 15624, 17865, 15648, 16937, 15625, 16938, 15829, 16939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11-23/310r2</a:t>
            </a:r>
            <a:r>
              <a:rPr lang="en-US" sz="1100" b="0" dirty="0">
                <a:solidFill>
                  <a:schemeClr val="tx1"/>
                </a:solidFill>
              </a:rPr>
              <a:t> &amp; 16233, 16251, 16252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11-23/545r0</a:t>
            </a:r>
            <a:r>
              <a:rPr lang="en-US" sz="1100" b="0" dirty="0">
                <a:solidFill>
                  <a:schemeClr val="tx1"/>
                </a:solidFill>
              </a:rPr>
              <a:t> 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15075, 15077, 15563, 15645, 16055, 16675, 16555, 16469, 15109, 16917, 15562, 15591, 15884, 16259, 15590, 15592, 16554, 16918, 16232, 15483, 15112, 16616, 16919, 15885, 15080, 16056, 15076, 16260, 16556, 16920, 16921, 16557, 16617, 15078, 16470, 18059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11-23/340r5</a:t>
            </a:r>
            <a:r>
              <a:rPr lang="en-US" sz="1100" b="0" dirty="0">
                <a:solidFill>
                  <a:srgbClr val="FF0000"/>
                </a:solidFill>
              </a:rPr>
              <a:t>*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Stephen McCann			Second: Edward Au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*changes related to “(s)” for multiple links are not part of the motioned text.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March 27 and 29,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2256188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539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15899, 17430, 16248, 16249, 15900, 17431, 17432, 17433, 17434, 17435, 17436 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hlinkClick r:id="rId2"/>
              </a:rPr>
              <a:t>11-23/516r2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17041, 17271, 17980, 17042, 17272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11-23/558r3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17903, 17437, 17438, 17439, 17440, 17441, 17442, 16129, 17443, 17444, 17445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11-23/517r2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15942, 15354, 15693, 15694, 16367, 17965, 17673, 15371, 15370, 17675, 17676, 17781, 17782, 15383, 15384, 15385, 15386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11-23/329r1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16702, 17371, 15428, 15430, 15431, 15432, 15584, 15433, 15434, 15435, 15436, 15441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11-23/330r2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15089, 16475, 16476, 17909, 17744, 15092, 17746, 16820, 16599, 16600, 16601, 16822, 16823, 18276, 16530, 16825, 16826, 15086, 16602, 15826, 17293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11-23/499r1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John Wullert			Second: Ross Jian Yu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conf calls of April 5,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0993141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16923, 16924, 16927, 15886, 16929, 16930, 16931, 17857, 16926, 15026, 16680, 16620, 16679, 16621, 16932, 15105, 16925, 18058, 15622, 15230, 15618, 15730, 16922, 15621, 15061, 15451, 15611, 16933, 16934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11-23/437r3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16828, 15056, 16603, 16604, 17962, 16605, 16606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11-23/387r1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15083, 16040, 15544, 16528, 16529, 17745, 15091, 17740, 15376, 17741, 16531, 17292, 18267, 15545, 16532, 16533, 16534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11-23/504r1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16228, 16213, 16214, 16229, 16230,16254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11-23/546r5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Minyoung Park			Second: Stephen McCann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06,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7596035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541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16710, 15424</a:t>
            </a:r>
            <a:r>
              <a:rPr lang="en-US" sz="1200" b="0" i="1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John Wullert				Second: Edward Au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445139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B0CA103-7724-A4DB-8C7B-26A8C86DC2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542 (PHY-ERRATA)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03EEDB6-AA89-062D-9783-9F6282A8808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18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200" dirty="0">
                <a:solidFill>
                  <a:schemeClr val="tx1"/>
                </a:solidFill>
              </a:rPr>
              <a:t>15323 in </a:t>
            </a:r>
            <a:r>
              <a:rPr lang="en-US" sz="1200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11-23/429r</a:t>
            </a:r>
            <a:r>
              <a:rPr lang="en-US" sz="1200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3</a:t>
            </a:r>
            <a:r>
              <a:rPr lang="en-US" sz="1200" i="1" dirty="0">
                <a:solidFill>
                  <a:schemeClr val="tx1"/>
                </a:solidFill>
              </a:rPr>
              <a:t> </a:t>
            </a:r>
            <a:r>
              <a:rPr lang="en-US" sz="1200" dirty="0">
                <a:solidFill>
                  <a:schemeClr val="tx1"/>
                </a:solidFill>
              </a:rPr>
              <a:t>and classify 15232 as unresolved </a:t>
            </a:r>
            <a:r>
              <a:rPr lang="en-US" sz="120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800" b="1" dirty="0"/>
              <a:t>and incorporate the text changes into the latest TGbe draft.</a:t>
            </a:r>
          </a:p>
          <a:p>
            <a:pPr marL="0" indent="0"/>
            <a:endParaRPr lang="en-US" altLang="en-US" sz="1800" b="1" dirty="0"/>
          </a:p>
          <a:p>
            <a:pPr marL="0" indent="0"/>
            <a:r>
              <a:rPr lang="en-US" sz="1800" dirty="0"/>
              <a:t>Move: Edward Au				Second: Rui Yang  </a:t>
            </a:r>
          </a:p>
          <a:p>
            <a:pPr marL="0" indent="0"/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800" dirty="0"/>
          </a:p>
          <a:p>
            <a:r>
              <a:rPr lang="en-US" sz="1400" b="0" dirty="0"/>
              <a:t>Note: CR for 15323 obtained majority support during the SP phase, however the CID list that was included in the SP/motion was incorrect. This motion fixes the issue by points to the correct CR for the specific CID and releases CID 15232 which is still to be resolved.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D86D9DD-445C-7B34-76A8-D22B47AFE2D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718219-556E-BC7C-3151-9DA08224E56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47C05CB-75E2-804F-A81C-9B32B78C70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April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33812413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16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96212067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March plenary: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https://mentor.ieee.org/802.11/dcn/23/11-23-0413-00-00be-tgbe-march-2023-meeting-minutes.docx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Mar-May: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https://mentor.ieee.org/802.11/dcn/23/11-23-0640-02-00be-mar-may-tgbe-teleconference-minutes.docx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Allan Jones			Second: Jason Y. Guo</a:t>
            </a:r>
          </a:p>
          <a:p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366146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16843, 15551, 15552, 16047, 15379, 15410, 16841, 16842, 16543, 16544, 16545, 15546, 16832, 17330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11-23/541r4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15288, 15289, 16715, 17951, 15003, 16751, 16752, 15543, 16527, 16821, 18164, 16831, 17295, 15279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11-23/547r3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[14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17326, 17327, 16687, 16686, 18244, 16253, 15141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11-23/552r3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17331, 15052, 16486, 17334, 18129, 16487, 15522, 17942, 15132, 16003, 17943, 15135, 17335, 16696, 18131, 15637, 17824, 15597, 16488, 16489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11-23/588r2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15820, 18137, 18138, 16496, 16497, 17826, 17339, 18140, 15455, 16007, 16498, 15598, 15678, 16499, 17360, 16008, 16500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11-23/590r2</a:t>
            </a:r>
            <a:r>
              <a:rPr lang="en-US" sz="1100" b="0" dirty="0">
                <a:solidFill>
                  <a:schemeClr val="tx1"/>
                </a:solidFill>
              </a:rPr>
              <a:t> &amp; 18139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11-23/590r3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	Second: Liwen Chu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10, 2023, and April 12,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864005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14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1916501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544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17161 in </a:t>
            </a:r>
            <a:r>
              <a:rPr lang="en-US" sz="1100" b="0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11-23/603r1</a:t>
            </a:r>
            <a:r>
              <a:rPr lang="en-US" sz="1100" b="0" dirty="0">
                <a:solidFill>
                  <a:schemeClr val="tx1"/>
                </a:solidFill>
                <a:ea typeface="Calibri" panose="020F0502020204030204" pitchFamily="34" charset="0"/>
                <a:cs typeface="Times New Roman" panose="02020603050405020304" pitchFamily="18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17075, 17076, 17077, 17252, 17253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11-23/566r2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 &amp; </a:t>
            </a:r>
            <a:r>
              <a:rPr lang="en-US" sz="1100" b="0" dirty="0">
                <a:solidFill>
                  <a:schemeClr val="tx1"/>
                </a:solidFill>
              </a:rPr>
              <a:t>17043, 17044, 17045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11-23/639r2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15215, 15216, 15217, 15265, 15266, 15267, 15270, 15271, 15273, 15274, 17111, 17112, 17113, 17114, 17115, 17116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11-23/635r4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[16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Allan Jones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Joint conf call of April 19,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9779141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545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16374, 16184, 17822, 16088, 15172, 16185, 16375, 16787, 16376, 15856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11-23/513r1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15601, 16017, </a:t>
            </a:r>
            <a:r>
              <a:rPr lang="en-US" sz="1100" b="0" strike="sngStrike" dirty="0">
                <a:solidFill>
                  <a:srgbClr val="FF0000"/>
                </a:solidFill>
              </a:rPr>
              <a:t>16018,</a:t>
            </a:r>
            <a:r>
              <a:rPr lang="en-US" sz="1100" b="0" dirty="0">
                <a:solidFill>
                  <a:schemeClr val="tx1"/>
                </a:solidFill>
              </a:rPr>
              <a:t> 16019, 18152, 18153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11-23/593r2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15004, 16028, 16029, 16194, 17290, 16195, 16030, 16032, 16033, 16515, 16516, 16517, 16518, 17895, 16519, 17896, 16808, 17289, 17836, 17291, 17832, 16814, 17897, 16034, 18262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11-23/562r2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18336, 16914, 18054, 18053, 18055, 18056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11-23/579r3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John Wullert			Second: Peshal Nayak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10, 2023, and April 12,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4044760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546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16637, 16640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11-23/0507r0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15280, 15716, 17227, 16266, 16955, 17228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11-23/0613r3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15745, 15746, 15747, 15748, 17629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11-23/0614r0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15035, 17230, 17625, 17632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11-23/0615r2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Mengshi Hu 			Second: Ross J. Yu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PHY conf call of April 24</a:t>
            </a:r>
            <a:r>
              <a:rPr lang="en-US" sz="1200" i="1" baseline="30000" dirty="0"/>
              <a:t>th</a:t>
            </a:r>
            <a:r>
              <a:rPr lang="en-US" sz="1200" i="1" dirty="0"/>
              <a:t>, 2023.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6800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547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</a:rPr>
              <a:t>16903, 18315, 17854, 16414, 16897, 16896, 16898, 16901, 16902, 16319, 16396, 18263, 16904, 15093, 15557, 16905, 15558, 16906, 16907, 15616 in </a:t>
            </a:r>
            <a:r>
              <a:rPr lang="en-US" sz="1100" b="0" dirty="0">
                <a:effectLst/>
                <a:ea typeface="Calibri" panose="020F0502020204030204" pitchFamily="34" charset="0"/>
                <a:hlinkClick r:id="rId2"/>
              </a:rPr>
              <a:t>11-23/0605r2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16727, 16732, 17961, 18318, 15963, 17806, 18304, 17797, 15937, 15938, 15939, 15048, 17809, 16653, 16722, 16724, 17811, 15810, 15006, 16728, 18247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11-23/0604r3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15416, 15874, 16048, 16050, 16051, </a:t>
            </a:r>
            <a:r>
              <a:rPr lang="en-US" sz="1100" b="0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16052,</a:t>
            </a: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16053, 16450, 16867, 16868, 16869, 16872, 16874, 16875, 17873, 17874, 17324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11-23/0560r2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17484, 17671, 17760, 15976, 15398, 15980, 16967, 15447, 15448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11-23/0300r1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[9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	Second: Yanjun Sun 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April 24, 2023, and April 26, 2023.</a:t>
            </a:r>
          </a:p>
          <a:p>
            <a:r>
              <a:rPr lang="en-US" sz="1200" b="0" dirty="0">
                <a:solidFill>
                  <a:srgbClr val="FF0000"/>
                </a:solidFill>
              </a:rPr>
              <a:t>CID 16052 was in the SP list but there was no proposed resolution in the doc. Removed. Will be solved later.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1702092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15346, 17974, 16747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11-23/547r4</a:t>
            </a:r>
            <a:r>
              <a:rPr lang="en-US" sz="1100" b="0" dirty="0">
                <a:solidFill>
                  <a:schemeClr val="tx1"/>
                </a:solidFill>
              </a:rPr>
              <a:t> 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18189, 16081, 16755, 16236, 16237, 16756, 16758, 18270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11-23/643r5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17524, 17525, 17526, and 17527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11-23/709r1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15498, 15961, 16231, 17783, 17784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11-23/703r1</a:t>
            </a:r>
            <a:r>
              <a:rPr lang="en-US" sz="1100" b="0" dirty="0">
                <a:solidFill>
                  <a:srgbClr val="FF0000"/>
                </a:solidFill>
              </a:rPr>
              <a:t>*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i="1" dirty="0">
              <a:solidFill>
                <a:srgbClr val="FF0000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Rubayet Shafin			Second: Jason Y. Guo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May 4, 2023.</a:t>
            </a:r>
          </a:p>
          <a:p>
            <a:r>
              <a:rPr lang="en-US" sz="1200" b="0" dirty="0">
                <a:solidFill>
                  <a:srgbClr val="FF0000"/>
                </a:solidFill>
              </a:rPr>
              <a:t>R1 of the document was not in the server at the time of motion prep. Double check prior to running.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8141846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549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15082, 15081, 16928, 16689, 17250, 17251, 15058, 15417 in </a:t>
            </a:r>
            <a:r>
              <a:rPr lang="en-US" sz="1100" b="0" dirty="0">
                <a:hlinkClick r:id="rId2"/>
              </a:rPr>
              <a:t>11-23/572r2</a:t>
            </a:r>
            <a:r>
              <a:rPr lang="en-US" sz="1100" b="0" dirty="0"/>
              <a:t> &amp; 15392, 17282, 15479 in </a:t>
            </a:r>
            <a:r>
              <a:rPr lang="en-US" sz="1100" b="0" dirty="0">
                <a:hlinkClick r:id="rId3"/>
              </a:rPr>
              <a:t>11-23/678r3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17310, 16202, 17311, 17126, 17127, 15582, 17313, 17128, 16204 in </a:t>
            </a:r>
            <a:r>
              <a:rPr lang="en-US" sz="1100" b="0" dirty="0">
                <a:hlinkClick r:id="rId4"/>
              </a:rPr>
              <a:t>11-23/304r3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16136, 17790, 17791, 18005 in </a:t>
            </a:r>
            <a:r>
              <a:rPr lang="en-US" sz="1100" b="0" dirty="0">
                <a:hlinkClick r:id="rId5"/>
              </a:rPr>
              <a:t>11-23/559r3</a:t>
            </a:r>
            <a:r>
              <a:rPr lang="en-US" sz="1100" b="0" dirty="0"/>
              <a:t> &amp; 15965 in </a:t>
            </a:r>
            <a:r>
              <a:rPr lang="en-US" sz="1100" b="0" dirty="0">
                <a:hlinkClick r:id="rId6"/>
              </a:rPr>
              <a:t>11-23/600r0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15059, 16174, 16281, 16294, 16463, 18313, 15477, 15568, 15569, 16979, 16980, 16982, 16983, 16984, 16985, 16987 in </a:t>
            </a:r>
            <a:r>
              <a:rPr lang="en-US" sz="1100" b="0" dirty="0">
                <a:hlinkClick r:id="rId7"/>
              </a:rPr>
              <a:t>11-23/696r2</a:t>
            </a:r>
            <a:r>
              <a:rPr lang="en-US" sz="1100" b="0" dirty="0"/>
              <a:t> </a:t>
            </a:r>
            <a:r>
              <a:rPr lang="en-US" sz="1100" b="0" i="1" dirty="0"/>
              <a:t>[16 CIDs]</a:t>
            </a:r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Laurent Cariou			Second: Minyoung Park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1 AM1 and AM2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312649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15030, 15036, 15037, 17264, 17265, 17605, 15806, 15909, 17298, 17599, 17907, 17163, 17263, 17297, 17598, 17302, 17604, 17597, 17600, 17602, 17603, 17606, 17607, 17608, 17609 in </a:t>
            </a:r>
            <a:r>
              <a:rPr lang="en-US" sz="1100" b="0" dirty="0">
                <a:hlinkClick r:id="rId2"/>
              </a:rPr>
              <a:t>11-23/692r1</a:t>
            </a:r>
            <a:r>
              <a:rPr lang="en-US" sz="1100" b="0" dirty="0"/>
              <a:t> </a:t>
            </a:r>
            <a:r>
              <a:rPr lang="en-US" sz="1100" b="0" i="1" dirty="0"/>
              <a:t>[25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17963, 16829, 15872, 16537, 16538, 16539, 16540, 16436, 16046, 16830, 16541, 16542, 15102, 16437, 17294 in </a:t>
            </a:r>
            <a:r>
              <a:rPr lang="en-US" sz="1100" b="0" dirty="0">
                <a:hlinkClick r:id="rId3"/>
              </a:rPr>
              <a:t>11-23/658r3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16612, 16613, 16614, 16381, 16550, 15642, 16551, 16552, 16852, 16853, 16854, 16855, 15687, 15684 in </a:t>
            </a:r>
            <a:r>
              <a:rPr lang="en-US" sz="1100" b="0" dirty="0">
                <a:hlinkClick r:id="rId4"/>
              </a:rPr>
              <a:t>11-23/690r2</a:t>
            </a:r>
            <a:r>
              <a:rPr lang="en-US" sz="1100" b="0" dirty="0"/>
              <a:t> </a:t>
            </a:r>
            <a:r>
              <a:rPr lang="en-US" sz="1100" b="0" i="1" dirty="0"/>
              <a:t>[14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15064, 15414, 15415, 15555, 15556, 15643, 16276, 16858, 16860, 16861, 16862, 16863, 16864, 17872, 18302 in </a:t>
            </a:r>
            <a:r>
              <a:rPr lang="en-US" sz="1100" b="0" dirty="0">
                <a:hlinkClick r:id="rId5"/>
              </a:rPr>
              <a:t>11-23/723r1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15050, 15984, 16092, 16093, 17488 in </a:t>
            </a:r>
            <a:r>
              <a:rPr lang="en-US" sz="1100" b="0" dirty="0">
                <a:hlinkClick r:id="rId6"/>
              </a:rPr>
              <a:t>11-23/688r1</a:t>
            </a:r>
            <a:r>
              <a:rPr lang="en-US" sz="1100" b="0" dirty="0"/>
              <a:t> &amp; 15852, 15853, 16083, 16084, 16775, 17916, 18242 in </a:t>
            </a:r>
            <a:r>
              <a:rPr lang="en-US" sz="1100" b="0" dirty="0">
                <a:hlinkClick r:id="rId7"/>
              </a:rPr>
              <a:t>11-23/714r4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15065, 16096 in </a:t>
            </a:r>
            <a:r>
              <a:rPr lang="en-US" sz="1100" b="0" dirty="0">
                <a:hlinkClick r:id="rId8"/>
              </a:rPr>
              <a:t>11-23/713r2</a:t>
            </a:r>
            <a:r>
              <a:rPr lang="en-US" sz="1100" b="0" dirty="0"/>
              <a:t> &amp; 15504, 17353 in </a:t>
            </a:r>
            <a:r>
              <a:rPr lang="en-US" sz="1100" b="0" dirty="0">
                <a:hlinkClick r:id="rId9"/>
              </a:rPr>
              <a:t>11-23/752r2</a:t>
            </a:r>
            <a:r>
              <a:rPr lang="en-US" sz="1100" b="0" dirty="0"/>
              <a:t> &amp; 17001, 17002, 17003, 16344 in </a:t>
            </a:r>
            <a:r>
              <a:rPr lang="en-US" sz="1100" b="0" dirty="0">
                <a:hlinkClick r:id="rId10"/>
              </a:rPr>
              <a:t>11-23/753r2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Laurent Cariou			Second: Liwen Chu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1 PM1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47429456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551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16369, 16739, 17164, 17245, 18188, 17861, 18112, 16370, 15675, 15224, 15225, 15724, 15725, 17862, 16743, 15178, 16371, 15811, 15850, 16372, 16744, 17246, 17247, 16746, 17818, 17979 in </a:t>
            </a:r>
            <a:r>
              <a:rPr lang="en-US" sz="1100" b="0" dirty="0">
                <a:hlinkClick r:id="rId2"/>
              </a:rPr>
              <a:t>11-23/627r3</a:t>
            </a:r>
            <a:r>
              <a:rPr lang="en-US" sz="1100" b="0" dirty="0"/>
              <a:t> </a:t>
            </a:r>
            <a:r>
              <a:rPr lang="en-US" sz="1100" b="0" i="1" dirty="0"/>
              <a:t>[26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17843, 16193, 15019, 15640, 16844, 17364, 18253, 15488, 16846, 16847, 16848, 16849, 15873, 17366, 16547, 16380, 16609, 16610, 16548, 16611, 15689, 16851, 16549 in </a:t>
            </a:r>
            <a:r>
              <a:rPr lang="en-US" sz="1100" b="0" dirty="0">
                <a:hlinkClick r:id="rId3"/>
              </a:rPr>
              <a:t>11-23/638r2</a:t>
            </a:r>
            <a:r>
              <a:rPr lang="en-US" sz="1100" b="0" dirty="0"/>
              <a:t> </a:t>
            </a:r>
            <a:r>
              <a:rPr lang="en-US" sz="1100" b="0" i="1" dirty="0"/>
              <a:t>[23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Ming Gan			Second: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1 PM1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1814720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17517 17518 17519 17520 17521 17522 17523 in </a:t>
            </a:r>
            <a:r>
              <a:rPr lang="en-US" sz="1100" b="0" dirty="0">
                <a:hlinkClick r:id="rId2"/>
              </a:rPr>
              <a:t>11-23/760r1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15226, 15644, 15813, 16316, 16318, 16336, 16893 in </a:t>
            </a:r>
            <a:r>
              <a:rPr lang="en-US" sz="1100" b="0" dirty="0">
                <a:hlinkClick r:id="rId3"/>
              </a:rPr>
              <a:t>11-23/694r0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15380 17770 17771 17772 15381 17773 in </a:t>
            </a:r>
            <a:r>
              <a:rPr lang="en-US" sz="1100" b="0" dirty="0">
                <a:hlinkClick r:id="rId4"/>
              </a:rPr>
              <a:t>11-23/695r1</a:t>
            </a:r>
            <a:r>
              <a:rPr lang="en-US" sz="1100" b="0" dirty="0"/>
              <a:t> &amp; 16018, 16020, 16510, 18154 in </a:t>
            </a:r>
            <a:r>
              <a:rPr lang="en-US" sz="1100" b="0" dirty="0">
                <a:hlinkClick r:id="rId5"/>
              </a:rPr>
              <a:t>11-23/593r5</a:t>
            </a:r>
            <a:r>
              <a:rPr lang="en-US" sz="1100" b="0" dirty="0"/>
              <a:t> </a:t>
            </a:r>
            <a:r>
              <a:rPr lang="en-US" sz="1100" b="0" i="1" dirty="0"/>
              <a:t>[10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16957, 18169, 16956, 16958, 15227, 15228, 15727, 15728, 15887, 16107, 17359, 15565,15566, 18171, 18243, 15920, 16427, 16959, 16960, 16961, 16962, 18170, 17918, 18061 in </a:t>
            </a:r>
            <a:r>
              <a:rPr lang="en-US" sz="1100" b="0" dirty="0">
                <a:hlinkClick r:id="rId6"/>
              </a:rPr>
              <a:t>11-23/395r3</a:t>
            </a:r>
            <a:r>
              <a:rPr lang="en-US" sz="1100" b="0" dirty="0"/>
              <a:t> </a:t>
            </a:r>
            <a:r>
              <a:rPr lang="en-US" sz="1100" b="0" i="1" dirty="0"/>
              <a:t>[24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Arik Klein			Second: James Yee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2 AM1 and AM2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9624319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17120 17368 17121 17122 17123 16250 17124 17369 17125 in </a:t>
            </a:r>
            <a:r>
              <a:rPr lang="en-US" sz="1100" b="0" dirty="0">
                <a:hlinkClick r:id="rId2"/>
              </a:rPr>
              <a:t>11-23/746r1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15126, 15127, 16280, 16301, </a:t>
            </a:r>
            <a:r>
              <a:rPr lang="en-US" sz="1100" b="0" strike="sngStrike" dirty="0">
                <a:solidFill>
                  <a:srgbClr val="FF0000"/>
                </a:solidFill>
              </a:rPr>
              <a:t>16314,</a:t>
            </a:r>
            <a:r>
              <a:rPr lang="en-US" sz="1100" b="0" dirty="0"/>
              <a:t> 16315, 16876, 16877, 16878, 16880, 17875, 18207 in </a:t>
            </a:r>
            <a:r>
              <a:rPr lang="en-US" sz="1100" b="0" dirty="0">
                <a:hlinkClick r:id="rId3"/>
              </a:rPr>
              <a:t>11-23/706r0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15167 15387 15962 17785 17786 17787 17788 17789 in </a:t>
            </a:r>
            <a:r>
              <a:rPr lang="en-US" sz="1100" b="0" dirty="0">
                <a:hlinkClick r:id="rId4"/>
              </a:rPr>
              <a:t>11-23/704r1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/>
              <a:t>15641, 15905, 17578, 15238, 15737, 15652, 15653, 16169, 16405, 16148, 17170, 15835 in </a:t>
            </a:r>
            <a:r>
              <a:rPr lang="en-US" sz="1100" b="0" dirty="0">
                <a:hlinkClick r:id="rId5"/>
              </a:rPr>
              <a:t>11-23/754r1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Ming Gan			Second: 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MAC ad-hoc conf calls of Day 2 PM1 and PM2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725548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January interim: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https://mentor.ieee.org/802.11/dcn/23/11-23-0096-01-00be-tgbe-january-2023-meeting-minutes.docx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Jan-Mar: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https://mentor.ieee.org/802.11/dcn/23/11-23-0327-01-00be-jan-mar-tgbe-teleconference-minutes.docx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Jason Y. Guo			Second: Srinivas Kandala</a:t>
            </a:r>
          </a:p>
          <a:p>
            <a:r>
              <a:rPr lang="en-US" sz="1800" dirty="0"/>
              <a:t>Discussion: None.</a:t>
            </a:r>
          </a:p>
          <a:p>
            <a:pPr marL="0" indent="0"/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 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4061158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17303, 17378, 17377, 17304, 17528, 17905, 18082, 17537, 17536, 18083, 17535, 18084, 17542, 17539, 17543, 17544, 17540, 15131, 17561, 17562, 17564, 18085, 17563, 17565, 17566, 18086, 17568, 17878, 17569, 17570, 17571, 17572, 15907, 17879, 17880, 17573, 15946, 17590, 17591, 18096, 18098, 17348, 17349, 17748, 18101, 18102, 17749, 18103, 18104, 17750, 18109 in </a:t>
            </a:r>
            <a:r>
              <a:rPr lang="en-US" sz="1100" b="0" dirty="0">
                <a:hlinkClick r:id="rId2"/>
              </a:rPr>
              <a:t>11-23/792r2</a:t>
            </a:r>
            <a:r>
              <a:rPr lang="en-US" sz="1100" b="0" dirty="0"/>
              <a:t> </a:t>
            </a:r>
            <a:r>
              <a:rPr lang="en-US" sz="1100" b="0" i="1" dirty="0"/>
              <a:t>[51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15011, 15012, 15024, 15378, 15807, 15808, 15809, 16079, 16134, 17646, 18014, 18041, 18042, 18043, 18045, 18046, 18047, 18048, 18049 in </a:t>
            </a:r>
            <a:r>
              <a:rPr lang="en-US" sz="1100" b="0" dirty="0">
                <a:hlinkClick r:id="rId3"/>
              </a:rPr>
              <a:t>11-23/722r4</a:t>
            </a:r>
            <a:r>
              <a:rPr lang="en-US" sz="1100" b="0" dirty="0"/>
              <a:t> </a:t>
            </a:r>
            <a:r>
              <a:rPr lang="en-US" sz="1100" b="0" i="1" dirty="0"/>
              <a:t>[19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15495, 15496, 16257, 16364, 16388, 18073, 18074, 18075, 18076, 18077, 16246, 16320</a:t>
            </a:r>
            <a:r>
              <a:rPr lang="en-US" sz="1100" b="0" i="1" dirty="0"/>
              <a:t> </a:t>
            </a:r>
            <a:r>
              <a:rPr lang="en-US" sz="1100" b="0" dirty="0"/>
              <a:t>in </a:t>
            </a:r>
            <a:r>
              <a:rPr lang="en-US" sz="1100" b="0" dirty="0">
                <a:hlinkClick r:id="rId4"/>
              </a:rPr>
              <a:t>11-23/721r2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16520, 17833, 16521, 16815, 18296, 17834, 16522, 18297, 16523, 18298, 16816, 17881, 18251, 18300, 16817, 15406, 15539, 18252, 15407 in </a:t>
            </a:r>
            <a:r>
              <a:rPr lang="en-US" sz="1100" b="0" dirty="0">
                <a:hlinkClick r:id="rId5"/>
              </a:rPr>
              <a:t>11-23/790r2</a:t>
            </a:r>
            <a:r>
              <a:rPr lang="en-US" sz="1100" b="0" dirty="0"/>
              <a:t> </a:t>
            </a:r>
            <a:r>
              <a:rPr lang="en-US" sz="1100" b="0" i="1" dirty="0"/>
              <a:t>[19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16940, 16941, 16560, 16942, 16561, 16943, 16944, 15915, 16618, 16945 in </a:t>
            </a:r>
            <a:r>
              <a:rPr lang="en-US" sz="1100" b="0" dirty="0">
                <a:hlinkClick r:id="rId6"/>
              </a:rPr>
              <a:t>11-23/366r3</a:t>
            </a:r>
            <a:r>
              <a:rPr lang="en-US" sz="1100" b="0" dirty="0"/>
              <a:t> &amp; 16379 in </a:t>
            </a:r>
            <a:r>
              <a:rPr lang="en-US" sz="1100" b="0" dirty="0">
                <a:hlinkClick r:id="rId7"/>
              </a:rPr>
              <a:t>11-23/300r2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James Yee			Second: Yunbo Li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3 AM1 of the MAC ad-hoc.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5932674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555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15163, 15164, 15165, 15166, 15361, 15364, 15456, 17262, 17530, 17531, 17532, 17574, 17575, 17752, 17753, 17754, 17756, 17757, 17762, 17763, 17971, 17999, 18000 in </a:t>
            </a:r>
            <a:r>
              <a:rPr lang="en-US" sz="1100" b="0" dirty="0">
                <a:hlinkClick r:id="rId2"/>
              </a:rPr>
              <a:t>11-23/733r3</a:t>
            </a:r>
            <a:r>
              <a:rPr lang="en-US" sz="1100" b="0" dirty="0"/>
              <a:t> </a:t>
            </a:r>
            <a:r>
              <a:rPr lang="en-US" sz="1100" b="0" i="1" dirty="0"/>
              <a:t>[23CIDs]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15108, 16082, 16759, 16777, 16778, 16972, 17662, 18239, 18272 in </a:t>
            </a:r>
            <a:r>
              <a:rPr lang="en-US" sz="1100" b="0" dirty="0">
                <a:hlinkClick r:id="rId3"/>
              </a:rPr>
              <a:t>11-23/661r3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17314, 17129, 16203, 17316, 17317, 17130, 17133, 17318, 17132 in </a:t>
            </a:r>
            <a:r>
              <a:rPr lang="en-US" sz="1100" b="0" dirty="0">
                <a:hlinkClick r:id="rId4"/>
              </a:rPr>
              <a:t>11-23/645r2</a:t>
            </a:r>
            <a:r>
              <a:rPr lang="en-US" sz="1100" b="0" dirty="0"/>
              <a:t> </a:t>
            </a:r>
            <a:r>
              <a:rPr lang="en-US" sz="1100" b="0" i="1" dirty="0"/>
              <a:t>[9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15958, 16041, 17742, 18099, 17739, 15090, 15918, 16425, 17743, 15662, 15377, 15919, 16426, 16468, 15685, 16220, 16384, 16222, 16258, 16438, 15060 in </a:t>
            </a:r>
            <a:r>
              <a:rPr lang="en-US" sz="1100" b="0" dirty="0">
                <a:hlinkClick r:id="rId5"/>
              </a:rPr>
              <a:t>11-23/662r4</a:t>
            </a:r>
            <a:r>
              <a:rPr lang="en-US" sz="1100" b="0" dirty="0"/>
              <a:t> </a:t>
            </a:r>
            <a:r>
              <a:rPr lang="en-US" sz="1100" b="0" i="1" dirty="0"/>
              <a:t>[21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15453, 16108, 16109, 16619, 18172, </a:t>
            </a:r>
            <a:r>
              <a:rPr lang="en-US" sz="1100" b="0" strike="sngStrike" dirty="0">
                <a:solidFill>
                  <a:srgbClr val="FF0000"/>
                </a:solidFill>
              </a:rPr>
              <a:t>17918, 18061, </a:t>
            </a:r>
            <a:r>
              <a:rPr lang="en-US" sz="1100" b="0" dirty="0"/>
              <a:t>18294, 16964, 16965, 18173, 18294 in </a:t>
            </a:r>
            <a:r>
              <a:rPr lang="en-US" sz="1100" b="0" dirty="0">
                <a:hlinkClick r:id="rId6"/>
              </a:rPr>
              <a:t>11-23/730r2</a:t>
            </a:r>
            <a:r>
              <a:rPr lang="en-US" sz="1100" b="0" dirty="0"/>
              <a:t> </a:t>
            </a:r>
            <a:r>
              <a:rPr lang="en-US" sz="1100" b="0" i="1" dirty="0"/>
              <a:t>[10 CIDs]</a:t>
            </a:r>
            <a:endParaRPr lang="en-US" sz="1100" b="0" dirty="0"/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	Second: Minyoung Park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conf calls of Day 3 AM2 and PM1 of the MAC ad-hoc.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Note: Removed as these CIDs were resolved (same resolution) in two documents (other location is 11-23/359r3).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394402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FE4BCC-0258-D7B0-CE74-0DDE786660B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dirty="0"/>
              <a:t>TGbe MAC July Ad-Hoc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FD3685-A4E7-CD24-7EF5-92B49058CA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en-US" dirty="0">
                <a:solidFill>
                  <a:schemeClr val="tx1"/>
                </a:solidFill>
              </a:rPr>
              <a:t>Approve a TGbe MAC (mixed mode) ad-hoc meeting on July 6-8, 2023, in Berlin, Germany, for the purpose of TGbe comment resolution and consideration of document submissions</a:t>
            </a:r>
          </a:p>
          <a:p>
            <a:endParaRPr lang="en-US" altLang="en-US" dirty="0"/>
          </a:p>
          <a:p>
            <a:r>
              <a:rPr lang="en-US" dirty="0"/>
              <a:t>Move: Po-Kai Huang			Second: Hongyuan Zhang</a:t>
            </a:r>
          </a:p>
          <a:p>
            <a:r>
              <a:rPr lang="en-US" dirty="0"/>
              <a:t>Discussion: Some discussion (Saturday is included).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8DE8F88-3B21-FBAE-BB59-515856F1B18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D3A5059-80D0-24B2-A2B2-4DF7B9D8D4A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E70C678-9063-E6B0-9F04-D6735DCCD13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14827622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B7A9EB-5010-503F-2BFC-B2309D3EA4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TGbe PAR extension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DECF4E-9B90-90A4-D0F5-A3CD3DCD30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800" dirty="0"/>
              <a:t>Believing that the PAR contained in the document referenced below meets IEEE-SA guidelines,</a:t>
            </a:r>
          </a:p>
          <a:p>
            <a:r>
              <a:rPr lang="en-US" sz="1800" dirty="0"/>
              <a:t>Request that the PAR contained in </a:t>
            </a:r>
            <a:r>
              <a:rPr lang="en-US" sz="1800" dirty="0">
                <a:hlinkClick r:id="rId2"/>
              </a:rPr>
              <a:t>11-23/0654r0</a:t>
            </a:r>
            <a:r>
              <a:rPr lang="en-US" sz="1800" dirty="0"/>
              <a:t> be posted to the IEEE 802 Executive Committee (EC) agenda for WG 802 preview and EC approval to submit to </a:t>
            </a:r>
            <a:r>
              <a:rPr lang="en-US" sz="1800" dirty="0" err="1"/>
              <a:t>NesCom</a:t>
            </a:r>
            <a:r>
              <a:rPr lang="en-US" sz="1800" dirty="0"/>
              <a:t>.</a:t>
            </a:r>
          </a:p>
          <a:p>
            <a:endParaRPr lang="en-US" sz="1800" dirty="0"/>
          </a:p>
          <a:p>
            <a:r>
              <a:rPr lang="en-US" sz="1800" dirty="0"/>
              <a:t>Move: Allan Jones			Second: Brian Hart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Preliminary Result: 74Y, 0N, 6A (passes)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74Y, 0N, 5A (passes).</a:t>
            </a:r>
          </a:p>
          <a:p>
            <a:endParaRPr lang="en-US" sz="1800" dirty="0"/>
          </a:p>
          <a:p>
            <a:endParaRPr lang="en-US" sz="18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FED698-28CF-5061-1777-121783AEDF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7CEA9F8-804E-F3F5-A7CB-B1D81F788B7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79D28AB-E113-CE42-13B7-D8F4D8573AC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2452827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May 18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5740900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555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15247, 15420, 15573, 15575, 17006, 17007, 17008, 17009, 17011, 17012,17013, 17015, 17018, 17019, 17022, 17023, 17024, 15252, 17014, 15572, 15574, 15765, 16132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11-23/0306r2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17446, 17447, 17448, 17449, 17450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11-23/0518r0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15249, 15250, 16124, 16127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11-23/0669r1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[9 CIDs]</a:t>
            </a:r>
            <a:endParaRPr lang="en-US" sz="11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15503, 15029, 17460, 15210, 15656, 15712, 17451, 17452, 17453, 17454, 17455, 17456, 17457, 17458, 17459, 17461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11-23/0519r1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[16 CIDs]</a:t>
            </a:r>
            <a:endParaRPr lang="en-US" sz="11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15248, 15499, 16126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11-23/0492r0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15055, 15945, 16321, 16322, 16323 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1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7"/>
              </a:rPr>
              <a:t>11-23/0716r2</a:t>
            </a:r>
            <a:r>
              <a:rPr lang="en-US" sz="11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15170, 15214, 15373, 17716, 17717, 17718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11-23/0689r2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17273, 17046, 17047, 18011, 17981, 17982, 17049, 15576, 17050, 17052, 15577, 17054, 17983, 17984, 17053, 17055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11-23/0630r1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[16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Mike Montemurro		Second: Jarkko Kneckt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Monday AM2 and Tuesday PM1 session.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69774582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556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for CID </a:t>
            </a:r>
            <a:r>
              <a:rPr lang="en-US" sz="1600" dirty="0">
                <a:effectLst/>
                <a:ea typeface="Calibri" panose="020F0502020204030204" pitchFamily="34" charset="0"/>
              </a:rPr>
              <a:t>18060 as shown in </a:t>
            </a:r>
            <a:r>
              <a:rPr lang="en-US" sz="160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11-23/0701r0</a:t>
            </a:r>
            <a:r>
              <a:rPr lang="en-US" sz="1600" dirty="0">
                <a:solidFill>
                  <a:schemeClr val="tx1"/>
                </a:solidFill>
              </a:rPr>
              <a:t> </a:t>
            </a:r>
            <a:r>
              <a:rPr lang="en-US" sz="160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and update the reference from IEEE802.11be D2.0 to IEEE802.11be D3.0?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Stephen McCann		Second: Youhan Kim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Monday AM2 session.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70895884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557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15068, 15179, 15180, 15181, 15188, 15191, 15192, 15193, 15179, 15198, 15148, 15149, 15199, 18062, 15150, 15025, 15151, 15152, 15200, 15201, 15136, 15153, 15154, 15137, 15202, 15203, 15206, 15207</a:t>
            </a:r>
            <a:r>
              <a:rPr lang="en-US" sz="1100" b="0" u="sng" dirty="0">
                <a:solidFill>
                  <a:srgbClr val="FF0000"/>
                </a:solidFill>
              </a:rPr>
              <a:t>, 18018**</a:t>
            </a:r>
            <a:r>
              <a:rPr lang="en-US" sz="1100" b="0" dirty="0"/>
              <a:t> in </a:t>
            </a:r>
            <a:r>
              <a:rPr lang="en-US" sz="1100" b="0" dirty="0">
                <a:hlinkClick r:id="rId2"/>
              </a:rPr>
              <a:t>11-23/548r3</a:t>
            </a:r>
            <a:r>
              <a:rPr lang="en-US" sz="1100" b="0" dirty="0"/>
              <a:t> </a:t>
            </a:r>
            <a:r>
              <a:rPr lang="en-US" sz="1100" b="0" i="1" dirty="0"/>
              <a:t>[29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15960, 17764, 18256, 17767, 17768, 17769, 17910 in </a:t>
            </a:r>
            <a:r>
              <a:rPr lang="en-US" sz="1100" b="0" dirty="0">
                <a:hlinkClick r:id="rId3"/>
              </a:rPr>
              <a:t>11-23/693r1</a:t>
            </a:r>
            <a:r>
              <a:rPr lang="en-US" sz="1100" b="0" dirty="0"/>
              <a:t> &amp; 15832, 16064, 16065, 16697, 17268, 16698 in </a:t>
            </a:r>
            <a:r>
              <a:rPr lang="en-US" sz="1100" b="0" dirty="0">
                <a:hlinkClick r:id="rId4"/>
              </a:rPr>
              <a:t>11-23/458r5</a:t>
            </a:r>
            <a:r>
              <a:rPr lang="en-US" sz="1100" b="0" dirty="0"/>
              <a:t> </a:t>
            </a:r>
            <a:r>
              <a:rPr lang="en-US" sz="1100" b="0" i="1" dirty="0"/>
              <a:t>[13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15910, 15911, 17387, 17388, 17328 in </a:t>
            </a:r>
            <a:r>
              <a:rPr lang="en-US" sz="1100" b="0" dirty="0">
                <a:hlinkClick r:id="rId5"/>
              </a:rPr>
              <a:t>11-23/373r1</a:t>
            </a:r>
            <a:r>
              <a:rPr lang="en-US" sz="1100" b="0" i="1" dirty="0"/>
              <a:t> 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15530, 15531, 16022, 16023, 16113, 16191, 16511, 16512, 17815, 18155, 18201 in </a:t>
            </a:r>
            <a:r>
              <a:rPr lang="en-US" sz="1100" b="0" dirty="0">
                <a:hlinkClick r:id="rId6"/>
              </a:rPr>
              <a:t>11-23/738r2</a:t>
            </a:r>
            <a:r>
              <a:rPr lang="en-US" sz="1100" b="0" i="1" dirty="0"/>
              <a:t> [11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15232, 15732, 15742, 17956, 15704, 15243, 15242, 15741 in </a:t>
            </a:r>
            <a:r>
              <a:rPr lang="en-US" sz="1100" b="0" dirty="0">
                <a:hlinkClick r:id="rId7"/>
              </a:rPr>
              <a:t>11-23/757r2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15145, 15697, 16683, 15205, 15208, 15168, 15143, 15144, 15513, 15204, 16329. 16330, 15514, 15532, </a:t>
            </a:r>
            <a:r>
              <a:rPr lang="en-US" sz="1100" b="0" u="sng" dirty="0">
                <a:solidFill>
                  <a:srgbClr val="FF0000"/>
                </a:solidFill>
              </a:rPr>
              <a:t>16332,</a:t>
            </a:r>
            <a:r>
              <a:rPr lang="en-US" sz="1100" b="0" dirty="0"/>
              <a:t> </a:t>
            </a:r>
            <a:r>
              <a:rPr lang="en-US" sz="1100" b="0" strike="sngStrike" dirty="0">
                <a:solidFill>
                  <a:srgbClr val="FF0000"/>
                </a:solidFill>
              </a:rPr>
              <a:t>15515</a:t>
            </a:r>
            <a:r>
              <a:rPr lang="en-US" sz="1100" b="0" dirty="0"/>
              <a:t> in </a:t>
            </a:r>
            <a:r>
              <a:rPr lang="en-US" sz="1100" b="0" dirty="0">
                <a:hlinkClick r:id="rId8"/>
              </a:rPr>
              <a:t>11-23/731r2</a:t>
            </a:r>
            <a:r>
              <a:rPr lang="en-US" sz="1100" b="0" dirty="0"/>
              <a:t> </a:t>
            </a:r>
            <a:r>
              <a:rPr lang="en-US" sz="1100" b="0" i="1" dirty="0"/>
              <a:t>[15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Mike Montemurro			Second: Abhishek Patil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Monday PM1, Tuesday AM1, and Tuesday AM2 sessions.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*There was a typo in the CID list. Fixed as per suggestion by editor.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** CID was discussed and there was no objection, but was forgotten to be included in SP list.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7687262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558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15269, 16643 in </a:t>
            </a:r>
            <a:r>
              <a:rPr lang="en-US" sz="1100" b="0" dirty="0">
                <a:hlinkClick r:id="rId2"/>
              </a:rPr>
              <a:t>11-23/0533r2</a:t>
            </a:r>
            <a:r>
              <a:rPr lang="en-US" sz="1100" b="0" dirty="0"/>
              <a:t> &amp; 15325, 15326, 17178 in </a:t>
            </a:r>
            <a:r>
              <a:rPr lang="en-US" sz="1100" b="0" dirty="0">
                <a:hlinkClick r:id="rId3"/>
              </a:rPr>
              <a:t>11-23/0652r2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16271, 17719, 17720, 17721, 17722, 17723, 17724, 17725, 17726, 17727, 17729 in </a:t>
            </a:r>
            <a:r>
              <a:rPr lang="en-US" sz="1100" b="0" dirty="0">
                <a:hlinkClick r:id="rId4"/>
              </a:rPr>
              <a:t>11-23/0611r1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17685, 17144, 17145, 17686, 17687, 17688, 16394, 17694, 17695, 17696, 17698, 17699, 17770, 17167, 15294, 15295, 17701, 17702, 15296, 15297, 17703, 15212, 15246, 17706, 15298, 17707, 15299, 17709, 15760, 17710, 16157, 15300, 15761, 15213, 17711, 7712, 17713, 17968, 17714, 17697, 17704, 17708, 17801, 17715, 16158, 16159, 16160 in </a:t>
            </a:r>
            <a:r>
              <a:rPr lang="en-US" sz="1100" b="0" strike="sngStrike" dirty="0">
                <a:solidFill>
                  <a:srgbClr val="FF0000"/>
                </a:solidFill>
                <a:hlinkClick r:id="rId5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11-23/0682r1</a:t>
            </a:r>
            <a:r>
              <a:rPr lang="en-US" sz="1100" b="0" strike="sngStrike" dirty="0">
                <a:solidFill>
                  <a:srgbClr val="FF0000"/>
                </a:solidFill>
              </a:rPr>
              <a:t> </a:t>
            </a:r>
            <a:r>
              <a:rPr lang="en-US" sz="1100" b="0" i="1" strike="sngStrike" dirty="0">
                <a:solidFill>
                  <a:srgbClr val="FF0000"/>
                </a:solidFill>
              </a:rPr>
              <a:t>[47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15768, 15769, 15770, 17929, 17930 in </a:t>
            </a:r>
            <a:r>
              <a:rPr lang="en-US" sz="1100" b="0" dirty="0">
                <a:hlinkClick r:id="rId6"/>
              </a:rPr>
              <a:t>11-23/0687r0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15023, 15072, 17182, 17183 in </a:t>
            </a:r>
            <a:r>
              <a:rPr lang="en-US" sz="1100" b="0" dirty="0">
                <a:hlinkClick r:id="rId7"/>
              </a:rPr>
              <a:t>11-23/0686r0</a:t>
            </a:r>
            <a:r>
              <a:rPr lang="en-US" sz="1100" b="0" dirty="0"/>
              <a:t> &amp; 15714, 17180, 17181 in </a:t>
            </a:r>
            <a:r>
              <a:rPr lang="en-US" sz="1100" b="0" dirty="0">
                <a:hlinkClick r:id="rId8"/>
              </a:rPr>
              <a:t>11-23/0685r0</a:t>
            </a:r>
            <a:r>
              <a:rPr lang="en-US" sz="1100" b="0" dirty="0"/>
              <a:t> &amp; 17146 in </a:t>
            </a:r>
            <a:r>
              <a:rPr lang="en-US" sz="1100" b="0" dirty="0">
                <a:hlinkClick r:id="rId9"/>
              </a:rPr>
              <a:t>11-23/0699r1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Ross Jian Yu			Second: Bin Tian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PHY Monday PM1 session.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*SP re-ran, hence appearing next motions.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19708370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559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8987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15287, 15350, 15631, 15941, 16120, </a:t>
            </a:r>
            <a:r>
              <a:rPr lang="en-US" sz="1100" b="0" strike="sngStrike" dirty="0">
                <a:solidFill>
                  <a:srgbClr val="FF0000"/>
                </a:solidFill>
              </a:rPr>
              <a:t>16213, 16214**</a:t>
            </a:r>
            <a:r>
              <a:rPr lang="en-US" sz="1100" b="0" dirty="0">
                <a:solidFill>
                  <a:schemeClr val="tx1"/>
                </a:solidFill>
              </a:rPr>
              <a:t>, 16215, 16217, 16719, 16883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11-23/0670r0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17229, 17231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3"/>
              </a:rPr>
              <a:t>11-23/0826r0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&amp; </a:t>
            </a:r>
            <a:r>
              <a:rPr lang="en-US" sz="1100" b="0" dirty="0">
                <a:solidFill>
                  <a:schemeClr val="tx1"/>
                </a:solidFill>
              </a:rPr>
              <a:t>17704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4"/>
              </a:rPr>
              <a:t>11-23/0865r0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&amp; 15268, 16641, 16642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5"/>
              </a:rPr>
              <a:t>11-23/0542r1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15022, 15033, 15256, 15258, 15327, 15328, 15329, 15330, 15331, </a:t>
            </a:r>
            <a:r>
              <a:rPr lang="en-US" sz="1100" b="0" strike="sngStrike" dirty="0">
                <a:solidFill>
                  <a:srgbClr val="FF0000"/>
                </a:solidFill>
              </a:rPr>
              <a:t>15332</a:t>
            </a:r>
            <a:r>
              <a:rPr lang="en-US" sz="1100" b="0" dirty="0">
                <a:solidFill>
                  <a:schemeClr val="tx1"/>
                </a:solidFill>
              </a:rPr>
              <a:t>, 15334, 15335, 15337, 15338, 15339, 15340, 15341, 15342, 15343, 15344, 15345, 17147, 17148, 17153, 17154, 17155, 17156, 17157, 17158, 17159, 17237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11-23/0741r1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[30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16631, 16632, 16633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11-23/0781r0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 &amp; </a:t>
            </a:r>
            <a:r>
              <a:rPr lang="en-US" sz="1100" b="0" dirty="0">
                <a:solidFill>
                  <a:schemeClr val="tx1"/>
                </a:solidFill>
              </a:rPr>
              <a:t>15263, 16261, 16262, 16263, 16264, 16363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8"/>
              </a:rPr>
              <a:t>11-23/0502r1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</a:t>
            </a:r>
            <a:r>
              <a:rPr lang="en-US" sz="1100" b="0" i="1" dirty="0">
                <a:solidFill>
                  <a:schemeClr val="tx1"/>
                </a:solidFill>
                <a:cs typeface="Times New Roman" panose="02020603050405020304" pitchFamily="18" charset="0"/>
              </a:rPr>
              <a:t>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17685, 17144, 17145, 17686, 17687, 17688, 16394, 17689, 17690, 17691, 17692, 17693, 17694, 17695, 17696, 17698, 17699, 177</a:t>
            </a:r>
            <a:r>
              <a:rPr lang="en-US" sz="1100" u="sng" dirty="0">
                <a:solidFill>
                  <a:srgbClr val="FF0000"/>
                </a:solidFill>
              </a:rPr>
              <a:t>0</a:t>
            </a:r>
            <a:r>
              <a:rPr lang="en-US" sz="1100" b="0" dirty="0">
                <a:solidFill>
                  <a:schemeClr val="tx1"/>
                </a:solidFill>
              </a:rPr>
              <a:t>0, 17167, 15294, 15295, 17701, 17702, 15296, 15297, 17703, 15212, 152</a:t>
            </a:r>
            <a:r>
              <a:rPr lang="en-US" sz="1100" u="sng" dirty="0">
                <a:solidFill>
                  <a:srgbClr val="FF0000"/>
                </a:solidFill>
              </a:rPr>
              <a:t>64</a:t>
            </a:r>
            <a:r>
              <a:rPr lang="en-US" sz="1100" b="0" dirty="0">
                <a:solidFill>
                  <a:schemeClr val="tx1"/>
                </a:solidFill>
              </a:rPr>
              <a:t>, 17706, 15298, 17707, 15299, 17709, 15760, 17710, 16157, 15300, 15761, 15213, 17711, 17712, 17713, 17968, 17714, 17697, 17705, 17708, 17801, 17715, 16158, 16159, 16160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in 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  <a:hlinkClick r:id="rId9"/>
              </a:rPr>
              <a:t>11-23/0682r2</a:t>
            </a:r>
            <a:r>
              <a:rPr lang="en-US" sz="1100" b="0" dirty="0">
                <a:solidFill>
                  <a:schemeClr val="tx1"/>
                </a:solidFill>
                <a:cs typeface="Times New Roman" panose="02020603050405020304" pitchFamily="18" charset="0"/>
              </a:rPr>
              <a:t> [53]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r>
              <a:rPr lang="en-US" sz="1600" dirty="0"/>
              <a:t>Move: Youhan Kim 		Second: Allan Jones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PHY Tuesday AM2 and PM2 sessions.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*15332 was already approved by Motion 530. Removed.</a:t>
            </a:r>
          </a:p>
          <a:p>
            <a:endParaRPr lang="en-US" sz="1200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82691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525 (Joint)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/>
              <a:t>18009, 18010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11-23/0316r0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17117, 15581, 17118, 17119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11-23/0309r2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17248, 17249, 16125, 17901, 17254, 17255, 17259, 15753, 15754, 15755, 15756, 17422, 17423 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11-23/0407r1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[13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17166, 18305</a:t>
            </a:r>
            <a:r>
              <a:rPr lang="en-US" sz="1200" b="0" dirty="0">
                <a:ea typeface="Calibri" panose="020F0502020204030204" pitchFamily="34" charset="0"/>
              </a:rPr>
              <a:t>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u="sng" dirty="0">
                <a:solidFill>
                  <a:srgbClr val="0563C1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11-23/0305r0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 CIDs]</a:t>
            </a:r>
            <a:endParaRPr lang="en-US" sz="1200" b="0" i="1" dirty="0"/>
          </a:p>
          <a:p>
            <a:r>
              <a:rPr lang="en-US" altLang="en-US" sz="1600" dirty="0"/>
              <a:t>and incorporate the text changes into the latest TGbe draft.</a:t>
            </a:r>
          </a:p>
          <a:p>
            <a:endParaRPr lang="en-US" sz="1600" dirty="0"/>
          </a:p>
          <a:p>
            <a:r>
              <a:rPr lang="en-US" sz="1600" dirty="0"/>
              <a:t>Move: Stephen McCann			Second: Vishnu Ratnam</a:t>
            </a:r>
          </a:p>
          <a:p>
            <a:r>
              <a:rPr lang="en-US" sz="1600" dirty="0"/>
              <a:t>Discussion: None.</a:t>
            </a:r>
          </a:p>
          <a:p>
            <a:pPr marL="0" indent="0"/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600" dirty="0"/>
          </a:p>
          <a:p>
            <a:endParaRPr lang="en-US" sz="1600" dirty="0"/>
          </a:p>
          <a:p>
            <a:r>
              <a:rPr lang="en-US" sz="1600" dirty="0"/>
              <a:t>Note: These are comment resolution documents that obtained ≥ 75% support during the straw poll phase of the first Joint session of Monday.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2214606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560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15421, 16668 in </a:t>
            </a:r>
            <a:r>
              <a:rPr lang="en-US" sz="1100" b="0" dirty="0">
                <a:hlinkClick r:id="rId2"/>
              </a:rPr>
              <a:t>11-23/754r2</a:t>
            </a:r>
            <a:r>
              <a:rPr lang="en-US" sz="1100" b="0" dirty="0"/>
              <a:t> </a:t>
            </a:r>
            <a:r>
              <a:rPr lang="en-US" sz="1100" b="0" i="1" dirty="0"/>
              <a:t>&amp; </a:t>
            </a:r>
            <a:r>
              <a:rPr lang="en-US" sz="1100" b="0" dirty="0"/>
              <a:t>16564, 15570, 16058, 16991, 17623, 16992 in </a:t>
            </a:r>
            <a:r>
              <a:rPr lang="en-US" sz="1100" b="0" dirty="0">
                <a:hlinkClick r:id="rId3"/>
              </a:rPr>
              <a:t>11-23/791r1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  <a:endParaRPr lang="en-US" sz="1100" b="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15160, 15355, 15494, 16121, 16387, 16690, 18051, 18068, 18069, 18070, 18072 in </a:t>
            </a:r>
            <a:r>
              <a:rPr lang="en-US" sz="1100" b="0" dirty="0">
                <a:hlinkClick r:id="rId4"/>
              </a:rPr>
              <a:t>11-23/720r2</a:t>
            </a:r>
            <a:r>
              <a:rPr lang="en-US" sz="1100" b="0" dirty="0"/>
              <a:t> </a:t>
            </a:r>
            <a:r>
              <a:rPr lang="en-US" sz="1100" b="0" i="1" dirty="0"/>
              <a:t>[11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strike="sngStrike" dirty="0">
                <a:solidFill>
                  <a:srgbClr val="FF0000"/>
                </a:solidFill>
              </a:rPr>
              <a:t>18141, </a:t>
            </a:r>
            <a:r>
              <a:rPr lang="en-US" sz="1100" b="0" dirty="0"/>
              <a:t>18261, </a:t>
            </a:r>
            <a:r>
              <a:rPr lang="en-US" sz="1100" b="0" strike="sngStrike" dirty="0">
                <a:solidFill>
                  <a:srgbClr val="FF0000"/>
                </a:solidFill>
              </a:rPr>
              <a:t>17827, </a:t>
            </a:r>
            <a:r>
              <a:rPr lang="en-US" sz="1100" b="0" dirty="0"/>
              <a:t>18143 in </a:t>
            </a:r>
            <a:r>
              <a:rPr lang="en-US" sz="1100" b="0" dirty="0">
                <a:hlinkClick r:id="rId5"/>
              </a:rPr>
              <a:t>11-23/803r2</a:t>
            </a:r>
            <a:r>
              <a:rPr lang="en-US" sz="1100" b="0" dirty="0"/>
              <a:t> </a:t>
            </a:r>
            <a:r>
              <a:rPr lang="en-US" sz="1100" b="0" i="1" dirty="0"/>
              <a:t>[2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15583, 16705, 16706, 16273, 15438, 16274, 15437, 15439, 15635, 15585, 16708, 15634 in </a:t>
            </a:r>
            <a:r>
              <a:rPr lang="en-US" sz="1100" b="0" dirty="0">
                <a:hlinkClick r:id="rId6"/>
              </a:rPr>
              <a:t>11-23/772r5</a:t>
            </a:r>
            <a:r>
              <a:rPr lang="en-US" sz="1100" b="0" dirty="0"/>
              <a:t> </a:t>
            </a:r>
            <a:r>
              <a:rPr lang="en-US" sz="1100" b="0" i="1" dirty="0"/>
              <a:t>[12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15593 15110 18264 15646 15229 15729 17883 15913 in </a:t>
            </a:r>
            <a:r>
              <a:rPr lang="en-US" sz="1100" b="0" dirty="0">
                <a:hlinkClick r:id="rId7"/>
              </a:rPr>
              <a:t>11-23/572r5</a:t>
            </a:r>
            <a:r>
              <a:rPr lang="en-US" sz="1100" b="0" dirty="0"/>
              <a:t> </a:t>
            </a:r>
            <a:r>
              <a:rPr lang="en-US" sz="1100" b="0" i="1" dirty="0"/>
              <a:t>[8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15744 15934 16651 15651 17086 in </a:t>
            </a:r>
            <a:r>
              <a:rPr lang="en-US" sz="1100" b="0" dirty="0">
                <a:hlinkClick r:id="rId8"/>
              </a:rPr>
              <a:t>11-23/673r1</a:t>
            </a:r>
            <a:r>
              <a:rPr lang="en-US" sz="1100" b="0" dirty="0"/>
              <a:t> </a:t>
            </a:r>
            <a:r>
              <a:rPr lang="en-US" sz="1100" b="0" i="1" dirty="0"/>
              <a:t>[5 CIDs]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100" b="0" dirty="0"/>
              <a:t>17350 15497 17307 17392 17552 17553 16192 in </a:t>
            </a:r>
            <a:r>
              <a:rPr lang="en-US" sz="1100" b="0" dirty="0">
                <a:hlinkClick r:id="rId9"/>
              </a:rPr>
              <a:t>11-23/691r3</a:t>
            </a:r>
            <a:r>
              <a:rPr lang="en-US" sz="1100" b="0" dirty="0"/>
              <a:t> </a:t>
            </a:r>
            <a:r>
              <a:rPr lang="en-US" sz="1100" b="0" i="1" dirty="0"/>
              <a:t>[7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John Wullert			Second: Minyoung Park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Tuesday and Wednesday PM2 sessions.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*CIDs were deferred but accidentally included in the SP list, and hence in the MAC report.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1301959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561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17463, 15042, 17464, 17462, 15043, 17465, 15211, 17466, 15670, 17467, 16391, 17468, 17469, 17470, 17471, 15253, 17472, 17473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11-23/0520r1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17134, 17162, 17135, 17136, 16663, 17137, 16665, 16664, 16360, 17138, 16361, 16352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11-23/0728r1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17494, 17498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11-23/0367r3</a:t>
            </a:r>
            <a:r>
              <a:rPr lang="en-US" sz="1100" b="0" dirty="0">
                <a:solidFill>
                  <a:schemeClr val="tx1"/>
                </a:solidFill>
              </a:rPr>
              <a:t> &amp; 17506, 17507, 17508, 17509, 17510, 17511, 17512, 17513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11-23/672r1</a:t>
            </a:r>
            <a:r>
              <a:rPr lang="en-US" sz="1100" b="0" i="1" dirty="0">
                <a:solidFill>
                  <a:schemeClr val="tx1"/>
                </a:solidFill>
              </a:rPr>
              <a:t> 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17514, 17501, 17502, 17503, 17504, 17505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11-23/0671r1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15103 15104 15106 15107 16154 17250 17251 15914 15649 15916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11-23/0317r4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15845, 17677,17678,17679,17680,17681,17682,17683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11-23/0822r1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[8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16513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11-23/0738r4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 CID]</a:t>
            </a: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Mike Montemurro		Second: Matthew Fischer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Wednesday AM2 and Thursday AM1.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038958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563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15017, 17140, 15443, 17139, 16070, 16071, 16287, 16288, 16149, 15814, 15014, 15815, 17171, 16073, 15587, 15586, 16074, 17796, , 15817, 17172, 16654, 15818, 16075, 16153, 16289, 17555, 15362, 16135, 17774 in 11-23/0609r2 </a:t>
            </a:r>
            <a:r>
              <a:rPr lang="en-US" sz="1100" b="0" i="1" dirty="0">
                <a:solidFill>
                  <a:schemeClr val="tx1"/>
                </a:solidFill>
              </a:rPr>
              <a:t>[29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18141, 17945 in 11-23/0803r4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15175, 15157 in 11-23/0568r3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18269, 15009 in 11-23/0643r8 </a:t>
            </a:r>
            <a:r>
              <a:rPr lang="en-US" sz="1100" b="0" i="1" dirty="0">
                <a:solidFill>
                  <a:schemeClr val="tx1"/>
                </a:solidFill>
              </a:rPr>
              <a:t>[2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17266, 17533, 17534, 17755, 17972 in 11-23/0733r4 </a:t>
            </a:r>
            <a:r>
              <a:rPr lang="en-US" sz="1100" b="0" i="1" dirty="0">
                <a:solidFill>
                  <a:schemeClr val="tx1"/>
                </a:solidFill>
              </a:rPr>
              <a:t>[5 CIDs]</a:t>
            </a:r>
            <a:endParaRPr lang="en-US" sz="11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1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Second: Brian Hart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Thursday PM1.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0905946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564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15985, 15028, 15147, 15638, 15844, 15987, 16094, 16116, 16155, 16156, 16172, 16173, 16416, 16478,  17885, 18116, 18117, 18187, 18274, 18322, 16443 in 11-23/765r4 </a:t>
            </a:r>
            <a:r>
              <a:rPr lang="en-US" sz="1100" b="0" i="1" dirty="0">
                <a:solidFill>
                  <a:schemeClr val="tx1"/>
                </a:solidFill>
              </a:rPr>
              <a:t>[21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Binita Gupta		Second: Chunyu Hu </a:t>
            </a:r>
          </a:p>
          <a:p>
            <a:pPr marL="0" indent="0"/>
            <a:r>
              <a:rPr lang="en-US" sz="1600" dirty="0"/>
              <a:t>Discussion: Recorded.</a:t>
            </a:r>
            <a:endParaRPr lang="en-US" sz="1600" b="0" dirty="0"/>
          </a:p>
          <a:p>
            <a:r>
              <a:rPr lang="en-US" sz="1600" dirty="0"/>
              <a:t>Preliminary Result: (83Y +3Y), 21N, 11A (passes)</a:t>
            </a:r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(81+3*Y</a:t>
            </a:r>
            <a:r>
              <a:rPr lang="en-US" sz="1600">
                <a:highlight>
                  <a:srgbClr val="00FF00"/>
                </a:highlight>
              </a:rPr>
              <a:t>), 20N</a:t>
            </a:r>
            <a:r>
              <a:rPr lang="en-US" sz="1600" dirty="0">
                <a:highlight>
                  <a:srgbClr val="00FF00"/>
                </a:highlight>
              </a:rPr>
              <a:t>, 11A (passes)</a:t>
            </a:r>
          </a:p>
          <a:p>
            <a:endParaRPr lang="en-US" sz="1600" i="1" dirty="0"/>
          </a:p>
          <a:p>
            <a:r>
              <a:rPr lang="en-US" sz="1600" i="1" dirty="0"/>
              <a:t>*Note: there were 3 members who voted via the chat, for which we are missing the record (chat data unavailable). Independently of these 3 votes the motion passes. Record for the rest of voting members can be found in the minutes.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6231717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7667A9-122D-1581-BB41-85C90C4BEC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565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2CAF69-F738-F31F-2732-CEDC12F671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sz="2400" dirty="0"/>
              <a:t>Move to instruct the TGbe Editor to create IEEE802.11be D3.2 draft after incorporating the approved changes as specified in </a:t>
            </a:r>
            <a:r>
              <a:rPr lang="en-US" sz="2400" dirty="0">
                <a:solidFill>
                  <a:schemeClr val="tx1"/>
                </a:solidFill>
              </a:rPr>
              <a:t>Motions 538 to 564 (motions with numerical values)</a:t>
            </a:r>
            <a:r>
              <a:rPr lang="en-US" sz="2400" dirty="0"/>
              <a:t>.</a:t>
            </a:r>
          </a:p>
          <a:p>
            <a:pPr marL="0" indent="0"/>
            <a:endParaRPr lang="en-US" sz="2400" dirty="0"/>
          </a:p>
          <a:p>
            <a:pPr marL="0" indent="0"/>
            <a:r>
              <a:rPr lang="en-US" sz="2400" dirty="0"/>
              <a:t>Move: Stephen McCann			Second: Youhan Kim</a:t>
            </a:r>
          </a:p>
          <a:p>
            <a:pPr marL="0" indent="0"/>
            <a:r>
              <a:rPr lang="en-US" sz="2400" dirty="0"/>
              <a:t>Discussion: None.</a:t>
            </a:r>
          </a:p>
          <a:p>
            <a:r>
              <a:rPr lang="en-US" sz="2400" dirty="0"/>
              <a:t>Result: </a:t>
            </a:r>
            <a:r>
              <a:rPr lang="en-US" sz="2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2400" dirty="0">
              <a:highlight>
                <a:srgbClr val="00FF00"/>
              </a:highlight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9652C99-1C9C-34A0-2930-038005880E5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BE5C4E7-4605-7116-3B2C-DEF41A52A5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9C9E8BC-7DFC-76CE-A4B7-91630036A4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200360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A5AE96-D676-F8B3-CFFB-9D152B562B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Timeline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47D2E2-48D7-7E17-B821-7E7DF059DA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7770813" cy="4724399"/>
          </a:xfrm>
        </p:spPr>
        <p:txBody>
          <a:bodyPr/>
          <a:lstStyle/>
          <a:p>
            <a:r>
              <a:rPr lang="en-US" sz="2000" dirty="0"/>
              <a:t>Move to amend TGbe Timeline as follows: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PAR approved										Mar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First TG meeting										May 2019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>
                <a:solidFill>
                  <a:schemeClr val="tx1"/>
                </a:solidFill>
              </a:rPr>
              <a:t>D0.1 												Sept 2020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D1.0 WG Comment Collection								May 2021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D2.0 WG </a:t>
            </a:r>
            <a:r>
              <a:rPr lang="en-US" altLang="en-US" sz="1400" dirty="0">
                <a:solidFill>
                  <a:schemeClr val="tx1"/>
                </a:solidFill>
              </a:rPr>
              <a:t>Letter Ballot</a:t>
            </a:r>
            <a:r>
              <a:rPr lang="en-US" altLang="en-US" sz="1400" dirty="0"/>
              <a:t>									</a:t>
            </a:r>
            <a:r>
              <a:rPr lang="en-US" altLang="en-US" sz="1400" dirty="0">
                <a:solidFill>
                  <a:schemeClr val="tx1"/>
                </a:solidFill>
              </a:rPr>
              <a:t>May 2022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D3.0 LB 											</a:t>
            </a:r>
            <a:r>
              <a:rPr lang="en-US" altLang="en-US" sz="1400" dirty="0">
                <a:solidFill>
                  <a:schemeClr val="tx1"/>
                </a:solidFill>
              </a:rPr>
              <a:t>Jan 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Initial </a:t>
            </a:r>
            <a:r>
              <a:rPr lang="en-US" altLang="en-US" sz="1400" dirty="0">
                <a:solidFill>
                  <a:schemeClr val="tx1"/>
                </a:solidFill>
              </a:rPr>
              <a:t>SA </a:t>
            </a:r>
            <a:r>
              <a:rPr lang="en-US" altLang="en-US" sz="1400" dirty="0"/>
              <a:t>Ballot 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(D4.0)	</a:t>
            </a:r>
            <a:r>
              <a:rPr lang="en-US" altLang="en-US" sz="1400" dirty="0"/>
              <a:t>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May</a:t>
            </a:r>
            <a:r>
              <a:rPr lang="en-US" altLang="en-US" sz="1400" u="sng" dirty="0">
                <a:solidFill>
                  <a:srgbClr val="FF0000"/>
                </a:solidFill>
              </a:rPr>
              <a:t> Nov </a:t>
            </a:r>
            <a:r>
              <a:rPr lang="en-US" altLang="en-US" sz="1400" dirty="0"/>
              <a:t>2023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Final 802.11 WG approval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Mar</a:t>
            </a:r>
            <a:r>
              <a:rPr lang="en-US" altLang="en-US" sz="1400" dirty="0"/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Sept </a:t>
            </a:r>
            <a:r>
              <a:rPr lang="en-US" altLang="en-US" sz="1400" dirty="0"/>
              <a:t>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802 EC approval		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Mar</a:t>
            </a:r>
            <a:r>
              <a:rPr lang="en-US" altLang="en-US" sz="1400" dirty="0">
                <a:solidFill>
                  <a:srgbClr val="FF0000"/>
                </a:solidFill>
              </a:rPr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Oct</a:t>
            </a:r>
            <a:r>
              <a:rPr lang="en-US" altLang="en-US" sz="1400" dirty="0"/>
              <a:t> 2024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altLang="en-US" sz="1400" dirty="0"/>
              <a:t>RevCom and SASB approval								</a:t>
            </a:r>
            <a:r>
              <a:rPr lang="en-US" altLang="en-US" sz="1400" strike="sngStrike" dirty="0">
                <a:solidFill>
                  <a:srgbClr val="FF0000"/>
                </a:solidFill>
              </a:rPr>
              <a:t>May</a:t>
            </a:r>
            <a:r>
              <a:rPr lang="en-US" altLang="en-US" sz="1400" dirty="0"/>
              <a:t> </a:t>
            </a:r>
            <a:r>
              <a:rPr lang="en-US" altLang="en-US" sz="1400" u="sng" dirty="0">
                <a:solidFill>
                  <a:srgbClr val="FF0000"/>
                </a:solidFill>
              </a:rPr>
              <a:t>Dec</a:t>
            </a:r>
            <a:r>
              <a:rPr lang="en-US" altLang="en-US" sz="1400" dirty="0"/>
              <a:t> 2024</a:t>
            </a:r>
          </a:p>
          <a:p>
            <a:pPr marL="0" indent="0"/>
            <a:endParaRPr lang="en-US" altLang="en-US" sz="1400" dirty="0"/>
          </a:p>
          <a:p>
            <a:pPr marL="0" indent="0"/>
            <a:r>
              <a:rPr lang="en-US" sz="1400" dirty="0"/>
              <a:t>Move: Abhishek Patil			Second: Brian Hart</a:t>
            </a:r>
          </a:p>
          <a:p>
            <a:pPr marL="0" indent="0"/>
            <a:r>
              <a:rPr lang="en-US" sz="1400" dirty="0"/>
              <a:t>Discussion: None.</a:t>
            </a:r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400" dirty="0">
              <a:highlight>
                <a:srgbClr val="00FF00"/>
              </a:highlight>
            </a:endParaRPr>
          </a:p>
          <a:p>
            <a:endParaRPr lang="en-US" sz="14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B7B2CBB-DDA3-8AA4-D57E-FD382B1CB57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3554A0-52BD-C6E4-7CB2-AC61F8CC538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E3F125D6-DE83-9A3B-EE95-8FD00988AF0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6590398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June 21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15498457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15018, 18130, 15020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11-23/588r5</a:t>
            </a:r>
            <a:r>
              <a:rPr lang="en-US" sz="1200" b="0" dirty="0">
                <a:solidFill>
                  <a:schemeClr val="tx1"/>
                </a:solidFill>
              </a:rPr>
              <a:t> &amp; </a:t>
            </a:r>
            <a:r>
              <a:rPr lang="en-US" sz="1200" b="0" dirty="0">
                <a:solidFill>
                  <a:srgbClr val="FF0000"/>
                </a:solidFill>
              </a:rPr>
              <a:t>17336</a:t>
            </a:r>
            <a:r>
              <a:rPr lang="en-US" sz="1200" b="0" dirty="0">
                <a:solidFill>
                  <a:schemeClr val="tx1"/>
                </a:solidFill>
              </a:rPr>
              <a:t>, 18260, 16006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11-23/0590r5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16742, 18279, 15177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11-23/627r7</a:t>
            </a:r>
            <a:r>
              <a:rPr lang="en-US" sz="1200" b="0" dirty="0">
                <a:solidFill>
                  <a:schemeClr val="tx1"/>
                </a:solidFill>
              </a:rPr>
              <a:t> &amp; 17593, 17649, 17657, 17626, 17663, 17666, 15541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11-23/743r0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17474, 17475, 17476, 17477, 17478, 17479, 17481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11-23/466r1</a:t>
            </a:r>
            <a:r>
              <a:rPr lang="en-US" sz="1200" b="0" dirty="0">
                <a:solidFill>
                  <a:schemeClr val="tx1"/>
                </a:solidFill>
              </a:rPr>
              <a:t> &amp; 17559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11-23/947r1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Second: Mike Montemurro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telco of May 31</a:t>
            </a:r>
            <a:r>
              <a:rPr lang="en-US" sz="1200" i="1" baseline="30000" dirty="0"/>
              <a:t>st</a:t>
            </a:r>
            <a:r>
              <a:rPr lang="en-US" sz="1200" i="1" dirty="0"/>
              <a:t> and June 8</a:t>
            </a:r>
            <a:r>
              <a:rPr lang="en-US" sz="1200" i="1" baseline="30000" dirty="0"/>
              <a:t>th</a:t>
            </a:r>
            <a:r>
              <a:rPr lang="en-US" sz="1200" i="1" dirty="0"/>
              <a:t>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Typo in SP text. CID is 17336 as opposed to 17366. Fixed.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45377761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567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17048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2"/>
              </a:rPr>
              <a:t>11-23/0630r2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under option 2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 CID]</a:t>
            </a:r>
            <a:endParaRPr lang="en-US" sz="1200" b="0" i="1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17057, 17058, 17059, 17256, 17257, 16670, 17060, 17062, 15578, 17061, 17063, 17985, 17986, 17064, 17065, 17066, 17274, 17067, 17258, 17068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3"/>
              </a:rPr>
              <a:t>11-23/0823r1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[20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15721, 17016, 15759, 15901, 16128, 15902, 15502, 15657, 17325, 15663, 15002, 17812, 16735, 17813, 16737, 17814, 18301, 17816, 17817, 16738, 18007, 17234, 18008, 17025, 17026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4"/>
              </a:rPr>
              <a:t>11-23/0969r1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[25 CIDs]</a:t>
            </a:r>
            <a:endParaRPr lang="en-US" sz="1200" b="0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Kumail Haider		Second: Edward Au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conf call of June 07.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June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026057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86823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15388, 15389, 15690, 15390, 15391, 15393, 17912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11-23/287r1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15038, 15158, 15159, 15183, 15184, 15347, 15348, 17486, 15358, 15484, 15507, 15511, 15520, 16477, 15548, 15549, 16608, 17964, 16327,  16607, 16331, 16835, 16836, 16838, 16839, 16840, 15628, 15636, 15692, 15861, 16131, 16324, 16326, 16688, 16749, 16750, 17000, 17098, 17099, 17545, 17547, 17548, 17549, 17556, 18004, 17558, 17911, 17917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11-23/289r2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[48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16390, 17277, 17096, 17097, 17346, 17987, 15363, 15906, 17557, 17595, 17596, 17489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11-23/299r1</a:t>
            </a:r>
            <a:r>
              <a:rPr lang="en-US" sz="1100" b="0" dirty="0">
                <a:solidFill>
                  <a:schemeClr val="tx1"/>
                </a:solidFill>
              </a:rPr>
              <a:t> </a:t>
            </a:r>
            <a:r>
              <a:rPr lang="en-US" sz="1100" b="0" i="1" dirty="0">
                <a:solidFill>
                  <a:schemeClr val="tx1"/>
                </a:solidFill>
              </a:rPr>
              <a:t>[12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Po-Kai Huang			Second: Srinivas Kandala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obtained ≥ 75% support during the straw poll phase of the first MAC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58581830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8F38CB46-9E51-42AB-AF85-51291545AF7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Approve TG Minutes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30ECE423-DD38-4A25-AD6E-26DF5AC618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19600"/>
          </a:xfrm>
        </p:spPr>
        <p:txBody>
          <a:bodyPr/>
          <a:lstStyle/>
          <a:p>
            <a:r>
              <a:rPr lang="en-US" sz="2000" dirty="0"/>
              <a:t>Move to approve TGbe minutes listed below: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May interim: </a:t>
            </a:r>
            <a:r>
              <a:rPr lang="en-US" sz="1800" dirty="0">
                <a:solidFill>
                  <a:srgbClr val="6B9F25"/>
                </a:solidFill>
                <a:hlinkClick r:id="rId2"/>
              </a:rPr>
              <a:t>https://mentor.ieee.org/802.11/dcn/23/11-23-0849-03-00be-tgbe-may-2023-meeting-minutes.docx</a:t>
            </a:r>
            <a:endParaRPr lang="en-US" sz="1800" dirty="0">
              <a:solidFill>
                <a:srgbClr val="6B9F25"/>
              </a:solidFill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Teleconferences May-July: </a:t>
            </a:r>
            <a:r>
              <a:rPr lang="en-US" sz="1800" dirty="0">
                <a:solidFill>
                  <a:srgbClr val="6B9F25"/>
                </a:solidFill>
                <a:hlinkClick r:id="rId3"/>
              </a:rPr>
              <a:t>https://mentor.ieee.org/802.11/dcn/23/11-23-0992-02-00be-tgbe-may-july-teleconference-minutes.docx</a:t>
            </a:r>
            <a:endParaRPr lang="en-US" sz="1800" dirty="0">
              <a:solidFill>
                <a:srgbClr val="6B9F25"/>
              </a:solidFill>
            </a:endParaRPr>
          </a:p>
          <a:p>
            <a:endParaRPr lang="en-US" sz="1800" dirty="0"/>
          </a:p>
          <a:p>
            <a:r>
              <a:rPr lang="en-US" sz="1800" dirty="0"/>
              <a:t>Move: Allan Jones			Second: Jason Y. Guo</a:t>
            </a:r>
          </a:p>
          <a:p>
            <a:r>
              <a:rPr lang="en-US" sz="1800" dirty="0"/>
              <a:t>Discussion: None.</a:t>
            </a:r>
          </a:p>
          <a:p>
            <a:r>
              <a:rPr lang="en-US" sz="1800" dirty="0"/>
              <a:t>Result: </a:t>
            </a:r>
            <a:r>
              <a:rPr lang="en-US" sz="1800" dirty="0">
                <a:highlight>
                  <a:srgbClr val="00FF00"/>
                </a:highlight>
              </a:rPr>
              <a:t>Approved with unanimous consent.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165DDEE-9D5F-4936-A675-FD31462ED8D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2903F5F-A734-41D2-B948-6A3F3F0DC9E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35E98F-CD54-45CC-B242-37886F48A52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04781967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568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15626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11-23/395r4</a:t>
            </a:r>
            <a:r>
              <a:rPr lang="en-US" sz="1200" b="0" dirty="0">
                <a:solidFill>
                  <a:schemeClr val="tx1"/>
                </a:solidFill>
              </a:rPr>
              <a:t> &amp; 16559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11-23/366r7</a:t>
            </a:r>
            <a:r>
              <a:rPr lang="en-US" sz="1200" b="0" dirty="0">
                <a:solidFill>
                  <a:schemeClr val="tx1"/>
                </a:solidFill>
              </a:rPr>
              <a:t> &amp; 16333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11-23/788r0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15412, 17363, 15413, 16845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11-23/638r4</a:t>
            </a:r>
            <a:r>
              <a:rPr lang="en-US" sz="1200" b="0" dirty="0">
                <a:solidFill>
                  <a:schemeClr val="tx1"/>
                </a:solidFill>
              </a:rPr>
              <a:t> &amp;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16021</a:t>
            </a:r>
            <a:r>
              <a:rPr lang="en-US" sz="1200" b="0" u="none" strike="noStrike" dirty="0">
                <a:solidFill>
                  <a:schemeClr val="tx1"/>
                </a:solidFill>
                <a:effectLst/>
              </a:rPr>
              <a:t> in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  <a:hlinkClick r:id="rId6"/>
              </a:rPr>
              <a:t>11-23/738r6</a:t>
            </a:r>
            <a:r>
              <a:rPr lang="en-US" sz="1200" b="0" u="none" strike="noStrike" dirty="0">
                <a:solidFill>
                  <a:schemeClr val="tx1"/>
                </a:solidFill>
                <a:effectLst/>
              </a:rPr>
              <a:t> &amp;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16504 in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  <a:hlinkClick r:id="rId7"/>
              </a:rPr>
              <a:t>11-23/813r2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15233, 16176, 16699, 17085, 16068, 17087, 17088, 15607, 17089, 16069, 16119, 15236, 15237, 15736, 17091, 16622, in 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  <a:hlinkClick r:id="rId8"/>
              </a:rPr>
              <a:t>11-23/847r1</a:t>
            </a:r>
            <a:r>
              <a:rPr lang="en-US" sz="1200" b="0" u="none" strike="noStrike" dirty="0">
                <a:solidFill>
                  <a:srgbClr val="000000"/>
                </a:solidFill>
                <a:effectLst/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16421, 16002, 15516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11-23/678r7</a:t>
            </a:r>
            <a:r>
              <a:rPr lang="en-US" sz="1200" b="0" dirty="0">
                <a:solidFill>
                  <a:schemeClr val="tx1"/>
                </a:solidFill>
              </a:rPr>
              <a:t> &amp; 15491, 16242 in </a:t>
            </a:r>
            <a:r>
              <a:rPr lang="en-US" sz="1200" b="0" dirty="0">
                <a:solidFill>
                  <a:schemeClr val="tx1"/>
                </a:solidFill>
                <a:hlinkClick r:id="rId10"/>
              </a:rPr>
              <a:t>11-23/1055r0</a:t>
            </a:r>
            <a:r>
              <a:rPr lang="en-US" sz="1200" b="0" dirty="0">
                <a:solidFill>
                  <a:schemeClr val="tx1"/>
                </a:solidFill>
              </a:rPr>
              <a:t> &amp; 16733 in </a:t>
            </a:r>
            <a:r>
              <a:rPr lang="en-US" sz="1200" b="0" dirty="0">
                <a:solidFill>
                  <a:schemeClr val="tx1"/>
                </a:solidFill>
                <a:hlinkClick r:id="rId11"/>
              </a:rPr>
              <a:t>11-23/1061r1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18114, 17551, 15161 in </a:t>
            </a:r>
            <a:r>
              <a:rPr lang="en-US" sz="1200" b="0" dirty="0">
                <a:solidFill>
                  <a:schemeClr val="tx1"/>
                </a:solidFill>
                <a:hlinkClick r:id="rId12"/>
              </a:rPr>
              <a:t>11-23/296r10</a:t>
            </a:r>
            <a:r>
              <a:rPr lang="en-US" sz="1200" b="0" dirty="0">
                <a:solidFill>
                  <a:schemeClr val="tx1"/>
                </a:solidFill>
              </a:rPr>
              <a:t> &amp; 15425, 15426, 15427, 15429, 15442 in </a:t>
            </a:r>
            <a:r>
              <a:rPr lang="en-US" sz="1200" b="0" dirty="0">
                <a:solidFill>
                  <a:schemeClr val="tx1"/>
                </a:solidFill>
                <a:hlinkClick r:id="rId13"/>
              </a:rPr>
              <a:t>11-23/330r6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16039, 17959, 17960, 15542, 18162, 15085, 15632, 15088, 18165, 16449, 16044, 17994, 16045, 16536, 16827, 18166, in </a:t>
            </a:r>
            <a:r>
              <a:rPr lang="en-US" sz="1200" b="0" dirty="0">
                <a:solidFill>
                  <a:schemeClr val="tx1"/>
                </a:solidFill>
                <a:hlinkClick r:id="rId14"/>
              </a:rPr>
              <a:t>11-23/793r1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16054 in </a:t>
            </a:r>
            <a:r>
              <a:rPr lang="en-US" sz="1200" b="0" dirty="0">
                <a:solidFill>
                  <a:schemeClr val="tx1"/>
                </a:solidFill>
                <a:hlinkClick r:id="rId15"/>
              </a:rPr>
              <a:t>11-23/747r0</a:t>
            </a:r>
            <a:r>
              <a:rPr lang="en-US" sz="1200" b="0" dirty="0">
                <a:solidFill>
                  <a:schemeClr val="tx1"/>
                </a:solidFill>
              </a:rPr>
              <a:t> &amp; 16317, 16335, 15827, 16881, 16712, 18312, 16884, 16885 in </a:t>
            </a:r>
            <a:r>
              <a:rPr lang="en-US" sz="1200" b="0" dirty="0">
                <a:solidFill>
                  <a:schemeClr val="tx1"/>
                </a:solidFill>
                <a:hlinkClick r:id="rId16"/>
              </a:rPr>
              <a:t>11-23/824r0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Abhishek Patil 			Second: John Wullert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telco of June 12</a:t>
            </a:r>
            <a:r>
              <a:rPr lang="en-US" sz="1200" i="1" baseline="30000" dirty="0"/>
              <a:t>th</a:t>
            </a:r>
            <a:r>
              <a:rPr lang="en-US" sz="1200" i="1" dirty="0"/>
              <a:t> and June 14</a:t>
            </a:r>
            <a:r>
              <a:rPr lang="en-US" sz="1200" i="1" baseline="30000" dirty="0"/>
              <a:t>th</a:t>
            </a:r>
            <a:r>
              <a:rPr lang="en-US" sz="1200" i="1" dirty="0"/>
              <a:t>, June 26</a:t>
            </a:r>
            <a:r>
              <a:rPr lang="en-US" sz="1200" i="1" baseline="30000" dirty="0"/>
              <a:t>th</a:t>
            </a:r>
            <a:r>
              <a:rPr lang="en-US" sz="1200" i="1" dirty="0"/>
              <a:t>, June 28</a:t>
            </a:r>
            <a:r>
              <a:rPr lang="en-US" sz="1200" i="1" baseline="30000" dirty="0"/>
              <a:t>th</a:t>
            </a:r>
            <a:r>
              <a:rPr lang="en-US" sz="1200" i="1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53678126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569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2058987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15465, 15466, 17923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11-23/1024r0</a:t>
            </a:r>
            <a:r>
              <a:rPr lang="en-US" sz="1200" b="0" dirty="0">
                <a:solidFill>
                  <a:schemeClr val="tx1"/>
                </a:solidFill>
              </a:rPr>
              <a:t> &amp; 15467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11-23/1025r1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15034, 15176, 15218, 15219, 15257, 15275, 15276, 15277, 15283, 17192, 17193, 17238, 17921, 17922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11-23/1026r3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15457, 15458, 15459, 15460, 15461, 15462, 15463, 15464, 18328, 18329, 18330, 18331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11-23/1027r0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  <a:endParaRPr lang="en-US" sz="1600" dirty="0"/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		Second: Bin Tian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/>
          </a:p>
          <a:p>
            <a:r>
              <a:rPr lang="en-US" sz="1200" i="1" dirty="0"/>
              <a:t>Note: These are comment resolution documents that obtained ≥ 75% support during the straw poll phase of the PHY ad-hoc telco of June 26</a:t>
            </a:r>
            <a:r>
              <a:rPr lang="en-US" sz="1200" i="1" baseline="30000" dirty="0"/>
              <a:t>th</a:t>
            </a:r>
            <a:r>
              <a:rPr lang="en-US" sz="1200" i="1" dirty="0"/>
              <a:t>.</a:t>
            </a:r>
          </a:p>
          <a:p>
            <a:endParaRPr lang="en-US" sz="1200" i="1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55892918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570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16720, 16726, 16761, 16800, 16837, 16865, 16870, 16813, 17017, 17110, 17567, 16887, 17131, 16873, 15506, 16792, 18186, 15096, 17576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11-23/1009r0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[19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15040, 15894, 16219, 15349, 16216, 15943, 18039, 18050, 15114, 16575, 18185, 15041, 15895, 17408, 17309, 17482, 15505, 18110, 18111, 16908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11-23/1008r1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17069, 17070, 15766, 15767, 17073, 15579, 15580, 17074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11-23/916r1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17409, 17410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11-23/602r2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16168, 17092, 17093, 16167, 17094, 15834, 17090, 16700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11-23/847r3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[8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Bin Tian		Second:  Jason Y. Guo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Joint conf call of June 21.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 dirty="0"/>
              <a:t>Alfred Asterjadhi, Qualcomm Inc.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2018527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571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15246, 18275, 16440, 15138, 15171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Laurent Cariou				Second: Po-Kai Huang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6120295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572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16304, 16946, 15922, 16429, 16947, 16562, 15452, 15917, 16948, 17858, 17859, 16949, 16563, 16951, 17866, 17884, 15155, 16952, 16953, 16954, 15921, 16428, 15129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11-23/745r1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[23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15688, 16234, 17621, 17637, 16170, 18022, 17669, 17672, 17674, 16785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11-23/859r1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16137, 17034, 17039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11-23/1070r0</a:t>
            </a:r>
            <a:r>
              <a:rPr lang="en-US" sz="1200" b="0" dirty="0">
                <a:solidFill>
                  <a:schemeClr val="tx1"/>
                </a:solidFill>
              </a:rPr>
              <a:t> &amp; 15669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11-23/1083r1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17035, 17036, 17037, 17038, 17040, 17362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11-23/1069r0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15824, 15867, 16024, 16025, 16026, 16114, 16514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11-23/1019r1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18158, 15537, 18038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11-23/302r0</a:t>
            </a:r>
            <a:r>
              <a:rPr lang="en-US" sz="1200" b="0" dirty="0">
                <a:solidFill>
                  <a:schemeClr val="tx1"/>
                </a:solidFill>
              </a:rPr>
              <a:t> &amp; 16183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11-23/1088r0</a:t>
            </a:r>
            <a:r>
              <a:rPr lang="en-US" sz="1200" b="0" dirty="0">
                <a:solidFill>
                  <a:schemeClr val="tx1"/>
                </a:solidFill>
              </a:rPr>
              <a:t> &amp; 16293 in </a:t>
            </a:r>
            <a:r>
              <a:rPr lang="en-US" sz="1200" b="0" dirty="0">
                <a:solidFill>
                  <a:schemeClr val="tx1"/>
                </a:solidFill>
                <a:hlinkClick r:id="rId10"/>
              </a:rPr>
              <a:t>11-23/1050r0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AM1, AM2 of Day 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297951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15128, 15924, 16431, 16439, 18214, 18216, 18217, 18232,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11-23/1101r0</a:t>
            </a:r>
            <a:r>
              <a:rPr lang="en-US" sz="1200" b="0" i="1" dirty="0">
                <a:solidFill>
                  <a:schemeClr val="tx1"/>
                </a:solidFill>
              </a:rPr>
              <a:t> 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18028, 18029, 18030, 18031, 18032, 18033, 18034, 18035, 18036, 18037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11-23/644r1</a:t>
            </a:r>
            <a:r>
              <a:rPr lang="en-US" sz="1200" b="0" i="1" dirty="0">
                <a:solidFill>
                  <a:schemeClr val="tx1"/>
                </a:solidFill>
              </a:rPr>
              <a:t> 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16721, 16723, 17260, 17808, 18245, 18246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11-23/1045r0</a:t>
            </a:r>
            <a:r>
              <a:rPr lang="en-US" sz="1200" b="0" dirty="0">
                <a:solidFill>
                  <a:schemeClr val="tx1"/>
                </a:solidFill>
              </a:rPr>
              <a:t> &amp; 16218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11-23/1105r0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16718, 17805, 17913, 18006, 18285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11-23/732r2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15474, 17352, 15880, 15881, 18179, 18180, 18181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11-23/1051r2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17344, 17550, 18321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11-23/1118r0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James Yee			Second: Laurent Cariou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MAC ad-hoc PM1, PM2 of Day 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01845644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574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15046, 15047, 15352, 16386, 17341, 17342, 17343, 18064, 18066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11-23/1077r2</a:t>
            </a:r>
            <a:r>
              <a:rPr lang="en-US" sz="1200" b="0" dirty="0">
                <a:solidFill>
                  <a:schemeClr val="tx1"/>
                </a:solidFill>
              </a:rPr>
              <a:t> &amp;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18240</a:t>
            </a:r>
            <a:r>
              <a:rPr lang="en-US" sz="1200" b="0" i="1" dirty="0">
                <a:solidFill>
                  <a:schemeClr val="tx1"/>
                </a:solidFill>
              </a:rPr>
              <a:t>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11-23/661r4</a:t>
            </a:r>
            <a:r>
              <a:rPr lang="en-US" sz="1200" b="0" i="1" dirty="0">
                <a:solidFill>
                  <a:schemeClr val="tx1"/>
                </a:solidFill>
              </a:rPr>
              <a:t> 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15475, 15476, 16049, 16444, 17870, 16052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11-23/560r6</a:t>
            </a:r>
            <a:r>
              <a:rPr lang="en-US" sz="1200" b="0" dirty="0">
                <a:solidFill>
                  <a:schemeClr val="tx1"/>
                </a:solidFill>
              </a:rPr>
              <a:t> &amp;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18265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11-23/1123r1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16059, 18182, 15819, 17354, 16998, 17355, 15627, 15571, 17357, 17281, 18057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11-23/1057r2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[11C]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18019, 15140, 16368, 15194, 15067, 15142, 15195, 15196, 15197, 15512, 18283</a:t>
            </a:r>
            <a:r>
              <a:rPr lang="en-US" sz="1200" b="0" i="1" dirty="0">
                <a:solidFill>
                  <a:schemeClr val="tx1"/>
                </a:solidFill>
              </a:rPr>
              <a:t> </a:t>
            </a:r>
            <a:r>
              <a:rPr lang="en-US" sz="1200" b="0" dirty="0">
                <a:solidFill>
                  <a:schemeClr val="tx1"/>
                </a:solidFill>
              </a:rPr>
              <a:t>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11-23/548r5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[11C]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17580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11-23/1149r1</a:t>
            </a:r>
            <a:r>
              <a:rPr lang="en-US" sz="1200" b="0" dirty="0">
                <a:solidFill>
                  <a:schemeClr val="tx1"/>
                </a:solidFill>
              </a:rPr>
              <a:t> &amp; 15950, 15951, 15952, 15953, 15956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11-23/361r4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16012, 16445, 15525 16501 in </a:t>
            </a:r>
            <a:r>
              <a:rPr lang="en-US" sz="1200" b="0" dirty="0">
                <a:solidFill>
                  <a:schemeClr val="tx1"/>
                </a:solidFill>
                <a:hlinkClick r:id="rId10"/>
              </a:rPr>
              <a:t>11-23/296r12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	Second: Po-Kai Huang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AM1, AM2, PM1, and PM2 of Day 2.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305256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575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15610, 15849, 15866, 15990, 15992, 15993, 15997, 15998,  16189, 16441, 16442, 16482, 16483, 16694, 17941, 18021, 18023, 18024, 18026, 18027, 18094, 18124, 18125, 18126, 18266, 18309, 16586, 17871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11-23/995r3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15134, 17105, 17107, 18310, 17102, 16346, 17103, 17370, 17108, 17109, 16272, 16714, 17106, 17104, 17920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11-23/1144r0</a:t>
            </a:r>
            <a:r>
              <a:rPr lang="en-US" sz="1200" b="0" dirty="0">
                <a:solidFill>
                  <a:schemeClr val="tx1"/>
                </a:solidFill>
              </a:rPr>
              <a:t> &amp; 16882, 15828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11-23/824r2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15957, 16011, 17825, 17730, 16462, 17731, 17732, 17733, 17734, 17735, 17736, 17947, 15821, 15822, 15374, 15609, 17738, 15375, 17737, 16398, 15382, 17776, 17777, 16399, 17778, 17779, 18106, 18107, 17780, 18108, 16095, 15115, 16587, 15596, 18133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11-23/825r1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17095, 18220, 15239, 15738, 15673, 16291, 16406, 16407, 16459, 16460, 16300, 16418, 15805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11-23/1120r2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[13 CIDs] 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Laurent Cariou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AM1, AM2 of Day 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79166070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576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17577, 16472, 15929, 16646, 18215, 18314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11-23/1125r1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 15173, 15174, 16345, 17628, 18299, 18236, 18237, 17837, 15674, 15970, 15971, 17793, 15519, 15972, 16186, 16187, 16377, 16378, 16275, 17332, 17333, 15053, 15404, 16484, </a:t>
            </a:r>
            <a:r>
              <a:rPr lang="en-US" sz="1200" b="0" strike="sngStrike" dirty="0">
                <a:solidFill>
                  <a:srgbClr val="FF0000"/>
                </a:solidFill>
              </a:rPr>
              <a:t>18128,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strike="sngStrike" dirty="0">
                <a:solidFill>
                  <a:srgbClr val="FF0000"/>
                </a:solidFill>
              </a:rPr>
              <a:t>16485, 17239, </a:t>
            </a:r>
            <a:r>
              <a:rPr lang="en-US" sz="1200" b="0" dirty="0">
                <a:solidFill>
                  <a:schemeClr val="tx1"/>
                </a:solidFill>
              </a:rPr>
              <a:t>17296, 18132, 17361, 17887, 18150, 17541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11-23/1145r2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[30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16212, 17851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11-23/1132r1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Laurent Cariou 			Second: Rubayet Shafin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ad-hoc PM1 of Day 3.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0496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527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17802, 17803 in </a:t>
            </a:r>
            <a:r>
              <a:rPr lang="en-US" sz="1100" b="0" dirty="0">
                <a:solidFill>
                  <a:schemeClr val="tx1"/>
                </a:solidFill>
                <a:hlinkClick r:id="rId2"/>
              </a:rPr>
              <a:t>11-23/0321r1</a:t>
            </a:r>
            <a:r>
              <a:rPr lang="en-US" sz="1100" b="0" dirty="0">
                <a:solidFill>
                  <a:schemeClr val="tx1"/>
                </a:solidFill>
              </a:rPr>
              <a:t> [2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15222, 15223, 15254, 15255, 15713, 16268, 16269, 16270, 17211, 17212, 17240, 17241, 17242, 17243, 17244, 17926 in </a:t>
            </a:r>
            <a:r>
              <a:rPr lang="en-US" sz="1100" b="0" dirty="0">
                <a:solidFill>
                  <a:schemeClr val="tx1"/>
                </a:solidFill>
                <a:hlinkClick r:id="rId3"/>
              </a:rPr>
              <a:t>11-23/0319r1</a:t>
            </a:r>
            <a:r>
              <a:rPr lang="en-US" sz="1100" b="0" dirty="0">
                <a:solidFill>
                  <a:schemeClr val="tx1"/>
                </a:solidFill>
              </a:rPr>
              <a:t> 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15000 in </a:t>
            </a:r>
            <a:r>
              <a:rPr lang="en-US" sz="1100" b="0" dirty="0">
                <a:solidFill>
                  <a:schemeClr val="tx1"/>
                </a:solidFill>
                <a:hlinkClick r:id="rId4"/>
              </a:rPr>
              <a:t>11-23/0318r0</a:t>
            </a:r>
            <a:r>
              <a:rPr lang="en-US" sz="1100" b="0" dirty="0">
                <a:solidFill>
                  <a:schemeClr val="tx1"/>
                </a:solidFill>
              </a:rPr>
              <a:t> &amp; 15261, 16265, 16358 in </a:t>
            </a:r>
            <a:r>
              <a:rPr lang="en-US" sz="1100" b="0" dirty="0">
                <a:solidFill>
                  <a:schemeClr val="tx1"/>
                </a:solidFill>
                <a:hlinkClick r:id="rId5"/>
              </a:rPr>
              <a:t>11-23/0311r0</a:t>
            </a:r>
            <a:r>
              <a:rPr lang="en-US" sz="1100" b="0" dirty="0">
                <a:solidFill>
                  <a:schemeClr val="tx1"/>
                </a:solidFill>
              </a:rPr>
              <a:t> &amp; 15719, 17213 in </a:t>
            </a:r>
            <a:r>
              <a:rPr lang="en-US" sz="1100" b="0" dirty="0">
                <a:solidFill>
                  <a:schemeClr val="tx1"/>
                </a:solidFill>
                <a:hlinkClick r:id="rId6"/>
              </a:rPr>
              <a:t>11-23/0320r0</a:t>
            </a:r>
            <a:r>
              <a:rPr lang="en-US" sz="1100" b="0" dirty="0">
                <a:solidFill>
                  <a:schemeClr val="tx1"/>
                </a:solidFill>
              </a:rPr>
              <a:t> [6 CIDs]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17202 in </a:t>
            </a:r>
            <a:r>
              <a:rPr lang="en-US" sz="1100" b="0" dirty="0">
                <a:solidFill>
                  <a:schemeClr val="tx1"/>
                </a:solidFill>
                <a:hlinkClick r:id="rId7"/>
              </a:rPr>
              <a:t>11-23/0339r0</a:t>
            </a:r>
            <a:r>
              <a:rPr lang="en-US" sz="1100" b="0" dirty="0">
                <a:solidFill>
                  <a:schemeClr val="tx1"/>
                </a:solidFill>
              </a:rPr>
              <a:t> &amp; 15324 in </a:t>
            </a:r>
            <a:r>
              <a:rPr lang="en-US" sz="1100" b="0" dirty="0">
                <a:solidFill>
                  <a:schemeClr val="tx1"/>
                </a:solidFill>
                <a:hlinkClick r:id="rId8"/>
              </a:rPr>
              <a:t>11-23/0345r0</a:t>
            </a:r>
            <a:r>
              <a:rPr lang="en-US" sz="1100" b="0" dirty="0">
                <a:solidFill>
                  <a:schemeClr val="tx1"/>
                </a:solidFill>
              </a:rPr>
              <a:t> &amp; 15718, 17924, 17925, 15723 in </a:t>
            </a:r>
            <a:r>
              <a:rPr lang="en-US" sz="1100" b="0" dirty="0">
                <a:solidFill>
                  <a:schemeClr val="tx1"/>
                </a:solidFill>
                <a:hlinkClick r:id="rId9"/>
              </a:rPr>
              <a:t>11-23/0326r0</a:t>
            </a:r>
            <a:r>
              <a:rPr lang="en-US" sz="1100" b="0" dirty="0">
                <a:solidFill>
                  <a:schemeClr val="tx1"/>
                </a:solidFill>
              </a:rPr>
              <a:t> 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16356, 16357, 17208, 17209, 17210 in </a:t>
            </a:r>
            <a:r>
              <a:rPr lang="en-US" sz="1100" b="0" dirty="0">
                <a:solidFill>
                  <a:schemeClr val="tx1"/>
                </a:solidFill>
                <a:hlinkClick r:id="rId10"/>
              </a:rPr>
              <a:t>11-23/0338r1</a:t>
            </a:r>
            <a:r>
              <a:rPr lang="en-US" sz="1100" b="0" dirty="0">
                <a:solidFill>
                  <a:schemeClr val="tx1"/>
                </a:solidFill>
              </a:rPr>
              <a:t> &amp; 17931, 17932, 15262 in </a:t>
            </a:r>
            <a:r>
              <a:rPr lang="en-US" sz="1100" b="0" dirty="0">
                <a:solidFill>
                  <a:schemeClr val="tx1"/>
                </a:solidFill>
                <a:hlinkClick r:id="rId11"/>
              </a:rPr>
              <a:t>11-23/0341r0</a:t>
            </a:r>
            <a:r>
              <a:rPr lang="en-US" sz="1100" b="0" dirty="0">
                <a:solidFill>
                  <a:schemeClr val="tx1"/>
                </a:solidFill>
              </a:rPr>
              <a:t> 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15715, 16267 in </a:t>
            </a:r>
            <a:r>
              <a:rPr lang="en-US" sz="1100" b="0" dirty="0">
                <a:solidFill>
                  <a:schemeClr val="tx1"/>
                </a:solidFill>
                <a:hlinkClick r:id="rId12"/>
              </a:rPr>
              <a:t>11-23/0342r0</a:t>
            </a:r>
            <a:r>
              <a:rPr lang="en-US" sz="1100" b="0" dirty="0">
                <a:solidFill>
                  <a:schemeClr val="tx1"/>
                </a:solidFill>
              </a:rPr>
              <a:t> &amp; 15278, 15772, 16349, 16355, 17203, 17204, 17933 in </a:t>
            </a:r>
            <a:r>
              <a:rPr lang="en-US" sz="1100" b="0" dirty="0">
                <a:solidFill>
                  <a:schemeClr val="tx1"/>
                </a:solidFill>
                <a:hlinkClick r:id="rId13"/>
              </a:rPr>
              <a:t>11-23/0349r1</a:t>
            </a:r>
            <a:r>
              <a:rPr lang="en-US" sz="1100" b="0" dirty="0">
                <a:solidFill>
                  <a:schemeClr val="tx1"/>
                </a:solidFill>
              </a:rPr>
              <a:t> [9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100" b="0" dirty="0">
                <a:solidFill>
                  <a:schemeClr val="tx1"/>
                </a:solidFill>
              </a:rPr>
              <a:t>16359 in </a:t>
            </a:r>
            <a:r>
              <a:rPr lang="en-US" sz="1100" b="0" dirty="0">
                <a:solidFill>
                  <a:schemeClr val="tx1"/>
                </a:solidFill>
                <a:hlinkClick r:id="rId14"/>
              </a:rPr>
              <a:t>11-23/0332r0</a:t>
            </a:r>
            <a:r>
              <a:rPr lang="en-US" sz="1100" b="0" dirty="0">
                <a:solidFill>
                  <a:schemeClr val="tx1"/>
                </a:solidFill>
              </a:rPr>
              <a:t> &amp; 18327, 17928, 16634 in </a:t>
            </a:r>
            <a:r>
              <a:rPr lang="en-US" sz="1100" b="0" dirty="0">
                <a:solidFill>
                  <a:schemeClr val="tx1"/>
                </a:solidFill>
                <a:hlinkClick r:id="rId15"/>
              </a:rPr>
              <a:t>11-23/0333r2</a:t>
            </a:r>
            <a:r>
              <a:rPr lang="en-US" sz="1100" b="0" dirty="0">
                <a:solidFill>
                  <a:schemeClr val="tx1"/>
                </a:solidFill>
              </a:rPr>
              <a:t> &amp; 15469, 17149, 17152 in </a:t>
            </a:r>
            <a:r>
              <a:rPr lang="en-US" sz="1100" b="0" dirty="0">
                <a:solidFill>
                  <a:schemeClr val="tx1"/>
                </a:solidFill>
                <a:hlinkClick r:id="rId16"/>
              </a:rPr>
              <a:t>11-23/0331r1</a:t>
            </a:r>
            <a:r>
              <a:rPr lang="en-US" sz="1100" b="0" dirty="0">
                <a:solidFill>
                  <a:schemeClr val="tx1"/>
                </a:solidFill>
              </a:rPr>
              <a:t> [7 CIDs]</a:t>
            </a:r>
          </a:p>
          <a:p>
            <a:pPr marL="685800" lvl="1">
              <a:buFont typeface="Arial" panose="020B0604020202020204" pitchFamily="34" charset="0"/>
              <a:buChar char="•"/>
            </a:pPr>
            <a:r>
              <a:rPr lang="en-US" sz="1000" u="sng" dirty="0">
                <a:solidFill>
                  <a:schemeClr val="tx1"/>
                </a:solidFill>
              </a:rPr>
              <a:t>Wherein the instructions to the editor for 11-23/331r1 point to the most recent revision of the document which is 11-23/331r1</a:t>
            </a:r>
            <a:endParaRPr lang="en-US" sz="1000" b="0" u="sng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Dongguk Lim			Second: Alice Chen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 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first PHY sessions of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465914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577 (MAC/JOINT)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15284, 17952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11-23/1114r0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&amp; </a:t>
            </a:r>
            <a:r>
              <a:rPr lang="en-US" sz="1200" b="0" dirty="0">
                <a:solidFill>
                  <a:schemeClr val="tx1"/>
                </a:solidFill>
              </a:rPr>
              <a:t>15139, 17751, 17758, 17759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11-23/1161r1</a:t>
            </a:r>
            <a:r>
              <a:rPr lang="en-US" sz="1200" b="0" dirty="0">
                <a:solidFill>
                  <a:schemeClr val="tx1"/>
                </a:solidFill>
              </a:rPr>
              <a:t> &amp; 16455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11-23/1130r0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17638, 18015, 17640, 17642, 17641, 18016, 17643, 16297, 16298, 17644, 17647, 17639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11-23/801r3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[12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15445, 15446, 15487, 15588, 15589, 17376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11-23/1021r2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15896, 16238, 17308, 17380, 17393, 17394, 17395, 17396, 17397, 17398, 17399, 17400, 17401, 17402, 17403, 17404, 17405, 17406, 17407, 17684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11-23/1022r2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[20 CIDs]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15680, 15749, 16243, 16244, 16305, 16306, 16311, 16889, 16890, 16891, 16892, 15226, 15726, 18012 in </a:t>
            </a:r>
            <a:r>
              <a:rPr lang="en-US" sz="1200" b="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11-23/1151</a:t>
            </a:r>
            <a:r>
              <a:rPr lang="en-US" sz="1200" b="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r5</a:t>
            </a:r>
            <a:r>
              <a:rPr lang="en-US" sz="1200" b="0" dirty="0">
                <a:solidFill>
                  <a:srgbClr val="FF0000"/>
                </a:solidFill>
              </a:rPr>
              <a:t>*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15967, 15969, 15988, 17636, 17654, 16989, 15750, 17855, 16077, 16660, 18268, 18089, 15869, 15851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11-23/770r1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Duncan Ho			Second: Bo Gong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MAC AM1 and Joint PM1 of Monday sessions. </a:t>
            </a:r>
            <a:r>
              <a:rPr lang="en-US" sz="1200" i="1" dirty="0">
                <a:solidFill>
                  <a:srgbClr val="FF0000"/>
                </a:solidFill>
              </a:rPr>
              <a:t>Fixed instruction to editor in r5</a:t>
            </a:r>
            <a:r>
              <a:rPr lang="en-US" sz="1200" i="1" dirty="0"/>
              <a:t>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3705033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13 AM1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5864725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578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17071, 17072, 17630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11-23/1034r3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[3C]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18025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3"/>
              </a:rPr>
              <a:t>11-23/1239r0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[1C]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17416, 18333, 17150, 17151,17418, 17419, 15757, 17420, 17421, 18003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4"/>
              </a:rPr>
              <a:t>11-23/1268r1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16900, 16950, 17056, 17078, 17101 in </a:t>
            </a: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  <a:hlinkClick r:id="rId5"/>
              </a:rPr>
              <a:t>1255r1</a:t>
            </a: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[5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</a:rPr>
              <a:t>16105, 16035, 16302 in </a:t>
            </a:r>
            <a:r>
              <a:rPr lang="en-US" sz="1200" b="0" dirty="0">
                <a:ea typeface="Calibri" panose="020F0502020204030204" pitchFamily="34" charset="0"/>
                <a:cs typeface="Times New Roman" panose="02020603050405020304" pitchFamily="18" charset="0"/>
                <a:hlinkClick r:id="rId6"/>
              </a:rPr>
              <a:t>11-23/646r0</a:t>
            </a:r>
            <a:r>
              <a:rPr lang="en-US" sz="1200" b="0" i="1" dirty="0">
                <a:ea typeface="Calibri" panose="020F0502020204030204" pitchFamily="34" charset="0"/>
                <a:cs typeface="Times New Roman" panose="02020603050405020304" pitchFamily="18" charset="0"/>
              </a:rPr>
              <a:t> [3 CIDs]</a:t>
            </a:r>
            <a:endParaRPr lang="en-US" sz="12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Second: Zinan Lin</a:t>
            </a:r>
          </a:p>
          <a:p>
            <a:pPr marL="0" indent="0"/>
            <a:r>
              <a:rPr lang="en-US" sz="1600" dirty="0"/>
              <a:t>Discussion: 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were discussed during Joint session of Thursday AM1.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9183761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579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15444, 17142, 15489, 18308, 15940, 16290, 16409, 16411, 16458, 16717, 16729, 17232, 17978, 16730, 16731, 17143, 17899, 17977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11-23/1202r1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16282, 16403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11-23/1054r1</a:t>
            </a:r>
            <a:r>
              <a:rPr lang="en-US" sz="1200" b="0" dirty="0">
                <a:solidFill>
                  <a:schemeClr val="tx1"/>
                </a:solidFill>
              </a:rPr>
              <a:t> &amp; 5888, 18293, 16966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11-23/730r3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15094, 15121, 15351, 16385, 16574, 16713, 17856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11-23/1121r1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15547, 15409, 16834, 16833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11-23/540r5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James Yee			Second: George Cherian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MAC ad-hoc sessions of AM1 &amp; AM2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0999305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580 (PHY)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17184, 17185, 17186, 17187, 17188, 17189, 17190, 17191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11-23/1028r2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17196, 17197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11-23/1029r1</a:t>
            </a:r>
            <a:r>
              <a:rPr lang="en-US" sz="1200" b="0" dirty="0">
                <a:solidFill>
                  <a:schemeClr val="tx1"/>
                </a:solidFill>
              </a:rPr>
              <a:t> &amp; 15220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11-23/1031r0</a:t>
            </a:r>
            <a:r>
              <a:rPr lang="en-US" sz="1200" b="0" dirty="0">
                <a:solidFill>
                  <a:schemeClr val="tx1"/>
                </a:solidFill>
              </a:rPr>
              <a:t> &amp; 15333, 15336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11-23/0741r2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17179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11-23/0742r2</a:t>
            </a:r>
            <a:r>
              <a:rPr lang="en-US" sz="1200" b="0" dirty="0">
                <a:solidFill>
                  <a:schemeClr val="tx1"/>
                </a:solidFill>
              </a:rPr>
              <a:t> &amp; 17631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11-23/0911r1</a:t>
            </a:r>
            <a:r>
              <a:rPr lang="en-US" sz="1200" b="0" dirty="0">
                <a:solidFill>
                  <a:schemeClr val="tx1"/>
                </a:solidFill>
              </a:rPr>
              <a:t> &amp; 17728, 15272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11-23/1015r0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Ross J. Yu 			Second: Youhan Kim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PHY ad-hoc session of AM2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071784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581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15015, 16151, 16072, 16150, 16152, 16292, 16074, 17796, 16408, 17775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11-23/609r2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16734 15878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11-23/1244r1</a:t>
            </a:r>
            <a:r>
              <a:rPr lang="en-US" sz="1200" b="0" dirty="0">
                <a:solidFill>
                  <a:schemeClr val="tx1"/>
                </a:solidFill>
              </a:rPr>
              <a:t> &amp; 18224, 18210, 18211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11-23/1124r1</a:t>
            </a:r>
            <a:r>
              <a:rPr lang="en-US" sz="1200" b="0" dirty="0">
                <a:solidFill>
                  <a:schemeClr val="tx1"/>
                </a:solidFill>
              </a:rPr>
              <a:t> &amp; 16309, 16340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11-23/1251r0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[7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16141, 16570, 16571, 16143, 16144, 15848, 15841, 16066, 18255, 16669,15842, 16067, 16142, 16115, 17083, 15933, 16650, 15947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11-23/458r13</a:t>
            </a:r>
            <a:r>
              <a:rPr lang="en-US" sz="1200" b="0" i="1" dirty="0">
                <a:solidFill>
                  <a:schemeClr val="tx1"/>
                </a:solidFill>
              </a:rPr>
              <a:t> [18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15700 15063 17635 15999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11-23/736r0</a:t>
            </a:r>
            <a:r>
              <a:rPr lang="en-US" sz="1200" b="0" dirty="0">
                <a:solidFill>
                  <a:schemeClr val="tx1"/>
                </a:solidFill>
              </a:rPr>
              <a:t> &amp; 15031, 15702, 17860, 17627, 16235, 17633 in </a:t>
            </a:r>
            <a:r>
              <a:rPr lang="en-US" sz="1200" b="0" dirty="0">
                <a:solidFill>
                  <a:schemeClr val="tx1"/>
                </a:solidFill>
                <a:hlinkClick r:id="rId8"/>
              </a:rPr>
              <a:t>11-23/1162r1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17315 in </a:t>
            </a:r>
            <a:r>
              <a:rPr lang="en-US" sz="1200" b="0" dirty="0">
                <a:solidFill>
                  <a:schemeClr val="tx1"/>
                </a:solidFill>
                <a:hlinkClick r:id="rId9"/>
              </a:rPr>
              <a:t>11-23/1188r0</a:t>
            </a:r>
            <a:r>
              <a:rPr lang="en-US" sz="1200" b="0" dirty="0">
                <a:solidFill>
                  <a:schemeClr val="tx1"/>
                </a:solidFill>
              </a:rPr>
              <a:t> &amp; 16118 in </a:t>
            </a:r>
            <a:r>
              <a:rPr lang="en-US" sz="1200" b="0" dirty="0">
                <a:solidFill>
                  <a:schemeClr val="tx1"/>
                </a:solidFill>
                <a:hlinkClick r:id="rId10"/>
              </a:rPr>
              <a:t>11-23/1060r3</a:t>
            </a:r>
            <a:r>
              <a:rPr lang="en-US" sz="1200" b="0" dirty="0">
                <a:solidFill>
                  <a:schemeClr val="tx1"/>
                </a:solidFill>
              </a:rPr>
              <a:t> &amp; 16286 in </a:t>
            </a:r>
            <a:r>
              <a:rPr lang="en-US" sz="1200" b="0" dirty="0">
                <a:solidFill>
                  <a:schemeClr val="tx1"/>
                </a:solidFill>
                <a:hlinkClick r:id="rId11"/>
              </a:rPr>
              <a:t>11-23/1120r2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Subir Das			Second: George Cherian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MAC ad-hoc sessions of PM2 Tuesday.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6299684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582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15762, 16736, 16748, 16774, 16871, 17141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2"/>
              </a:rPr>
              <a:t>11-23/1116r0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15925, 16432, 15032, 16106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3"/>
              </a:rPr>
              <a:t>11-23/0366r8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[10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</a:rPr>
              <a:t>16671, 16716, 18284, 17975, 17976</a:t>
            </a:r>
            <a:r>
              <a:rPr lang="en-US" sz="1200" b="0" dirty="0">
                <a:ea typeface="Calibri" panose="020F0502020204030204" pitchFamily="34" charset="0"/>
              </a:rPr>
              <a:t> i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n </a:t>
            </a:r>
            <a:r>
              <a:rPr lang="en-US" sz="1200" b="0" dirty="0">
                <a:effectLst/>
                <a:ea typeface="Calibri" panose="020F0502020204030204" pitchFamily="34" charset="0"/>
                <a:hlinkClick r:id="rId4"/>
              </a:rPr>
              <a:t>11-23/0732r2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18247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5"/>
              </a:rPr>
              <a:t>11-23/0958r2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[6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15681, 17319, 17320 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6"/>
              </a:rPr>
              <a:t>11-23/1047r2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&amp;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18337, 15423, 15097, 16711, 18339, 18340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7"/>
              </a:rPr>
              <a:t>11-23/0915r1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[9 CIDs]</a:t>
            </a:r>
            <a:endParaRPr lang="en-US" sz="1200" b="0" dirty="0">
              <a:effectLst/>
              <a:ea typeface="Calibri" panose="020F0502020204030204" pitchFamily="34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17973, 18119, 15988, 16986, 16978, 16988 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in </a:t>
            </a:r>
            <a:r>
              <a:rPr lang="en-US" sz="1200" b="0" dirty="0">
                <a:effectLst/>
                <a:ea typeface="Calibri" panose="020F0502020204030204" pitchFamily="34" charset="0"/>
                <a:hlinkClick r:id="rId8"/>
              </a:rPr>
              <a:t>11-23/0770r2</a:t>
            </a:r>
            <a:r>
              <a:rPr lang="en-US" sz="1200" b="0" dirty="0">
                <a:effectLst/>
                <a:ea typeface="Calibri" panose="020F0502020204030204" pitchFamily="34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</a:rPr>
              <a:t>[6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16122, 16123, 16389, 16691, 16692, 17374, 18079, 17792, 18078, 16366, 18025, 16365, 18040, 16226, 17373, 18071 in </a:t>
            </a:r>
            <a:r>
              <a:rPr lang="en-US" sz="1200" b="0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9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11-23/272r33</a:t>
            </a:r>
            <a:r>
              <a:rPr lang="en-US" sz="1200" b="0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strike="sngStrike" dirty="0">
                <a:solidFill>
                  <a:srgbClr val="FF0000"/>
                </a:solidFill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[16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17051, 17100 in 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10"/>
              </a:rPr>
              <a:t>11-23/1256r0</a:t>
            </a:r>
            <a:r>
              <a:rPr lang="en-US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Abhishek Patil		Second: Ming Gan 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These are comment resolution documents that obtained ≥ 75% support during the straw poll phase of the Joint PM1 of Tuesday and Wednesday AM1 sessions.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87618470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583 (MAC)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15708, 16197, 16198, 17845, 17954, 17287, 15711, 17356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11-23/842r1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17347, 18100, 17329, 18306, 18307, 15411, 15550, 15553, 15554, 16546, 18238 in </a:t>
            </a:r>
            <a:r>
              <a:rPr lang="en-US" sz="1200" b="0" dirty="0">
                <a:solidFill>
                  <a:schemeClr val="tx1"/>
                </a:solidFill>
                <a:hlinkClick r:id="rId3"/>
              </a:rPr>
              <a:t>11-23/541r8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[11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15156 in </a:t>
            </a:r>
            <a:r>
              <a:rPr lang="en-US" sz="1200" b="0" dirty="0">
                <a:solidFill>
                  <a:schemeClr val="tx1"/>
                </a:solidFill>
                <a:hlinkClick r:id="rId4"/>
              </a:rPr>
              <a:t>11-23/696r2</a:t>
            </a:r>
            <a:r>
              <a:rPr lang="en-US" sz="1200" b="0" dirty="0">
                <a:solidFill>
                  <a:schemeClr val="tx1"/>
                </a:solidFill>
              </a:rPr>
              <a:t> &amp; 17301, 17299, 17300, 17601 in </a:t>
            </a:r>
            <a:r>
              <a:rPr lang="en-US" sz="1200" b="0" dirty="0">
                <a:solidFill>
                  <a:schemeClr val="tx1"/>
                </a:solidFill>
                <a:hlinkClick r:id="rId5"/>
              </a:rPr>
              <a:t>11-23/692r3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[5 CIDs]</a:t>
            </a:r>
            <a:endParaRPr lang="en-US" sz="1200" b="0" dirty="0">
              <a:solidFill>
                <a:schemeClr val="tx1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18146, 17853, 16013, 18144, 16506, 18145, 16210, 17946 in </a:t>
            </a:r>
            <a:r>
              <a:rPr lang="en-US" sz="1200" b="0" dirty="0">
                <a:solidFill>
                  <a:schemeClr val="tx1"/>
                </a:solidFill>
                <a:hlinkClick r:id="rId6"/>
              </a:rPr>
              <a:t>11-23/813r5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[8 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16936 in </a:t>
            </a:r>
            <a:r>
              <a:rPr lang="en-US" sz="1200" b="0" dirty="0">
                <a:solidFill>
                  <a:schemeClr val="tx1"/>
                </a:solidFill>
                <a:hlinkClick r:id="rId7"/>
              </a:rPr>
              <a:t>11-23/310r5</a:t>
            </a:r>
            <a:r>
              <a:rPr lang="en-US" sz="1200" b="0" dirty="0">
                <a:solidFill>
                  <a:schemeClr val="tx1"/>
                </a:solidFill>
              </a:rPr>
              <a:t> &amp; 16057, 16000 in </a:t>
            </a:r>
            <a:r>
              <a:rPr lang="en-US" sz="1200" b="0" dirty="0">
                <a:solidFill>
                  <a:srgbClr val="6B9F25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11-23/1101</a:t>
            </a:r>
            <a:r>
              <a:rPr lang="en-US" sz="1200" b="0" dirty="0">
                <a:solidFill>
                  <a:srgbClr val="FF0000"/>
                </a:solidFill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r5</a:t>
            </a:r>
            <a:r>
              <a:rPr lang="en-US" sz="1200" b="0" dirty="0">
                <a:solidFill>
                  <a:srgbClr val="FF0000"/>
                </a:solidFill>
              </a:rPr>
              <a:t>*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Kumail Haider 			Second: Chunyu Hu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obtained ≥ 75% support during the straw poll phase of the MAC ad-hoc sessions of PM2 Wednesday.</a:t>
            </a:r>
          </a:p>
          <a:p>
            <a:r>
              <a:rPr lang="en-US" sz="1200" i="1" dirty="0">
                <a:solidFill>
                  <a:srgbClr val="FF0000"/>
                </a:solidFill>
              </a:rPr>
              <a:t>*R5 uploaded by Liwen (and notified to reflector) to address an offline comment.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17794860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584 (23/1093-1095)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</a:t>
            </a:r>
            <a:r>
              <a:rPr lang="en-US" sz="1600" i="1" dirty="0">
                <a:solidFill>
                  <a:schemeClr val="tx1"/>
                </a:solidFill>
              </a:rPr>
              <a:t>“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REJECTED – “This CID is discussed on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Date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&gt;, in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DCN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 and the group could not reach consensus on a resolution.</a:t>
            </a:r>
            <a:r>
              <a:rPr lang="en-GB" sz="1800" i="1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SP result: &lt;</a:t>
            </a:r>
            <a:r>
              <a:rPr lang="en-GB" sz="1800" i="1" u="sng" dirty="0">
                <a:latin typeface="Times New Roman" panose="02020603050405020304" pitchFamily="18" charset="0"/>
                <a:ea typeface="Malgun Gothic" panose="020B0503020000020004" pitchFamily="34" charset="-127"/>
              </a:rPr>
              <a:t>SP&gt;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”</a:t>
            </a:r>
            <a:r>
              <a:rPr lang="en-GB" sz="18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for the following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18249 </a:t>
            </a:r>
            <a:r>
              <a:rPr lang="en-US" sz="1200" dirty="0">
                <a:solidFill>
                  <a:schemeClr val="tx1"/>
                </a:solidFill>
              </a:rPr>
              <a:t>(Arik)</a:t>
            </a:r>
            <a:r>
              <a:rPr lang="en-US" sz="1200" b="0" dirty="0">
                <a:solidFill>
                  <a:schemeClr val="tx1"/>
                </a:solidFill>
              </a:rPr>
              <a:t>	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16146,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16177,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16420,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16424,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17624 </a:t>
            </a:r>
            <a:r>
              <a:rPr lang="en-US" sz="1200" i="0" dirty="0">
                <a:solidFill>
                  <a:schemeClr val="tx1"/>
                </a:solidFill>
                <a:effectLst/>
              </a:rPr>
              <a:t>(Chunyu)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chemeClr val="tx1"/>
                </a:solidFill>
                <a:effectLst/>
              </a:rPr>
              <a:t>15066, 15095, 15816, 15879, 15964, 16395, 16410, 16413, 16672, 16709, 16725, 16909, 17174, 17261, 17798, 17898 </a:t>
            </a:r>
            <a:r>
              <a:rPr lang="en-US" sz="1200" i="0" dirty="0">
                <a:solidFill>
                  <a:schemeClr val="tx1"/>
                </a:solidFill>
                <a:effectLst/>
              </a:rPr>
              <a:t>(Dibakar)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	17480 </a:t>
            </a:r>
            <a:r>
              <a:rPr lang="en-US" sz="1200" i="0" dirty="0">
                <a:solidFill>
                  <a:schemeClr val="tx1"/>
                </a:solidFill>
                <a:effectLst/>
              </a:rPr>
              <a:t>(Gaurang)</a:t>
            </a:r>
            <a:r>
              <a:rPr lang="en-US" sz="1200" b="0" i="0" dirty="0">
                <a:solidFill>
                  <a:schemeClr val="tx1"/>
                </a:solidFill>
                <a:effectLst/>
              </a:rPr>
              <a:t> 	</a:t>
            </a: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15013,</a:t>
            </a:r>
            <a:r>
              <a:rPr lang="en-US" sz="1200" b="0" dirty="0">
                <a:solidFill>
                  <a:schemeClr val="tx1"/>
                </a:solidFill>
                <a:ea typeface="MS Mincho" panose="02020609040205080304" pitchFamily="49" charset="-128"/>
                <a:cs typeface="Times New Roman" panose="02020603050405020304" pitchFamily="18" charset="0"/>
              </a:rPr>
              <a:t> 1</a:t>
            </a: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6452, 16485, 17239, 17529, 18001, 18128, 18235 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(Laurent)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15559, 15707, 15975, 16027, 16031, 16196, 16339, 16446, 16447, 16850, 17365, 17844, 17900, 17991, 17992, 18113, 18202</a:t>
            </a:r>
            <a:r>
              <a:rPr lang="en-US" sz="1200" b="0" dirty="0"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  <a:r>
              <a:rPr lang="en-US" sz="1200" dirty="0">
                <a:ea typeface="MS Mincho" panose="02020609040205080304" pitchFamily="49" charset="-128"/>
                <a:cs typeface="Times New Roman" panose="02020603050405020304" pitchFamily="18" charset="0"/>
              </a:rPr>
              <a:t>(Ming)</a:t>
            </a:r>
            <a:r>
              <a:rPr lang="en-US" sz="1200" b="0" dirty="0">
                <a:ea typeface="MS Mincho" panose="02020609040205080304" pitchFamily="49" charset="-128"/>
                <a:cs typeface="Times New Roman" panose="02020603050405020304" pitchFamily="18" charset="0"/>
              </a:rPr>
              <a:t> 	</a:t>
            </a:r>
            <a:r>
              <a:rPr lang="en-US" sz="1200" b="0" strike="sngStrike" dirty="0">
                <a:solidFill>
                  <a:srgbClr val="FF0000"/>
                </a:solidFill>
              </a:rPr>
              <a:t>15836,</a:t>
            </a:r>
            <a:r>
              <a:rPr lang="en-US" sz="1200" b="0" dirty="0">
                <a:solidFill>
                  <a:schemeClr val="tx1"/>
                </a:solidFill>
              </a:rPr>
              <a:t> 15908 </a:t>
            </a:r>
            <a:r>
              <a:rPr lang="en-US" sz="1200" dirty="0">
                <a:solidFill>
                  <a:schemeClr val="tx1"/>
                </a:solidFill>
              </a:rPr>
              <a:t>(Kumail)</a:t>
            </a:r>
            <a:endParaRPr lang="en-US" sz="1200" dirty="0">
              <a:ea typeface="MS Mincho" panose="02020609040205080304" pitchFamily="49" charset="-128"/>
              <a:cs typeface="Times New Roman" panose="02020603050405020304" pitchFamily="18" charset="0"/>
            </a:endParaRPr>
          </a:p>
          <a:p>
            <a:pPr marL="0" indent="0"/>
            <a:r>
              <a:rPr lang="en-US" altLang="en-US" sz="1600" b="1" dirty="0"/>
              <a:t>Where &lt;DCN&gt;, &lt;Date&gt; and &lt;SP&gt; are obtained from the rows that correspond to these CIDs in </a:t>
            </a:r>
            <a:r>
              <a:rPr lang="en-US" altLang="en-US" sz="1600" b="1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11-23/272</a:t>
            </a:r>
            <a:r>
              <a:rPr lang="en-US" altLang="en-US" sz="1600" b="1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r32</a:t>
            </a:r>
            <a:endParaRPr lang="en-US" altLang="en-US" sz="1600" b="1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Chunyu Hu			Second: Ming Gan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did not have consensus.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1755262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585 (Quarantine 23/1093-1095)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</a:t>
            </a:r>
            <a:r>
              <a:rPr lang="en-US" sz="1600" i="1" dirty="0">
                <a:solidFill>
                  <a:schemeClr val="tx1"/>
                </a:solidFill>
              </a:rPr>
              <a:t>“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REJECTED – “This CID is discussed on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Date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&gt;, in &lt;</a:t>
            </a:r>
            <a:r>
              <a:rPr lang="en-GB" sz="1800" i="1" u="sng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DCN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&gt; and the group could not reach consensus on a resolution.</a:t>
            </a:r>
            <a:r>
              <a:rPr lang="en-GB" sz="1800" i="1" dirty="0">
                <a:latin typeface="Times New Roman" panose="02020603050405020304" pitchFamily="18" charset="0"/>
                <a:ea typeface="Malgun Gothic" panose="020B0503020000020004" pitchFamily="34" charset="-127"/>
              </a:rPr>
              <a:t> SP result: </a:t>
            </a:r>
            <a:r>
              <a:rPr lang="en-GB" sz="1800" i="1" u="sng" dirty="0">
                <a:latin typeface="Times New Roman" panose="02020603050405020304" pitchFamily="18" charset="0"/>
                <a:ea typeface="Malgun Gothic" panose="020B0503020000020004" pitchFamily="34" charset="-127"/>
              </a:rPr>
              <a:t>&lt;SP&gt;</a:t>
            </a:r>
            <a:r>
              <a:rPr lang="en-GB" sz="1800" i="1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”</a:t>
            </a:r>
            <a:r>
              <a:rPr lang="en-GB" sz="1800" dirty="0">
                <a:effectLst/>
                <a:latin typeface="Times New Roman" panose="02020603050405020304" pitchFamily="18" charset="0"/>
                <a:ea typeface="Malgun Gothic" panose="020B0503020000020004" pitchFamily="34" charset="-127"/>
              </a:rPr>
              <a:t> </a:t>
            </a:r>
            <a:r>
              <a:rPr lang="en-US" sz="1600" dirty="0">
                <a:solidFill>
                  <a:schemeClr val="tx1"/>
                </a:solidFill>
              </a:rPr>
              <a:t>for the following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15005, 15016, 15073, 15074, 15084, 15449, 15450, 15472, 15564, 15614, 15615, 15619, 15633, 15655, 15658, 15659, 15701, 15703, 15870, 15927, 16097, 16221, 16307, 16308, 16401, 16434, 16553, 16625, 16657, 16658 16677, 16824, 16899, 17010, 17840, 17867, 17868, 17869, 17876, 17877, 17990 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(Minyoung)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0" dirty="0">
                <a:solidFill>
                  <a:srgbClr val="222222"/>
                </a:solidFill>
                <a:effectLst/>
              </a:rPr>
              <a:t>16171,  17953, 15679 </a:t>
            </a:r>
            <a:r>
              <a:rPr lang="en-US" sz="1200" i="0" dirty="0">
                <a:solidFill>
                  <a:srgbClr val="222222"/>
                </a:solidFill>
                <a:effectLst/>
              </a:rPr>
              <a:t>(Po-Kai)		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18254</a:t>
            </a:r>
            <a:r>
              <a:rPr lang="en-US" sz="1200" i="0" dirty="0">
                <a:solidFill>
                  <a:srgbClr val="222222"/>
                </a:solidFill>
                <a:effectLst/>
              </a:rPr>
              <a:t> (Rubayet) 	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17989</a:t>
            </a:r>
            <a:r>
              <a:rPr lang="en-US" sz="1200" i="0" dirty="0">
                <a:solidFill>
                  <a:srgbClr val="222222"/>
                </a:solidFill>
                <a:effectLst/>
              </a:rPr>
              <a:t> 	(Vishnu)	</a:t>
            </a:r>
            <a:r>
              <a:rPr lang="en-US" sz="1200" b="0" i="0" dirty="0">
                <a:solidFill>
                  <a:srgbClr val="222222"/>
                </a:solidFill>
                <a:effectLst/>
              </a:rPr>
              <a:t>16312, 16334</a:t>
            </a:r>
            <a:r>
              <a:rPr lang="en-US" sz="1200" i="0" dirty="0">
                <a:solidFill>
                  <a:srgbClr val="222222"/>
                </a:solidFill>
                <a:effectLst/>
              </a:rPr>
              <a:t> (Xiangxin)	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15763, 15764, 17020, 17021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(Yanjun) 	</a:t>
            </a:r>
            <a:r>
              <a:rPr lang="en-US" sz="1200" b="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16502, 17827</a:t>
            </a:r>
            <a:r>
              <a:rPr lang="en-US" sz="1200" dirty="0">
                <a:effectLst/>
                <a:ea typeface="MS Mincho" panose="02020609040205080304" pitchFamily="49" charset="-128"/>
                <a:cs typeface="Times New Roman" panose="02020603050405020304" pitchFamily="18" charset="0"/>
              </a:rPr>
              <a:t> (Jason)</a:t>
            </a:r>
            <a:endParaRPr lang="en-US" sz="1200" i="0" dirty="0">
              <a:solidFill>
                <a:schemeClr val="tx1"/>
              </a:solidFill>
              <a:effectLst/>
            </a:endParaRPr>
          </a:p>
          <a:p>
            <a:pPr marL="0" indent="0"/>
            <a:r>
              <a:rPr lang="en-US" altLang="en-US" sz="1600" b="1" dirty="0"/>
              <a:t>Where &lt;DCN&gt;, &lt;Date&gt; and &lt;SP&gt; are obtained from the rows that correspond to these CIDs in </a:t>
            </a:r>
            <a:r>
              <a:rPr lang="en-US" altLang="en-US" sz="1600" b="1" dirty="0">
                <a:solidFill>
                  <a:srgbClr val="6B9F25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11-23/272</a:t>
            </a:r>
            <a:r>
              <a:rPr lang="en-US" altLang="en-US" sz="1600" b="1" dirty="0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r32</a:t>
            </a:r>
            <a:endParaRPr lang="en-US" altLang="en-US" sz="1600" b="1" dirty="0">
              <a:solidFill>
                <a:srgbClr val="FF0000"/>
              </a:solidFill>
            </a:endParaRP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Ming Gan 			Second: Chunyu Hu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200" i="1" dirty="0"/>
          </a:p>
          <a:p>
            <a:r>
              <a:rPr lang="en-US" sz="1200" i="1" dirty="0"/>
              <a:t>Note: These are comment resolution documents that did not have consensus.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3419657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372A2F-8025-42D4-B5ED-6E7667DF0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528 (Withdrawal)</a:t>
            </a:r>
          </a:p>
        </p:txBody>
      </p:sp>
      <p:sp>
        <p:nvSpPr>
          <p:cNvPr id="10" name="Content Placeholder 2">
            <a:extLst>
              <a:ext uri="{FF2B5EF4-FFF2-40B4-BE49-F238E27FC236}">
                <a16:creationId xmlns:a16="http://schemas.microsoft.com/office/drawing/2014/main" id="{99A414B4-2CCE-47B7-A036-CF3630BA25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400" dirty="0">
                <a:solidFill>
                  <a:schemeClr val="tx1"/>
                </a:solidFill>
              </a:rPr>
              <a:t>Move to approve “Rejected”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15774, 15775, 15776, 15777, 15778, 15779, 15780, 15781, 15782, 15783, 15784, 15786, 15787, 15789, 15790, 15791, 15792, 15793, 15794, 15795, 15796, 15797, 15798, 15799 </a:t>
            </a:r>
            <a:r>
              <a:rPr lang="en-US" sz="1200" b="0" i="1" dirty="0">
                <a:solidFill>
                  <a:schemeClr val="tx1"/>
                </a:solidFill>
              </a:rPr>
              <a:t>[24 CIDs]</a:t>
            </a:r>
          </a:p>
          <a:p>
            <a:pPr marL="0" indent="0"/>
            <a:r>
              <a:rPr lang="en-US" sz="1400" dirty="0">
                <a:solidFill>
                  <a:schemeClr val="tx1"/>
                </a:solidFill>
              </a:rPr>
              <a:t>With the following rejection reason: “The commenter has withdrawn the comment”. </a:t>
            </a:r>
          </a:p>
          <a:p>
            <a:pPr marL="0" indent="0"/>
            <a:endParaRPr lang="en-US" sz="1400" dirty="0"/>
          </a:p>
          <a:p>
            <a:pPr marL="0" indent="0"/>
            <a:r>
              <a:rPr lang="en-US" sz="1400" dirty="0"/>
              <a:t>Move: Yunbo Li				Second: Jason Y. Guo</a:t>
            </a:r>
          </a:p>
          <a:p>
            <a:pPr marL="0" indent="0"/>
            <a:r>
              <a:rPr lang="en-US" sz="1400" dirty="0"/>
              <a:t>Discussion: None.</a:t>
            </a:r>
            <a:endParaRPr lang="en-US" sz="1400" b="0" dirty="0"/>
          </a:p>
          <a:p>
            <a:r>
              <a:rPr lang="en-US" sz="1400" dirty="0"/>
              <a:t>Result: </a:t>
            </a:r>
            <a:r>
              <a:rPr lang="en-US" sz="1400" dirty="0">
                <a:highlight>
                  <a:srgbClr val="00FF00"/>
                </a:highlight>
              </a:rPr>
              <a:t> Approved with unanimous consent.</a:t>
            </a:r>
          </a:p>
          <a:p>
            <a:endParaRPr lang="en-US" sz="1400" i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EEA6407-1423-45D1-ADAC-9947C33683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5D7EFD7-28A2-4516-828E-F380567A483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63EF7E7-1362-4206-B209-115D49A6AA5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August 2022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6981690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586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15836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11-23/754r3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Kumail Haider			Second: George Cherian</a:t>
            </a:r>
          </a:p>
          <a:p>
            <a:pPr marL="0" indent="0"/>
            <a:r>
              <a:rPr lang="en-US" sz="1600" dirty="0"/>
              <a:t>Discussion: Some discussion.</a:t>
            </a:r>
            <a:endParaRPr lang="en-US" sz="1600" b="0" dirty="0"/>
          </a:p>
          <a:p>
            <a:r>
              <a:rPr lang="en-US" sz="1600" dirty="0"/>
              <a:t>Preliminary Result: 61Y, 44N, 27A (fails)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Explicit post-quarantine request for motion. SP ran on July 11</a:t>
            </a:r>
            <a:r>
              <a:rPr lang="en-US" sz="1200" i="1" baseline="30000" dirty="0"/>
              <a:t>th</a:t>
            </a:r>
            <a:r>
              <a:rPr lang="en-US" sz="1200" i="1" dirty="0"/>
              <a:t> with result: 35Y, 15N, 26A.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92235761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18092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11/23/296r13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 			Second: Brian Hart</a:t>
            </a:r>
          </a:p>
          <a:p>
            <a:pPr marL="0" indent="0"/>
            <a:r>
              <a:rPr lang="en-US" sz="1600" dirty="0"/>
              <a:t>Discussion: Some discussion. Recorded vote.</a:t>
            </a:r>
            <a:endParaRPr lang="en-US" sz="1600" b="0" dirty="0"/>
          </a:p>
          <a:p>
            <a:r>
              <a:rPr lang="en-US" sz="1600" dirty="0"/>
              <a:t>Preliminary Result: 88Y, 21N, 33A (pass)</a:t>
            </a:r>
          </a:p>
          <a:p>
            <a:r>
              <a:rPr lang="en-US" sz="1600" dirty="0"/>
              <a:t>Result</a:t>
            </a:r>
          </a:p>
          <a:p>
            <a:r>
              <a:rPr lang="en-US" sz="1200" i="1" dirty="0"/>
              <a:t>Note: Explicit post-quarantine request for motion. SP ran on July 11</a:t>
            </a:r>
            <a:r>
              <a:rPr lang="en-US" sz="1200" i="1" baseline="30000" dirty="0"/>
              <a:t>th</a:t>
            </a:r>
            <a:r>
              <a:rPr lang="en-US" sz="1200" i="1" dirty="0"/>
              <a:t> with result: 61Y, 22N, 20A.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54491754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16206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11-23/1049r1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Yunbo Li			Second: Ross J. Yu</a:t>
            </a:r>
          </a:p>
          <a:p>
            <a:pPr marL="0" indent="0"/>
            <a:r>
              <a:rPr lang="en-US" sz="1600" dirty="0"/>
              <a:t>Discussion: 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2968734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589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18206, 18228, 18225, 18226, 18209, 18227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11-23/1124r3</a:t>
            </a:r>
            <a:r>
              <a:rPr lang="en-US" sz="1200" b="0" dirty="0">
                <a:solidFill>
                  <a:schemeClr val="tx1"/>
                </a:solidFill>
              </a:rPr>
              <a:t> [6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Rubayet Shafin		Second: Vishnu Ratnam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Discussion: Some discussion.</a:t>
            </a:r>
            <a:endParaRPr lang="en-US" sz="1600" b="0" dirty="0"/>
          </a:p>
          <a:p>
            <a:r>
              <a:rPr lang="en-US" sz="1600" dirty="0"/>
              <a:t>Preliminary Result: 17Y, 61N, 50A (+1) (fails)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7521642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16400, 16685, 18212, 18334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11-23/1054r2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Kaiying Lu		Second: James Yee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969012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16004, 18134, 18135, 18136, 16491, 15523, 15608, 16588, 17337, 16005, 16325, 16492, 16493, 17338, 15117, 16589, 16494, 16495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11-23/825r3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Yongho Seok		Second: Ming Gan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58654037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16975 16981 15686 18118 18151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11-23/770r4</a:t>
            </a:r>
            <a:r>
              <a:rPr lang="en-US" sz="1200" b="0" i="1" dirty="0">
                <a:solidFill>
                  <a:schemeClr val="tx1"/>
                </a:solidFill>
              </a:rPr>
              <a:t> [5 CIDs</a:t>
            </a:r>
            <a:r>
              <a:rPr lang="en-US" sz="1200" b="0" dirty="0">
                <a:solidFill>
                  <a:schemeClr val="tx1"/>
                </a:solidFill>
              </a:rPr>
              <a:t>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Second: Rojan Chitrakar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32577484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15440, 16703, 16704, 16707, 16573, 18338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11-23/965r1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Arik Klein		Second: Peshal Nayak</a:t>
            </a:r>
          </a:p>
          <a:p>
            <a:pPr marL="0" indent="0"/>
            <a:r>
              <a:rPr lang="en-US" sz="1600" dirty="0"/>
              <a:t>Discussion: None. 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22038332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18320, 18323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11-23/1050r1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Yunbo Li		Second: Rojan Chitrakar</a:t>
            </a:r>
          </a:p>
          <a:p>
            <a:pPr marL="0" indent="0"/>
            <a:r>
              <a:rPr lang="en-US" sz="1600" dirty="0"/>
              <a:t>Discussion: None.</a:t>
            </a:r>
            <a:endParaRPr lang="en-US" sz="1600" b="0" dirty="0"/>
          </a:p>
          <a:p>
            <a:r>
              <a:rPr lang="en-US" sz="1600" dirty="0"/>
              <a:t>Result: </a:t>
            </a:r>
            <a:r>
              <a:rPr lang="en-US" sz="1600" dirty="0">
                <a:highlight>
                  <a:srgbClr val="00FF00"/>
                </a:highlight>
              </a:rPr>
              <a:t>Approved with unanimous consent.</a:t>
            </a: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62577914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595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15936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11-23/1045r1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r>
              <a:rPr lang="en-US" sz="1600" dirty="0"/>
              <a:t>Move: Yunbo Li		Second: Jason Guo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Discussion: Some discussion. </a:t>
            </a:r>
            <a:endParaRPr lang="en-US" sz="1600" b="0" dirty="0"/>
          </a:p>
          <a:p>
            <a:r>
              <a:rPr lang="en-US" sz="1600" dirty="0"/>
              <a:t>Preliminary Result: 50Y, 25N, 40A (fails)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354819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March 16</a:t>
            </a:r>
            <a:r>
              <a:rPr lang="en-US" baseline="30000" dirty="0">
                <a:solidFill>
                  <a:schemeClr val="tx1"/>
                </a:solidFill>
              </a:rPr>
              <a:t>th</a:t>
            </a:r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93603132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3126AA10-DC1C-4E34-80DA-B427588F2B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Motions on July 13 PM1</a:t>
            </a:r>
          </a:p>
        </p:txBody>
      </p:sp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CE46AE32-C74A-40BE-8C0F-0ACA0B41C4CF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488035E-BDAD-477C-AA55-E8989C4B7B8C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61EEE-623D-4668-BF32-95AC78132C1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7A37D00-B834-41C8-9D25-CE93CA10A4F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851031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596 (JOINT)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US" sz="1200" b="0" i="1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1" dirty="0">
                <a:ea typeface="Calibri" panose="020F0502020204030204" pitchFamily="34" charset="0"/>
                <a:cs typeface="Times New Roman" panose="02020603050405020304" pitchFamily="18" charset="0"/>
              </a:rPr>
              <a:t>CIDs]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16122, 16123, 16389, 16691, 16692, 17374, 18079, 17792, 18078, 16366, 18025, 16365, 18040, 16226, 17373, 18071 in </a:t>
            </a:r>
            <a:r>
              <a:rPr lang="pt-BR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  <a:hlinkClick r:id="rId2"/>
              </a:rPr>
              <a:t>11-23/272r33</a:t>
            </a:r>
            <a:r>
              <a:rPr lang="pt-BR" sz="1200" b="0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 [16 CIDs]</a:t>
            </a:r>
            <a:endParaRPr lang="en-US" sz="1200" b="0" i="1" dirty="0">
              <a:effectLst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i="1" dirty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Including Editor on-the-fly resolutions during PM1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altLang="en-US" sz="1600" b="1" dirty="0"/>
          </a:p>
          <a:p>
            <a:pPr marL="0" indent="0"/>
            <a:r>
              <a:rPr lang="en-US" sz="1600" dirty="0"/>
              <a:t>Move: 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 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These are comment resolution documents that were discussed during Joint session of Thursday PM1.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5649142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597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16337, 16338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11-23/1136r2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 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Explicit post-quarantine request for motion in PM1. SP ran on July 11</a:t>
            </a:r>
            <a:r>
              <a:rPr lang="en-US" sz="1200" i="1" baseline="30000" dirty="0"/>
              <a:t>th</a:t>
            </a:r>
            <a:r>
              <a:rPr lang="en-US" sz="1200" i="1" dirty="0"/>
              <a:t> with result: 44Y, 27N, 32A.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6416065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598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18065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11-23/1077r4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Rojan Chitrakar		Second: Ming Gan</a:t>
            </a:r>
          </a:p>
          <a:p>
            <a:pPr marL="0" indent="0"/>
            <a:r>
              <a:rPr lang="en-US" sz="1600" dirty="0"/>
              <a:t>Discussion: </a:t>
            </a:r>
          </a:p>
          <a:p>
            <a:pPr marL="0" indent="0"/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1183285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599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11-23/824r3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[18 CID]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Yongho Seok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55760760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600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11-23/763r3</a:t>
            </a:r>
            <a:r>
              <a:rPr lang="en-US" sz="1200" b="0" dirty="0">
                <a:solidFill>
                  <a:schemeClr val="tx1"/>
                </a:solidFill>
              </a:rPr>
              <a:t> </a:t>
            </a:r>
            <a:r>
              <a:rPr lang="en-US" sz="1200" b="0" i="1" dirty="0">
                <a:solidFill>
                  <a:schemeClr val="tx1"/>
                </a:solidFill>
              </a:rPr>
              <a:t>[3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Yunbo Li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 believe not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39292382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601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11-23/728r2</a:t>
            </a:r>
            <a:r>
              <a:rPr lang="en-US" sz="1200" b="0" dirty="0">
                <a:solidFill>
                  <a:schemeClr val="tx1"/>
                </a:solidFill>
              </a:rPr>
              <a:t> [2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Yanjun Sun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29407089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602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11-23/847r5</a:t>
            </a:r>
            <a:r>
              <a:rPr lang="en-US" sz="1200" b="0" dirty="0">
                <a:solidFill>
                  <a:schemeClr val="tx1"/>
                </a:solidFill>
              </a:rPr>
              <a:t> [6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Chunyu Hu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7519420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603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11-23/706r1</a:t>
            </a:r>
            <a:r>
              <a:rPr lang="en-US" sz="1200" b="0" dirty="0">
                <a:solidFill>
                  <a:schemeClr val="tx1"/>
                </a:solidFill>
              </a:rPr>
              <a:t> 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Yunbo Li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18386726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9510D9F-7498-4603-98A7-A6DB1EDD560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/>
                </a:solidFill>
              </a:rPr>
              <a:t>Motion 604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3EB16D6-11CB-4092-9D44-C889CC5233E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4494213"/>
          </a:xfrm>
        </p:spPr>
        <p:txBody>
          <a:bodyPr/>
          <a:lstStyle/>
          <a:p>
            <a:pPr marL="0" indent="0"/>
            <a:r>
              <a:rPr lang="en-US" sz="1600" dirty="0">
                <a:solidFill>
                  <a:schemeClr val="tx1"/>
                </a:solidFill>
              </a:rPr>
              <a:t>Move to approve resolutions to the CIDs: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sz="1200" b="0" dirty="0">
                <a:solidFill>
                  <a:schemeClr val="tx1"/>
                </a:solidFill>
              </a:rPr>
              <a:t>??? in  </a:t>
            </a:r>
            <a:r>
              <a:rPr lang="en-US" sz="1200" b="0" dirty="0">
                <a:solidFill>
                  <a:schemeClr val="tx1"/>
                </a:solidFill>
                <a:hlinkClick r:id="rId2"/>
              </a:rPr>
              <a:t>11-23/743r2</a:t>
            </a:r>
            <a:r>
              <a:rPr lang="en-US" sz="1200" b="0" dirty="0">
                <a:solidFill>
                  <a:schemeClr val="tx1"/>
                </a:solidFill>
              </a:rPr>
              <a:t> [4 CIDs]</a:t>
            </a:r>
          </a:p>
          <a:p>
            <a:pPr marL="0" indent="0"/>
            <a:r>
              <a:rPr lang="en-US" altLang="en-US" sz="1600" b="1" dirty="0"/>
              <a:t>and incorporate the text changes into the latest TGbe draft.</a:t>
            </a:r>
          </a:p>
          <a:p>
            <a:pPr marL="0" indent="0"/>
            <a:endParaRPr lang="en-US" sz="1600" dirty="0"/>
          </a:p>
          <a:p>
            <a:pPr marL="0" indent="0"/>
            <a:r>
              <a:rPr lang="en-US" sz="1600" dirty="0"/>
              <a:t>Move: Abhishek Patil			Second:</a:t>
            </a:r>
          </a:p>
          <a:p>
            <a:pPr marL="0" indent="0"/>
            <a:r>
              <a:rPr lang="en-US" sz="1600" dirty="0"/>
              <a:t>Discussion: </a:t>
            </a:r>
            <a:endParaRPr lang="en-US" sz="1600" b="0" dirty="0"/>
          </a:p>
          <a:p>
            <a:r>
              <a:rPr lang="en-US" sz="1600" dirty="0"/>
              <a:t>Result:</a:t>
            </a:r>
            <a:endParaRPr lang="en-US" sz="1600" dirty="0">
              <a:highlight>
                <a:srgbClr val="00FF00"/>
              </a:highlight>
            </a:endParaRPr>
          </a:p>
          <a:p>
            <a:r>
              <a:rPr lang="en-US" sz="1200" i="1" dirty="0"/>
              <a:t>Note: Already Presented. Requested SP. In quarantine. Going for direct motion.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C757DF1-EA28-4048-9CAD-A1764DF8539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7FF91D-2C92-4AF1-9C62-B46438CEBC09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Alfred Asterjadhi, Qualcomm Inc.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36B0377-C8E2-442F-A310-3A1EE7A7D0C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/>
              <a:t>July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799245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257954231A76C44B0D04C9AEE4292A8" ma:contentTypeVersion="13" ma:contentTypeDescription="Create a new document." ma:contentTypeScope="" ma:versionID="093dfeb4b7275a80a9fe047c3b242d2f">
  <xsd:schema xmlns:xsd="http://www.w3.org/2001/XMLSchema" xmlns:xs="http://www.w3.org/2001/XMLSchema" xmlns:p="http://schemas.microsoft.com/office/2006/metadata/properties" xmlns:ns3="bcc01d59-85de-4ef9-881e-76d8b6a6f841" xmlns:ns4="4b1de6fe-44aa-4e13-b7e7-ab260d1ea5f8" targetNamespace="http://schemas.microsoft.com/office/2006/metadata/properties" ma:root="true" ma:fieldsID="40549632846988b90e0925927188a51f" ns3:_="" ns4:_="">
    <xsd:import namespace="bcc01d59-85de-4ef9-881e-76d8b6a6f841"/>
    <xsd:import namespace="4b1de6fe-44aa-4e13-b7e7-ab260d1ea5f8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GenerationTime" minOccurs="0"/>
                <xsd:element ref="ns3:MediaServiceEventHashCode" minOccurs="0"/>
                <xsd:element ref="ns3:MediaServiceOCR" minOccurs="0"/>
                <xsd:element ref="ns3:MediaServiceDateTaken" minOccurs="0"/>
                <xsd:element ref="ns3:MediaServiceLocation" minOccurs="0"/>
                <xsd:element ref="ns3:MediaServiceAutoKeyPoints" minOccurs="0"/>
                <xsd:element ref="ns3:MediaServiceKeyPoints" minOccurs="0"/>
                <xsd:element ref="ns4:SharedWithUsers" minOccurs="0"/>
                <xsd:element ref="ns4:SharedWithDetails" minOccurs="0"/>
                <xsd:element ref="ns4:SharingHintHash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cc01d59-85de-4ef9-881e-76d8b6a6f84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b1de6fe-44aa-4e13-b7e7-ab260d1ea5f8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A41CFC1F-CD92-457D-8173-80E81FE2FBA2}">
  <ds:schemaRefs>
    <ds:schemaRef ds:uri="http://www.w3.org/XML/1998/namespace"/>
    <ds:schemaRef ds:uri="http://purl.org/dc/dcmitype/"/>
    <ds:schemaRef ds:uri="http://schemas.microsoft.com/office/2006/documentManagement/types"/>
    <ds:schemaRef ds:uri="4b1de6fe-44aa-4e13-b7e7-ab260d1ea5f8"/>
    <ds:schemaRef ds:uri="bcc01d59-85de-4ef9-881e-76d8b6a6f841"/>
    <ds:schemaRef ds:uri="http://purl.org/dc/elements/1.1/"/>
    <ds:schemaRef ds:uri="http://schemas.openxmlformats.org/package/2006/metadata/core-properties"/>
    <ds:schemaRef ds:uri="http://schemas.microsoft.com/office/infopath/2007/PartnerControls"/>
    <ds:schemaRef ds:uri="http://schemas.microsoft.com/office/2006/metadata/properties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253759DA-BC77-4B02-8E96-D1013FDE593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B7FDBDFC-3BF0-420D-8793-BDDD66F2BFD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cc01d59-85de-4ef9-881e-76d8b6a6f841"/>
    <ds:schemaRef ds:uri="4b1de6fe-44aa-4e13-b7e7-ab260d1ea5f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Metadata/LabelInfo.xml><?xml version="1.0" encoding="utf-8"?>
<clbl:labelList xmlns:clbl="http://schemas.microsoft.com/office/2020/mipLabelMetadata">
  <clbl:label id="{98e9ba89-e1a1-4e38-9007-8bdabc25de1d}" enabled="0" method="" siteId="{98e9ba89-e1a1-4e38-9007-8bdabc25de1d}" removed="1"/>
</clbl:labelList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249940</TotalTime>
  <Words>16439</Words>
  <Application>Microsoft Office PowerPoint</Application>
  <PresentationFormat>On-screen Show (4:3)</PresentationFormat>
  <Paragraphs>1484</Paragraphs>
  <Slides>111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111</vt:i4>
      </vt:variant>
    </vt:vector>
  </HeadingPairs>
  <TitlesOfParts>
    <vt:vector size="116" baseType="lpstr">
      <vt:lpstr>Arial</vt:lpstr>
      <vt:lpstr>Arial Black</vt:lpstr>
      <vt:lpstr>Times New Roman</vt:lpstr>
      <vt:lpstr>Office Theme</vt:lpstr>
      <vt:lpstr>Document</vt:lpstr>
      <vt:lpstr>TGbe Motions List - Part 4</vt:lpstr>
      <vt:lpstr>IEEE 802.11 TGbe: Enhancements for Extremely High Throughput (EHT) WLAN Task Group</vt:lpstr>
      <vt:lpstr>Motions on March 14th</vt:lpstr>
      <vt:lpstr>Approve TG Minutes</vt:lpstr>
      <vt:lpstr>Motion 525 (Joint)</vt:lpstr>
      <vt:lpstr>Motion 526 (MAC)</vt:lpstr>
      <vt:lpstr>Motion 527 (PHY)</vt:lpstr>
      <vt:lpstr>Motion 528 (Withdrawal)</vt:lpstr>
      <vt:lpstr>Motions on March 16th</vt:lpstr>
      <vt:lpstr>Motion 529 (Joint)</vt:lpstr>
      <vt:lpstr>Motion 530 (MAC)</vt:lpstr>
      <vt:lpstr>Motion 531 (PHY)</vt:lpstr>
      <vt:lpstr>Motion 532 (MAC)</vt:lpstr>
      <vt:lpstr>Motion 533 (MAC)</vt:lpstr>
      <vt:lpstr>Motion 534 (MAC)</vt:lpstr>
      <vt:lpstr>Motion 535 (Joint)</vt:lpstr>
      <vt:lpstr>Motion 536 (Joint)</vt:lpstr>
      <vt:lpstr>Motion 537</vt:lpstr>
      <vt:lpstr>TGbe MAC May Ad-Hoc</vt:lpstr>
      <vt:lpstr>TGbe MAC July Ad-Hoc (TBD)</vt:lpstr>
      <vt:lpstr>Motions on April 19th</vt:lpstr>
      <vt:lpstr>Motion 538 (MAC)</vt:lpstr>
      <vt:lpstr>Motion 539 (Joint)</vt:lpstr>
      <vt:lpstr>Motion 540 (MAC)</vt:lpstr>
      <vt:lpstr>Motion 541 (Withdrawal)</vt:lpstr>
      <vt:lpstr>Motion 542 (PHY-ERRATA)</vt:lpstr>
      <vt:lpstr>Motions on May 16</vt:lpstr>
      <vt:lpstr>Approve TG Minutes</vt:lpstr>
      <vt:lpstr>Motion 543 (MAC)</vt:lpstr>
      <vt:lpstr>Motion 544 (Joint)</vt:lpstr>
      <vt:lpstr>Motion 545 (MAC)</vt:lpstr>
      <vt:lpstr>Motion 546 (PHY)</vt:lpstr>
      <vt:lpstr>Motion 547 (MAC)</vt:lpstr>
      <vt:lpstr>Motion 548 (MAC)</vt:lpstr>
      <vt:lpstr>Motion 549 (MAC)</vt:lpstr>
      <vt:lpstr>Motion 550 (MAC)</vt:lpstr>
      <vt:lpstr>Motion 551 (MAC)</vt:lpstr>
      <vt:lpstr>Motion 552 (MAC)</vt:lpstr>
      <vt:lpstr>Motion 553 (MAC)</vt:lpstr>
      <vt:lpstr>Motion 554 (MAC)</vt:lpstr>
      <vt:lpstr>Motion 555 (MAC)</vt:lpstr>
      <vt:lpstr>TGbe MAC July Ad-Hoc</vt:lpstr>
      <vt:lpstr>TGbe PAR extension</vt:lpstr>
      <vt:lpstr>Motions on May 18</vt:lpstr>
      <vt:lpstr>Motion 555 (Joint)</vt:lpstr>
      <vt:lpstr>Motion 556 (Joint)</vt:lpstr>
      <vt:lpstr>Motion 557 (MAC)</vt:lpstr>
      <vt:lpstr>Motion 558 (PHY)</vt:lpstr>
      <vt:lpstr>Motion 559 (PHY)</vt:lpstr>
      <vt:lpstr>Motion 560 (MAC)</vt:lpstr>
      <vt:lpstr>Motion 561 (Joint)</vt:lpstr>
      <vt:lpstr>Motion 563 (Joint)</vt:lpstr>
      <vt:lpstr>Motion 564 (Joint)</vt:lpstr>
      <vt:lpstr>Motion 565</vt:lpstr>
      <vt:lpstr>Timeline Update</vt:lpstr>
      <vt:lpstr>Motions on June 21</vt:lpstr>
      <vt:lpstr>Motion 566 (MAC)</vt:lpstr>
      <vt:lpstr>Motion 567 (Joint)</vt:lpstr>
      <vt:lpstr>Motions on July 11</vt:lpstr>
      <vt:lpstr>Approve TG Minutes</vt:lpstr>
      <vt:lpstr>Motion 568 (MAC)</vt:lpstr>
      <vt:lpstr>Motion 569 (PHY)</vt:lpstr>
      <vt:lpstr>Motion 570 (Joint)</vt:lpstr>
      <vt:lpstr>Motion 571 (Withdrawal)</vt:lpstr>
      <vt:lpstr>Motion 572 (MAC)</vt:lpstr>
      <vt:lpstr>Motion 573 (MAC)</vt:lpstr>
      <vt:lpstr>Motion 574 (MAC)</vt:lpstr>
      <vt:lpstr>Motion 575 (MAC)</vt:lpstr>
      <vt:lpstr>Motion 576 (MAC)</vt:lpstr>
      <vt:lpstr>Motion 577 (MAC/JOINT)</vt:lpstr>
      <vt:lpstr>Motions on July 13 AM1</vt:lpstr>
      <vt:lpstr>Motion 578 (JOINT)</vt:lpstr>
      <vt:lpstr>Motion 579 (MAC)</vt:lpstr>
      <vt:lpstr>Motion 580 (PHY)</vt:lpstr>
      <vt:lpstr>Motion 581 (MAC)</vt:lpstr>
      <vt:lpstr>Motion 582 (JOINT)</vt:lpstr>
      <vt:lpstr>Motion 583 (MAC)</vt:lpstr>
      <vt:lpstr>Motion 584 (23/1093-1095)</vt:lpstr>
      <vt:lpstr>Motion 585 (Quarantine 23/1093-1095)</vt:lpstr>
      <vt:lpstr>Motion 586</vt:lpstr>
      <vt:lpstr>Motion 587</vt:lpstr>
      <vt:lpstr>Motion 588</vt:lpstr>
      <vt:lpstr>Motion 589</vt:lpstr>
      <vt:lpstr>Motion 590</vt:lpstr>
      <vt:lpstr>Motion 591</vt:lpstr>
      <vt:lpstr>Motion 592</vt:lpstr>
      <vt:lpstr>Motion 593</vt:lpstr>
      <vt:lpstr>Motion 594</vt:lpstr>
      <vt:lpstr>Motion 595</vt:lpstr>
      <vt:lpstr>Motions on July 13 PM1</vt:lpstr>
      <vt:lpstr>Motion 596 (JOINT)</vt:lpstr>
      <vt:lpstr>Motion 597</vt:lpstr>
      <vt:lpstr>Motion 598</vt:lpstr>
      <vt:lpstr>Motion 599</vt:lpstr>
      <vt:lpstr>Motion 600</vt:lpstr>
      <vt:lpstr>Motion 601</vt:lpstr>
      <vt:lpstr>Motion 602</vt:lpstr>
      <vt:lpstr>Motion 603</vt:lpstr>
      <vt:lpstr>Motion 604</vt:lpstr>
      <vt:lpstr>Motion 605</vt:lpstr>
      <vt:lpstr>Motion 606</vt:lpstr>
      <vt:lpstr>Motion 607</vt:lpstr>
      <vt:lpstr>Motion 608</vt:lpstr>
      <vt:lpstr>Motion 609</vt:lpstr>
      <vt:lpstr>Motion 610</vt:lpstr>
      <vt:lpstr>Motion 611</vt:lpstr>
      <vt:lpstr>Motion 612</vt:lpstr>
      <vt:lpstr>Motion 613 (Withdrawal)</vt:lpstr>
      <vt:lpstr>Motion 614 (Quarantine Last)</vt:lpstr>
      <vt:lpstr>WG LB Motion</vt:lpstr>
      <vt:lpstr>CAD Motion (??)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TGbe Meeting Agenda</dc:title>
  <dc:creator>Alfred Asterjadhi</dc:creator>
  <cp:lastModifiedBy>Alfred Aster</cp:lastModifiedBy>
  <cp:revision>2367</cp:revision>
  <cp:lastPrinted>1601-01-01T00:00:00Z</cp:lastPrinted>
  <dcterms:created xsi:type="dcterms:W3CDTF">2017-01-26T15:28:16Z</dcterms:created>
  <dcterms:modified xsi:type="dcterms:W3CDTF">2023-07-13T09:47:46Z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1548419121</vt:lpwstr>
  </property>
  <property fmtid="{D5CDD505-2E9C-101B-9397-08002B2CF9AE}" pid="6" name="ContentTypeId">
    <vt:lpwstr>0x0101004257954231A76C44B0D04C9AEE4292A8</vt:lpwstr>
  </property>
</Properties>
</file>