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3"/>
  </p:notesMasterIdLst>
  <p:handoutMasterIdLst>
    <p:handoutMasterId r:id="rId114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6" r:id="rId94"/>
    <p:sldId id="1137" r:id="rId95"/>
    <p:sldId id="1138" r:id="rId96"/>
    <p:sldId id="1139" r:id="rId97"/>
    <p:sldId id="1140" r:id="rId98"/>
    <p:sldId id="1141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13" r:id="rId109"/>
    <p:sldId id="1131" r:id="rId110"/>
    <p:sldId id="1124" r:id="rId111"/>
    <p:sldId id="1115" r:id="rId1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00" dt="2023-07-13T00:33:02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theme" Target="theme/theme1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handoutMaster" Target="handoutMasters/handoutMaster1.xml"/><Relationship Id="rId119" Type="http://schemas.microsoft.com/office/2016/11/relationships/changesInfo" Target="changesInfos/changesInfo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microsoft.com/office/2015/10/relationships/revisionInfo" Target="revisionInfo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3T00:35:14.832" v="16197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15.751" v="14384" actId="20577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9:12:36.572" v="13317" actId="20577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19.916" v="14388" actId="20577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8:19:36.206" v="12848" actId="20577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24.295" v="14390" actId="20577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9:09:43.647" v="13310" actId="114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28.422" v="14392" actId="20577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00:17.624" v="13556" actId="114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4:58.188" v="16190" actId="20577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32.748" v="14394" actId="20577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10:09.751" v="13719" actId="20577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2T22:45:23.487" v="14382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2T22:12:55.060" v="13823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45:23.487" v="14382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2:37:07.947" v="14100" actId="114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37:07.947" v="14100" actId="114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2T23:32:35.363" v="15103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30:58.455" v="15070" actId="20577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3:50.983" v="15927" actId="115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3:50.983" v="15927" actId="115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3:43:56.291" v="15351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3:56.291" v="15351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3:44:03.346" v="15352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03.346" v="15352"/>
          <ac:spMkLst>
            <pc:docMk/>
            <pc:sldMk cId="1154491754" sldId="112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5:14.832" v="16197" actId="20577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0:15:55.362" v="15741" actId="20577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08:16.695" v="15600" actId="20577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59.616" v="15745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08:32.226" v="15630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6:03.591" v="15747" actId="6549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0:59.223" v="15660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6:08.809" v="15749" actId="6549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2:45.456" v="15723" actId="20577"/>
          <ac:spMkLst>
            <pc:docMk/>
            <pc:sldMk cId="3058654037" sldId="1130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0:15:22.011" v="15730"/>
        <pc:sldMkLst>
          <pc:docMk/>
          <pc:sldMk cId="223851031" sldId="1131"/>
        </pc:sldMkLst>
      </pc:sldChg>
      <pc:sldChg chg="modSp add mod">
        <pc:chgData name="Alfred Asterjadhi" userId="39de57b9-85c0-4fd1-aaac-8ca2b6560ad0" providerId="ADAL" clId="{570731C7-F871-42F1-9270-11458313F9A9}" dt="2023-07-13T00:17:04.844" v="15780" actId="20577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7:04.844" v="15780" actId="20577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8:14.227" v="15805" actId="20577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8:14.227" v="15805" actId="20577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9:19.142" v="15834" actId="20577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9:19.142" v="15834" actId="20577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9:43.961" v="15842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19:43.961" v="15842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0:38.491" v="15876" actId="20577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0:38.491" v="15876" actId="2057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1:21.275" v="15899" actId="20577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1:21.275" v="15899" actId="20577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2:42.236" v="15924" actId="20577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2:42.236" v="15924" actId="20577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6:47.177" v="15956" actId="20577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6:47.177" v="159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7:27.837" v="15980" actId="20577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7:27.837" v="15980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8:16.380" v="15993" actId="20577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28:16.380" v="15993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28:58.078" v="16008" actId="20577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0:28:58.078" v="16008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0:05.528" v="16027" actId="20577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0:05.528" v="16027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0:48.369" v="16069" actId="20577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0:48.369" v="16069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1:27.022" v="16094" actId="20577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1:27.022" v="16094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1:59.049" v="16110" actId="20577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1:59.049" v="16110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2:57.993" v="16143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2:57.993" v="16143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3:43.616" v="16169" actId="20577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3:43.616" v="16169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4:09.330" v="16177" actId="20577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4:09.330" v="16177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4:30.147" v="16187" actId="20577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4:30.147" v="16187" actId="20577"/>
          <ac:spMkLst>
            <pc:docMk/>
            <pc:sldMk cId="2327252110" sldId="1150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6-22T16:30:10.624" v="1091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6-22T16:30:10.624" v="1091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802.11-23/442r13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2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36-02-00be-proposed-resolutions-to-lb271-cids-on-emlsr-and-p2p-co-ex.docx" TargetMode="External"/><Relationship Id="rId7" Type="http://schemas.openxmlformats.org/officeDocument/2006/relationships/hyperlink" Target="https://mentor.ieee.org/802.11/dcn/23/11-23-0730-05-00be-lb271-cr-for-35-3-19-2.docx" TargetMode="External"/><Relationship Id="rId2" Type="http://schemas.openxmlformats.org/officeDocument/2006/relationships/hyperlink" Target="https://mentor.ieee.org/802.11/dcn/23/11-23-0765-05-00be-lb271-cr-for-ml-reconfiguration-add-delete-lin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83-03-00be-lb271-cr-for-cid-16417-on-35-8-5-1-txop-and-backoff-procedures-rules-for-r-twt-sps.docx" TargetMode="External"/><Relationship Id="rId5" Type="http://schemas.openxmlformats.org/officeDocument/2006/relationships/hyperlink" Target="https://mentor.ieee.org/802.11/dcn/23/11-23-0296-13-00be-lb271-cids-assigned-to-abhi-part-1.docx" TargetMode="External"/><Relationship Id="rId4" Type="http://schemas.openxmlformats.org/officeDocument/2006/relationships/hyperlink" Target="https://mentor.ieee.org/802.11/dcn/23/11-23-0398-01-00be-proposed-resolutions-to-11be-lb271-a-few-cids-on-mediumsyncrecovery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281-00-00be-cr-for-cid-15751.docx" TargetMode="External"/><Relationship Id="rId5" Type="http://schemas.openxmlformats.org/officeDocument/2006/relationships/hyperlink" Target="https://mentor.ieee.org/802.11/dcn/23/11-23-1255-00-00be-lb271-crs-for-some-general-cids.docx" TargetMode="External"/><Relationship Id="rId4" Type="http://schemas.openxmlformats.org/officeDocument/2006/relationships/hyperlink" Target="https://mentor.ieee.org/802.11/dcn/23/11-23-1268-00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4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11-23/373r1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56273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 11-23/544r1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Michail Koundourakis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4247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in 11-23/995r1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6606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in 11-23/361r5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41291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in 11-23/694r1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25211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 </a:t>
            </a:r>
            <a:r>
              <a:rPr lang="en-US" sz="1200" b="0" i="1" dirty="0">
                <a:solidFill>
                  <a:schemeClr val="tx1"/>
                </a:solidFill>
              </a:rPr>
              <a:t>[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 </a:t>
            </a:r>
          </a:p>
          <a:p>
            <a:pPr marL="0" indent="0"/>
            <a:r>
              <a:rPr lang="en-US" sz="1400" dirty="0"/>
              <a:t>Discussion: 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92323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5xx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</a:t>
            </a:r>
            <a:r>
              <a:rPr lang="en-US" sz="1200" i="1"/>
              <a:t>for motion in PM1. </a:t>
            </a:r>
            <a:r>
              <a:rPr lang="en-US" sz="1200" i="1" dirty="0"/>
              <a:t>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82559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5xx (Quarantine Last PM1?)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11-23/765r5</a:t>
            </a:r>
            <a:r>
              <a:rPr lang="en-US" sz="1200" b="0" dirty="0">
                <a:solidFill>
                  <a:schemeClr val="tx1"/>
                </a:solidFill>
              </a:rPr>
              <a:t>, [SP: 32Y, 21N,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[SP: 44Y, 27N, 32A]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16673, 16674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11-23/398r1</a:t>
            </a:r>
            <a:r>
              <a:rPr lang="en-US" sz="1200" b="0" dirty="0">
                <a:solidFill>
                  <a:schemeClr val="tx1"/>
                </a:solidFill>
              </a:rPr>
              <a:t> [SP: 33Y, 41N, 33A]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11-23/296r13</a:t>
            </a:r>
            <a:r>
              <a:rPr lang="en-US" sz="1200" b="0" dirty="0">
                <a:solidFill>
                  <a:schemeClr val="tx1"/>
                </a:solidFill>
              </a:rPr>
              <a:t> [SP: 61Y, 22N, 20A]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11-23/383r3</a:t>
            </a:r>
            <a:r>
              <a:rPr lang="en-US" sz="1200" b="0" dirty="0">
                <a:solidFill>
                  <a:schemeClr val="tx1"/>
                </a:solidFill>
              </a:rPr>
              <a:t> [SP: 18Y, 42N, 18A]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17850, 16963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11-23/730r5</a:t>
            </a:r>
            <a:r>
              <a:rPr lang="en-US" sz="1200" b="0" dirty="0">
                <a:solidFill>
                  <a:schemeClr val="tx1"/>
                </a:solidFill>
              </a:rPr>
              <a:t> [SP: 34Y, 35N, 14A]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1255r0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  <a:endParaRPr lang="en-US" sz="1200" b="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15751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11-23/1281r0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???? in </a:t>
            </a:r>
            <a:r>
              <a:rPr lang="en-US" sz="1200" b="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11-23/1278r0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11-23/272r33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11-23/1101r4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15950, 15951, 15952, 15953, 15956 </a:t>
            </a:r>
            <a:r>
              <a:rPr lang="en-US" sz="1200" dirty="0">
                <a:solidFill>
                  <a:schemeClr val="tx1"/>
                </a:solidFill>
              </a:rPr>
              <a:t>(Binita) 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15066, 15095, 15816, 15879, 15964 16395, 16410, 16413, 16672, 16709, 16725, 16909, 17174, 17261 17798, 17898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6452 16485, 17239, 17529, 18001, 18128 18235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dirty="0">
                <a:solidFill>
                  <a:schemeClr val="tx1"/>
                </a:solidFill>
              </a:rPr>
              <a:t>15836, 15908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11-23/272r</a:t>
            </a:r>
            <a:r>
              <a:rPr lang="en-US" altLang="en-US" sz="1600" b="1" dirty="0">
                <a:solidFill>
                  <a:srgbClr val="FF0000"/>
                </a:solidFill>
              </a:rPr>
              <a:t>33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11-23/272r</a:t>
            </a:r>
            <a:r>
              <a:rPr lang="en-US" altLang="en-US" sz="1600" b="1" dirty="0">
                <a:solidFill>
                  <a:srgbClr val="FF0000"/>
                </a:solidFill>
              </a:rPr>
              <a:t>33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11-23/1049r0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11-23/825r1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11-23/770r2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11-23/965r1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Arik Klein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11-23/1050r1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11-23/1045r1 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11-23/1077r1 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Rojan Chitrakar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03764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11-23/824r3 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2871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11-23/763r0 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67855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11-23/673r2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Abdel Ajami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30391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11-23/604r3 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Dibakar Das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61223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11-23/608r0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Dibakar Das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4260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Yanjun Sun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177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Chunyu Hu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3354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11-23/706r1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3392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11-23/743r1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66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249715</TotalTime>
  <Words>15849</Words>
  <Application>Microsoft Office PowerPoint</Application>
  <PresentationFormat>On-screen Show (4:3)</PresentationFormat>
  <Paragraphs>1409</Paragraphs>
  <Slides>108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3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 596</vt:lpstr>
      <vt:lpstr>Motion 597</vt:lpstr>
      <vt:lpstr>Motion 598</vt:lpstr>
      <vt:lpstr>Motion 599</vt:lpstr>
      <vt:lpstr>Motion 600</vt:lpstr>
      <vt:lpstr>Motion 601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 (Withdrawal)</vt:lpstr>
      <vt:lpstr>Motions on July 13 AM1</vt:lpstr>
      <vt:lpstr>Motion 5xx</vt:lpstr>
      <vt:lpstr>Motion 5xx (Quarantine Last PM1?)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2023-07-13T00:35:15Z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