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7"/>
  </p:notesMasterIdLst>
  <p:handoutMasterIdLst>
    <p:handoutMasterId r:id="rId68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093" r:id="rId64"/>
    <p:sldId id="1099" r:id="rId65"/>
    <p:sldId id="1098" r:id="rId6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268" dt="2023-06-22T15:37:14.9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58" autoAdjust="0"/>
    <p:restoredTop sz="94660"/>
  </p:normalViewPr>
  <p:slideViewPr>
    <p:cSldViewPr>
      <p:cViewPr varScale="1">
        <p:scale>
          <a:sx n="115" d="100"/>
          <a:sy n="115" d="100"/>
        </p:scale>
        <p:origin x="155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microsoft.com/office/2015/10/relationships/revisionInfo" Target="revisionInfo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7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6-22T16:30:10.624" v="10911" actId="6549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47.702" v="10899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9:00.323" v="10694" actId="20577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42.362" v="10898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19T15:52:18.776" v="10572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1.835" v="10901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2T15:34:12.656" v="10789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6-20T23:51:52.881" v="10715" actId="20577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49.539" v="10900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2T15:34:17.166" v="10790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2T15:38:32.382" v="10894" actId="20577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6-22T16:30:10.624" v="1091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6-22T16:30:10.624" v="10911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802.11-23/442r13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2" Type="http://schemas.openxmlformats.org/officeDocument/2006/relationships/hyperlink" Target="https://mentor.ieee.org/802.11/dcn/23/11-23-0395-04-00be-cr-for-35-3-1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4" Type="http://schemas.openxmlformats.org/officeDocument/2006/relationships/hyperlink" Target="https://mentor.ieee.org/802.11/dcn/23/11-23-0788-00-00be-lb271-cr-for-cid-16333-and-16340.docx" TargetMode="Externa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u="none" strike="noStrike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245337</TotalTime>
  <Words>10583</Words>
  <Application>Microsoft Office PowerPoint</Application>
  <PresentationFormat>On-screen Show (4:3)</PresentationFormat>
  <Paragraphs>840</Paragraphs>
  <Slides>62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X</vt:lpstr>
      <vt:lpstr>Motion 568 (MAC)</vt:lpstr>
      <vt:lpstr>Motion 569 (Joint)</vt:lpstr>
      <vt:lpstr>Motion 570 (Withdrawal)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2023-06-22T16:30:10Z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