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3"/>
  </p:notesMasterIdLst>
  <p:handoutMasterIdLst>
    <p:handoutMasterId r:id="rId64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3" r:id="rId61"/>
    <p:sldId id="1095" r:id="rId6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250" dt="2023-06-08T17:06:16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handoutMaster" Target="handoutMasters/handoutMaster1.xml"/><Relationship Id="rId69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6-09T17:33:15.658" v="10568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5:52:55.168" v="10566" actId="207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5:52:55.168" v="10566" actId="207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08T17:07:15.576" v="10447" actId="313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8T17:07:15.576" v="10447" actId="313"/>
          <ac:spMkLst>
            <pc:docMk/>
            <pc:sldMk cId="550260571" sldId="1095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5-19T00:01:31.768" v="9704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5-19T00:01:31.768" v="9704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9683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243823</TotalTime>
  <Words>10129</Words>
  <Application>Microsoft Office PowerPoint</Application>
  <PresentationFormat>On-screen Show (4:3)</PresentationFormat>
  <Paragraphs>794</Paragraphs>
  <Slides>58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2023-06-09T17:33:26Z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