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58"/>
  </p:notesMasterIdLst>
  <p:handoutMasterIdLst>
    <p:handoutMasterId r:id="rId59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89" r:id="rId56"/>
    <p:sldId id="1090" r:id="rId5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236" dt="2023-05-18T16:10:53.5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65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5-18T16:53:50.688" v="8964" actId="6549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2:12:41.294" v="8472" actId="6549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2:12:41.294" v="8472" actId="6549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6T20:21:23.032" v="7870" actId="20577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20:21:23.032" v="7870" actId="20577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6:18:49.075" v="8683" actId="20577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6:18:49.075" v="8683" actId="20577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7T12:58:09.873" v="8089" actId="207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7T12:58:09.873" v="8089" actId="207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16T20:15:11.839" v="7717" actId="13926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16T20:15:11.839" v="7717" actId="13926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8T16:31:42.590" v="8895" actId="20577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6:31:42.590" v="8895" actId="20577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6:20:32.936" v="8804" actId="207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6:20:32.936" v="8804" actId="207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6:43:18.144" v="8897" actId="22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6:11:03.571" v="8554" actId="20577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">
        <pc:chgData name="Alfred Asterjadhi" userId="39de57b9-85c0-4fd1-aaac-8ca2b6560ad0" providerId="ADAL" clId="{570731C7-F871-42F1-9270-11458313F9A9}" dt="2023-05-18T16:50:43.811" v="896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6:43:24.336" v="8909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6:43:59.135" v="8922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6:50:31.290" v="8958" actId="20577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6:50:31.290" v="8958" actId="20577"/>
          <ac:spMkLst>
            <pc:docMk/>
            <pc:sldMk cId="2546590398" sldId="1090"/>
            <ac:spMk id="3" creationId="{8847D2E2-48D7-7E17-B821-7E7DF059DADE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5-18T16:53:50.688" v="8964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5-18T16:53:50.688" v="8964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85-00-00bf-ieee-802-11bf-march-2023-plenary-meeting-minutes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Passes.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17770, 17167, 15294, 15295, 17701, 17702, 15296, 15297, 17703, 15212, 15246,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561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			Second:</a:t>
            </a:r>
          </a:p>
          <a:p>
            <a:pPr marL="0" indent="0"/>
            <a:r>
              <a:rPr lang="en-US" sz="2400" dirty="0"/>
              <a:t>Discussion:</a:t>
            </a:r>
          </a:p>
          <a:p>
            <a:r>
              <a:rPr lang="en-US" sz="2400" dirty="0"/>
              <a:t>Result:</a:t>
            </a:r>
            <a:endParaRPr lang="en-US" sz="2400" dirty="0">
              <a:highlight>
                <a:srgbClr val="00FF00"/>
              </a:highlight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241756</TotalTime>
  <Words>9314</Words>
  <Application>Microsoft Office PowerPoint</Application>
  <PresentationFormat>On-screen Show (4:3)</PresentationFormat>
  <Paragraphs>730</Paragraphs>
  <Slides>53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562</vt:lpstr>
      <vt:lpstr>Timeline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2023-05-18T16:53:53Z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