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6"/>
  </p:notesMasterIdLst>
  <p:handoutMasterIdLst>
    <p:handoutMasterId r:id="rId57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236" dt="2023-05-18T16:10:53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5-18T16:31:42.590" v="8895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2:12:41.294" v="8472" actId="6549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2:12:41.294" v="8472" actId="6549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6T20:21:23.032" v="7870" actId="20577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20:21:23.032" v="7870" actId="20577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6:18:49.075" v="8683" actId="20577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18:49.075" v="8683" actId="20577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7T12:58:09.873" v="8089" actId="207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7T12:58:09.873" v="8089" actId="207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16T20:15:11.839" v="7717" actId="13926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16T20:15:11.839" v="7717" actId="13926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8T16:31:42.590" v="8895" actId="20577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31:42.590" v="8895" actId="20577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6:20:32.936" v="8804" actId="207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20:32.936" v="8804" actId="207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modSp add mod">
        <pc:chgData name="Alfred Asterjadhi" userId="39de57b9-85c0-4fd1-aaac-8ca2b6560ad0" providerId="ADAL" clId="{570731C7-F871-42F1-9270-11458313F9A9}" dt="2023-05-18T16:11:03.571" v="8554" actId="20577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6:11:03.571" v="8554" actId="20577"/>
          <ac:spMkLst>
            <pc:docMk/>
            <pc:sldMk cId="1540389588" sldId="1088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5-17T17:09:38.611" v="809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5-17T17:09:38.611" v="8091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85-00-00bf-ieee-802-11bf-march-2023-plenary-meeting-minutes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Passes.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17770, 17167, 15294, 15295, 17701, 17702, 15296, 15297, 17703, 15212, 15246,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 Similar thing seems to have happened with </a:t>
            </a:r>
            <a:r>
              <a:rPr lang="en-US" sz="1200" i="1">
                <a:solidFill>
                  <a:srgbClr val="FF0000"/>
                </a:solidFill>
              </a:rPr>
              <a:t>the 1621X.</a:t>
            </a:r>
            <a:endParaRPr lang="en-US" sz="1200" i="1" dirty="0">
              <a:solidFill>
                <a:srgbClr val="FF0000"/>
              </a:solidFill>
            </a:endParaRP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241754</TotalTime>
  <Words>9089</Words>
  <Application>Microsoft Office PowerPoint</Application>
  <PresentationFormat>On-screen Show (4:3)</PresentationFormat>
  <Paragraphs>702</Paragraphs>
  <Slides>51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2023-05-18T16:31:43Z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