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55"/>
  </p:notesMasterIdLst>
  <p:handoutMasterIdLst>
    <p:handoutMasterId r:id="rId56"/>
  </p:handoutMasterIdLst>
  <p:sldIdLst>
    <p:sldId id="256" r:id="rId5"/>
    <p:sldId id="257" r:id="rId6"/>
    <p:sldId id="552" r:id="rId7"/>
    <p:sldId id="1026" r:id="rId8"/>
    <p:sldId id="1039" r:id="rId9"/>
    <p:sldId id="1038" r:id="rId10"/>
    <p:sldId id="1040" r:id="rId11"/>
    <p:sldId id="710" r:id="rId12"/>
    <p:sldId id="1043" r:id="rId13"/>
    <p:sldId id="1047" r:id="rId14"/>
    <p:sldId id="1048" r:id="rId15"/>
    <p:sldId id="1050" r:id="rId16"/>
    <p:sldId id="1051" r:id="rId17"/>
    <p:sldId id="1052" r:id="rId18"/>
    <p:sldId id="1053" r:id="rId19"/>
    <p:sldId id="1054" r:id="rId20"/>
    <p:sldId id="1055" r:id="rId21"/>
    <p:sldId id="986" r:id="rId22"/>
    <p:sldId id="974" r:id="rId23"/>
    <p:sldId id="1042" r:id="rId24"/>
    <p:sldId id="1056" r:id="rId25"/>
    <p:sldId id="1057" r:id="rId26"/>
    <p:sldId id="1059" r:id="rId27"/>
    <p:sldId id="1060" r:id="rId28"/>
    <p:sldId id="1058" r:id="rId29"/>
    <p:sldId id="1063" r:id="rId30"/>
    <p:sldId id="1061" r:id="rId31"/>
    <p:sldId id="1077" r:id="rId32"/>
    <p:sldId id="1062" r:id="rId33"/>
    <p:sldId id="1065" r:id="rId34"/>
    <p:sldId id="1066" r:id="rId35"/>
    <p:sldId id="1067" r:id="rId36"/>
    <p:sldId id="1068" r:id="rId37"/>
    <p:sldId id="1069" r:id="rId38"/>
    <p:sldId id="1070" r:id="rId39"/>
    <p:sldId id="1071" r:id="rId40"/>
    <p:sldId id="1072" r:id="rId41"/>
    <p:sldId id="1073" r:id="rId42"/>
    <p:sldId id="1074" r:id="rId43"/>
    <p:sldId id="1075" r:id="rId44"/>
    <p:sldId id="1076" r:id="rId45"/>
    <p:sldId id="1078" r:id="rId46"/>
    <p:sldId id="1084" r:id="rId47"/>
    <p:sldId id="1086" r:id="rId48"/>
    <p:sldId id="1079" r:id="rId49"/>
    <p:sldId id="1080" r:id="rId50"/>
    <p:sldId id="1082" r:id="rId51"/>
    <p:sldId id="1083" r:id="rId52"/>
    <p:sldId id="1085" r:id="rId53"/>
    <p:sldId id="1087" r:id="rId5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0731C7-F871-42F1-9270-11458313F9A9}" v="222" dt="2023-05-17T12:49:35.7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>
      <p:cViewPr varScale="1">
        <p:scale>
          <a:sx n="114" d="100"/>
          <a:sy n="114" d="100"/>
        </p:scale>
        <p:origin x="127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viewProps" Target="viewProps.xml"/><Relationship Id="rId5" Type="http://schemas.openxmlformats.org/officeDocument/2006/relationships/slide" Target="slides/slide1.xml"/><Relationship Id="rId61" Type="http://schemas.microsoft.com/office/2016/11/relationships/changesInfo" Target="changesInfos/changesInfo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presProps" Target="presProps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B8DD8662-A94E-4851-8378-360A7F03AA7C}"/>
    <pc:docChg chg="undo redo custSel addSld delSld modSld sldOrd modMainMaster">
      <pc:chgData name="Alfred Asterjadhi" userId="39de57b9-85c0-4fd1-aaac-8ca2b6560ad0" providerId="ADAL" clId="{B8DD8662-A94E-4851-8378-360A7F03AA7C}" dt="2023-01-19T22:57:37.202" v="12808" actId="47"/>
      <pc:docMkLst>
        <pc:docMk/>
      </pc:docMkLst>
      <pc:sldChg chg="add del">
        <pc:chgData name="Alfred Asterjadhi" userId="39de57b9-85c0-4fd1-aaac-8ca2b6560ad0" providerId="ADAL" clId="{B8DD8662-A94E-4851-8378-360A7F03AA7C}" dt="2023-01-18T18:32:25.071" v="9986" actId="47"/>
        <pc:sldMkLst>
          <pc:docMk/>
          <pc:sldMk cId="3671386623" sldId="878"/>
        </pc:sldMkLst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8123573" sldId="879"/>
        </pc:sldMkLst>
        <pc:spChg chg="mod">
          <ac:chgData name="Alfred Asterjadhi" userId="39de57b9-85c0-4fd1-aaac-8ca2b6560ad0" providerId="ADAL" clId="{B8DD8662-A94E-4851-8378-360A7F03AA7C}" dt="2023-01-18T18:32:14.726" v="9985" actId="20577"/>
          <ac:spMkLst>
            <pc:docMk/>
            <pc:sldMk cId="18123573" sldId="879"/>
            <ac:spMk id="2" creationId="{A86D7EB9-A3CF-4D03-930A-9B8ADCF170B3}"/>
          </ac:spMkLst>
        </pc:spChg>
        <pc:spChg chg="mod">
          <ac:chgData name="Alfred Asterjadhi" userId="39de57b9-85c0-4fd1-aaac-8ca2b6560ad0" providerId="ADAL" clId="{B8DD8662-A94E-4851-8378-360A7F03AA7C}" dt="2023-01-18T18:32:09.408" v="9975" actId="20577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B8DD8662-A94E-4851-8378-360A7F03AA7C}" dt="2023-01-18T18:33:53.733" v="9999" actId="20577"/>
          <ac:spMkLst>
            <pc:docMk/>
            <pc:sldMk cId="18123573" sldId="879"/>
            <ac:spMk id="6" creationId="{68A90A4B-C4A9-45C0-A057-332A374C3CF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6872680" sldId="880"/>
        </pc:sldMkLst>
        <pc:spChg chg="mod">
          <ac:chgData name="Alfred Asterjadhi" userId="39de57b9-85c0-4fd1-aaac-8ca2b6560ad0" providerId="ADAL" clId="{B8DD8662-A94E-4851-8378-360A7F03AA7C}" dt="2023-01-18T18:31:32.532" v="9967" actId="2057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B8DD8662-A94E-4851-8378-360A7F03AA7C}" dt="2023-01-18T18:27:44.528" v="991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add del">
        <pc:chgData name="Alfred Asterjadhi" userId="39de57b9-85c0-4fd1-aaac-8ca2b6560ad0" providerId="ADAL" clId="{B8DD8662-A94E-4851-8378-360A7F03AA7C}" dt="2023-01-18T18:32:30.066" v="9987" actId="47"/>
        <pc:sldMkLst>
          <pc:docMk/>
          <pc:sldMk cId="170626906" sldId="881"/>
        </pc:sldMkLst>
      </pc:sldChg>
      <pc:sldChg chg="modSp mod">
        <pc:chgData name="Alfred Asterjadhi" userId="39de57b9-85c0-4fd1-aaac-8ca2b6560ad0" providerId="ADAL" clId="{B8DD8662-A94E-4851-8378-360A7F03AA7C}" dt="2022-12-14T18:24:52.577" v="0"/>
        <pc:sldMkLst>
          <pc:docMk/>
          <pc:sldMk cId="1240827998" sldId="992"/>
        </pc:sldMkLst>
        <pc:spChg chg="mod">
          <ac:chgData name="Alfred Asterjadhi" userId="39de57b9-85c0-4fd1-aaac-8ca2b6560ad0" providerId="ADAL" clId="{B8DD8662-A94E-4851-8378-360A7F03AA7C}" dt="2022-12-14T18:24:52.577" v="0"/>
          <ac:spMkLst>
            <pc:docMk/>
            <pc:sldMk cId="1240827998" sldId="992"/>
            <ac:spMk id="6" creationId="{6B1EBA60-08F1-CA3A-690D-84DA5B8A6D46}"/>
          </ac:spMkLst>
        </pc:spChg>
      </pc:sldChg>
      <pc:sldChg chg="modSp mod">
        <pc:chgData name="Alfred Asterjadhi" userId="39de57b9-85c0-4fd1-aaac-8ca2b6560ad0" providerId="ADAL" clId="{B8DD8662-A94E-4851-8378-360A7F03AA7C}" dt="2022-12-14T18:24:55.055" v="1"/>
        <pc:sldMkLst>
          <pc:docMk/>
          <pc:sldMk cId="4124589093" sldId="993"/>
        </pc:sldMkLst>
        <pc:spChg chg="mod">
          <ac:chgData name="Alfred Asterjadhi" userId="39de57b9-85c0-4fd1-aaac-8ca2b6560ad0" providerId="ADAL" clId="{B8DD8662-A94E-4851-8378-360A7F03AA7C}" dt="2022-12-14T18:24:55.055" v="1"/>
          <ac:spMkLst>
            <pc:docMk/>
            <pc:sldMk cId="4124589093" sldId="993"/>
            <ac:spMk id="6" creationId="{6B1EBA60-08F1-CA3A-690D-84DA5B8A6D46}"/>
          </ac:spMkLst>
        </pc:spChg>
      </pc:sldChg>
      <pc:sldChg chg="del">
        <pc:chgData name="Alfred Asterjadhi" userId="39de57b9-85c0-4fd1-aaac-8ca2b6560ad0" providerId="ADAL" clId="{B8DD8662-A94E-4851-8378-360A7F03AA7C}" dt="2022-12-15T00:03:54.564" v="6" actId="47"/>
        <pc:sldMkLst>
          <pc:docMk/>
          <pc:sldMk cId="3882826035" sldId="994"/>
        </pc:sldMkLst>
      </pc:sldChg>
      <pc:sldChg chg="del">
        <pc:chgData name="Alfred Asterjadhi" userId="39de57b9-85c0-4fd1-aaac-8ca2b6560ad0" providerId="ADAL" clId="{B8DD8662-A94E-4851-8378-360A7F03AA7C}" dt="2022-12-15T00:03:56.932" v="7" actId="47"/>
        <pc:sldMkLst>
          <pc:docMk/>
          <pc:sldMk cId="492611375" sldId="995"/>
        </pc:sldMkLst>
      </pc:sldChg>
      <pc:sldChg chg="del">
        <pc:chgData name="Alfred Asterjadhi" userId="39de57b9-85c0-4fd1-aaac-8ca2b6560ad0" providerId="ADAL" clId="{B8DD8662-A94E-4851-8378-360A7F03AA7C}" dt="2022-12-15T00:03:58.613" v="8" actId="47"/>
        <pc:sldMkLst>
          <pc:docMk/>
          <pc:sldMk cId="3263612895" sldId="996"/>
        </pc:sldMkLst>
      </pc:sldChg>
      <pc:sldChg chg="modSp mod">
        <pc:chgData name="Alfred Asterjadhi" userId="39de57b9-85c0-4fd1-aaac-8ca2b6560ad0" providerId="ADAL" clId="{B8DD8662-A94E-4851-8378-360A7F03AA7C}" dt="2022-12-20T18:12:38.293" v="1105" actId="13926"/>
        <pc:sldMkLst>
          <pc:docMk/>
          <pc:sldMk cId="2232544764" sldId="998"/>
        </pc:sldMkLst>
        <pc:spChg chg="mod">
          <ac:chgData name="Alfred Asterjadhi" userId="39de57b9-85c0-4fd1-aaac-8ca2b6560ad0" providerId="ADAL" clId="{B8DD8662-A94E-4851-8378-360A7F03AA7C}" dt="2022-12-20T18:12:38.293" v="1105" actId="13926"/>
          <ac:spMkLst>
            <pc:docMk/>
            <pc:sldMk cId="2232544764" sldId="998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2-12-14T18:24:57.152" v="2"/>
          <ac:spMkLst>
            <pc:docMk/>
            <pc:sldMk cId="2232544764" sldId="998"/>
            <ac:spMk id="6" creationId="{6B1EBA60-08F1-CA3A-690D-84DA5B8A6D46}"/>
          </ac:spMkLst>
        </pc:spChg>
      </pc:sldChg>
      <pc:sldChg chg="add">
        <pc:chgData name="Alfred Asterjadhi" userId="39de57b9-85c0-4fd1-aaac-8ca2b6560ad0" providerId="ADAL" clId="{B8DD8662-A94E-4851-8378-360A7F03AA7C}" dt="2022-12-15T00:03:51.110" v="5"/>
        <pc:sldMkLst>
          <pc:docMk/>
          <pc:sldMk cId="2485370208" sldId="999"/>
        </pc:sldMkLst>
      </pc:sldChg>
      <pc:sldChg chg="modSp add mod">
        <pc:chgData name="Alfred Asterjadhi" userId="39de57b9-85c0-4fd1-aaac-8ca2b6560ad0" providerId="ADAL" clId="{B8DD8662-A94E-4851-8378-360A7F03AA7C}" dt="2023-01-04T16:12:19.232" v="2100" actId="20577"/>
        <pc:sldMkLst>
          <pc:docMk/>
          <pc:sldMk cId="1128640375" sldId="1000"/>
        </pc:sldMkLst>
        <pc:spChg chg="mod">
          <ac:chgData name="Alfred Asterjadhi" userId="39de57b9-85c0-4fd1-aaac-8ca2b6560ad0" providerId="ADAL" clId="{B8DD8662-A94E-4851-8378-360A7F03AA7C}" dt="2023-01-04T16:12:19.232" v="2100" actId="20577"/>
          <ac:spMkLst>
            <pc:docMk/>
            <pc:sldMk cId="1128640375" sldId="10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09:42.410" v="2047" actId="6549"/>
        <pc:sldMkLst>
          <pc:docMk/>
          <pc:sldMk cId="1122295978" sldId="1001"/>
        </pc:sldMkLst>
        <pc:spChg chg="mod">
          <ac:chgData name="Alfred Asterjadhi" userId="39de57b9-85c0-4fd1-aaac-8ca2b6560ad0" providerId="ADAL" clId="{B8DD8662-A94E-4851-8378-360A7F03AA7C}" dt="2023-01-04T16:09:42.410" v="2047" actId="6549"/>
          <ac:spMkLst>
            <pc:docMk/>
            <pc:sldMk cId="1122295978" sldId="10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0:58.829" v="2099" actId="6549"/>
        <pc:sldMkLst>
          <pc:docMk/>
          <pc:sldMk cId="501279171" sldId="1002"/>
        </pc:sldMkLst>
        <pc:spChg chg="mod">
          <ac:chgData name="Alfred Asterjadhi" userId="39de57b9-85c0-4fd1-aaac-8ca2b6560ad0" providerId="ADAL" clId="{B8DD8662-A94E-4851-8378-360A7F03AA7C}" dt="2023-01-04T16:10:58.829" v="2099" actId="6549"/>
          <ac:spMkLst>
            <pc:docMk/>
            <pc:sldMk cId="501279171" sldId="10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3:46.059" v="2136" actId="6549"/>
        <pc:sldMkLst>
          <pc:docMk/>
          <pc:sldMk cId="4157275889" sldId="1003"/>
        </pc:sldMkLst>
        <pc:spChg chg="mod">
          <ac:chgData name="Alfred Asterjadhi" userId="39de57b9-85c0-4fd1-aaac-8ca2b6560ad0" providerId="ADAL" clId="{B8DD8662-A94E-4851-8378-360A7F03AA7C}" dt="2023-01-04T16:13:46.059" v="2136" actId="6549"/>
          <ac:spMkLst>
            <pc:docMk/>
            <pc:sldMk cId="4157275889" sldId="1003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B8DD8662-A94E-4851-8378-360A7F03AA7C}" dt="2023-01-04T16:22:03.034" v="2296"/>
        <pc:sldMkLst>
          <pc:docMk/>
          <pc:sldMk cId="430197977" sldId="1004"/>
        </pc:sldMkLst>
        <pc:spChg chg="mod">
          <ac:chgData name="Alfred Asterjadhi" userId="39de57b9-85c0-4fd1-aaac-8ca2b6560ad0" providerId="ADAL" clId="{B8DD8662-A94E-4851-8378-360A7F03AA7C}" dt="2022-12-20T18:28:17.362" v="1203" actId="20577"/>
          <ac:spMkLst>
            <pc:docMk/>
            <pc:sldMk cId="430197977" sldId="100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4T16:22:03.034" v="2296"/>
          <ac:spMkLst>
            <pc:docMk/>
            <pc:sldMk cId="430197977" sldId="100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48.637" v="1039"/>
          <ac:spMkLst>
            <pc:docMk/>
            <pc:sldMk cId="430197977" sldId="1004"/>
            <ac:spMk id="6" creationId="{21F332DB-44DE-AE64-845A-7733972B767F}"/>
          </ac:spMkLst>
        </pc:spChg>
        <pc:graphicFrameChg chg="add del mod">
          <ac:chgData name="Alfred Asterjadhi" userId="39de57b9-85c0-4fd1-aaac-8ca2b6560ad0" providerId="ADAL" clId="{B8DD8662-A94E-4851-8378-360A7F03AA7C}" dt="2022-12-16T21:13:17.388" v="576"/>
          <ac:graphicFrameMkLst>
            <pc:docMk/>
            <pc:sldMk cId="430197977" sldId="1004"/>
            <ac:graphicFrameMk id="7" creationId="{84C484CF-F76E-AD7A-656C-D0233021A1D8}"/>
          </ac:graphicFrameMkLst>
        </pc:graphicFrameChg>
      </pc:sldChg>
      <pc:sldChg chg="modSp new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60659810" sldId="1005"/>
        </pc:sldMkLst>
        <pc:spChg chg="mod">
          <ac:chgData name="Alfred Asterjadhi" userId="39de57b9-85c0-4fd1-aaac-8ca2b6560ad0" providerId="ADAL" clId="{B8DD8662-A94E-4851-8378-360A7F03AA7C}" dt="2022-12-15T01:21:25.314" v="76" actId="20577"/>
          <ac:spMkLst>
            <pc:docMk/>
            <pc:sldMk cId="60659810" sldId="1005"/>
            <ac:spMk id="2" creationId="{757CD009-C0FB-3FA1-2C3A-8C4A62CAD754}"/>
          </ac:spMkLst>
        </pc:spChg>
        <pc:spChg chg="mod">
          <ac:chgData name="Alfred Asterjadhi" userId="39de57b9-85c0-4fd1-aaac-8ca2b6560ad0" providerId="ADAL" clId="{B8DD8662-A94E-4851-8378-360A7F03AA7C}" dt="2022-12-15T00:07:42.866" v="54"/>
          <ac:spMkLst>
            <pc:docMk/>
            <pc:sldMk cId="60659810" sldId="1005"/>
            <ac:spMk id="3" creationId="{E0A1AA61-4025-51EE-E804-C9D7725CABE0}"/>
          </ac:spMkLst>
        </pc:spChg>
        <pc:spChg chg="mod">
          <ac:chgData name="Alfred Asterjadhi" userId="39de57b9-85c0-4fd1-aaac-8ca2b6560ad0" providerId="ADAL" clId="{B8DD8662-A94E-4851-8378-360A7F03AA7C}" dt="2023-01-15T23:12:33.898" v="4145"/>
          <ac:spMkLst>
            <pc:docMk/>
            <pc:sldMk cId="60659810" sldId="1005"/>
            <ac:spMk id="6" creationId="{6F61EB7A-C482-E91D-3EC0-60E73555401C}"/>
          </ac:spMkLst>
        </pc:spChg>
      </pc:sldChg>
      <pc:sldChg chg="modSp new del mod">
        <pc:chgData name="Alfred Asterjadhi" userId="39de57b9-85c0-4fd1-aaac-8ca2b6560ad0" providerId="ADAL" clId="{B8DD8662-A94E-4851-8378-360A7F03AA7C}" dt="2022-12-16T21:56:29.986" v="958" actId="47"/>
        <pc:sldMkLst>
          <pc:docMk/>
          <pc:sldMk cId="444519137" sldId="1006"/>
        </pc:sldMkLst>
        <pc:spChg chg="mod">
          <ac:chgData name="Alfred Asterjadhi" userId="39de57b9-85c0-4fd1-aaac-8ca2b6560ad0" providerId="ADAL" clId="{B8DD8662-A94E-4851-8378-360A7F03AA7C}" dt="2022-12-16T21:29:49.910" v="957" actId="207"/>
          <ac:spMkLst>
            <pc:docMk/>
            <pc:sldMk cId="444519137" sldId="1006"/>
            <ac:spMk id="2" creationId="{DDB1D379-C26E-DC72-BABA-6A18A62499E9}"/>
          </ac:spMkLst>
        </pc:spChg>
        <pc:spChg chg="mod">
          <ac:chgData name="Alfred Asterjadhi" userId="39de57b9-85c0-4fd1-aaac-8ca2b6560ad0" providerId="ADAL" clId="{B8DD8662-A94E-4851-8378-360A7F03AA7C}" dt="2022-12-15T23:39:03.553" v="331" actId="20577"/>
          <ac:spMkLst>
            <pc:docMk/>
            <pc:sldMk cId="444519137" sldId="1006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1:25:49.645" v="835" actId="47"/>
        <pc:sldMkLst>
          <pc:docMk/>
          <pc:sldMk cId="2818191974" sldId="1007"/>
        </pc:sldMkLst>
        <pc:spChg chg="mod">
          <ac:chgData name="Alfred Asterjadhi" userId="39de57b9-85c0-4fd1-aaac-8ca2b6560ad0" providerId="ADAL" clId="{B8DD8662-A94E-4851-8378-360A7F03AA7C}" dt="2022-12-16T17:30:19.191" v="408" actId="20577"/>
          <ac:spMkLst>
            <pc:docMk/>
            <pc:sldMk cId="2818191974" sldId="1007"/>
            <ac:spMk id="3" creationId="{88DD5996-1F14-C9AB-9A9A-D76A6FE9F262}"/>
          </ac:spMkLst>
        </pc:spChg>
      </pc:sldChg>
      <pc:sldChg chg="add del">
        <pc:chgData name="Alfred Asterjadhi" userId="39de57b9-85c0-4fd1-aaac-8ca2b6560ad0" providerId="ADAL" clId="{B8DD8662-A94E-4851-8378-360A7F03AA7C}" dt="2022-12-16T20:55:40.999" v="410" actId="2890"/>
        <pc:sldMkLst>
          <pc:docMk/>
          <pc:sldMk cId="2881194398" sldId="1008"/>
        </pc:sldMkLst>
      </pc:sldChg>
      <pc:sldChg chg="modSp add del mod">
        <pc:chgData name="Alfred Asterjadhi" userId="39de57b9-85c0-4fd1-aaac-8ca2b6560ad0" providerId="ADAL" clId="{B8DD8662-A94E-4851-8378-360A7F03AA7C}" dt="2022-12-16T21:59:01.662" v="995" actId="47"/>
        <pc:sldMkLst>
          <pc:docMk/>
          <pc:sldMk cId="3193816989" sldId="1008"/>
        </pc:sldMkLst>
        <pc:spChg chg="mod">
          <ac:chgData name="Alfred Asterjadhi" userId="39de57b9-85c0-4fd1-aaac-8ca2b6560ad0" providerId="ADAL" clId="{B8DD8662-A94E-4851-8378-360A7F03AA7C}" dt="2022-12-16T21:56:57.654" v="962" actId="21"/>
          <ac:spMkLst>
            <pc:docMk/>
            <pc:sldMk cId="3193816989" sldId="1008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2:00:40.132" v="1031" actId="47"/>
        <pc:sldMkLst>
          <pc:docMk/>
          <pc:sldMk cId="263294511" sldId="1009"/>
        </pc:sldMkLst>
        <pc:spChg chg="mod">
          <ac:chgData name="Alfred Asterjadhi" userId="39de57b9-85c0-4fd1-aaac-8ca2b6560ad0" providerId="ADAL" clId="{B8DD8662-A94E-4851-8378-360A7F03AA7C}" dt="2022-12-16T20:57:27.663" v="433"/>
          <ac:spMkLst>
            <pc:docMk/>
            <pc:sldMk cId="263294511" sldId="1009"/>
            <ac:spMk id="3" creationId="{A9E34378-9170-7837-44E5-16BEC792DF85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7:07.408" v="2199" actId="6549"/>
        <pc:sldMkLst>
          <pc:docMk/>
          <pc:sldMk cId="2545069674" sldId="1010"/>
        </pc:sldMkLst>
        <pc:spChg chg="mod">
          <ac:chgData name="Alfred Asterjadhi" userId="39de57b9-85c0-4fd1-aaac-8ca2b6560ad0" providerId="ADAL" clId="{B8DD8662-A94E-4851-8378-360A7F03AA7C}" dt="2022-12-16T21:07:52.622" v="566" actId="20577"/>
          <ac:spMkLst>
            <pc:docMk/>
            <pc:sldMk cId="2545069674" sldId="101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04T16:17:07.408" v="2199" actId="6549"/>
          <ac:spMkLst>
            <pc:docMk/>
            <pc:sldMk cId="2545069674" sldId="1010"/>
            <ac:spMk id="3" creationId="{259D4704-B128-129E-1B24-DB5C108A3BFD}"/>
          </ac:spMkLst>
        </pc:spChg>
      </pc:sldChg>
      <pc:sldChg chg="modSp add del mod">
        <pc:chgData name="Alfred Asterjadhi" userId="39de57b9-85c0-4fd1-aaac-8ca2b6560ad0" providerId="ADAL" clId="{B8DD8662-A94E-4851-8378-360A7F03AA7C}" dt="2022-12-20T18:28:11.230" v="1202" actId="47"/>
        <pc:sldMkLst>
          <pc:docMk/>
          <pc:sldMk cId="4032704106" sldId="1011"/>
        </pc:sldMkLst>
        <pc:spChg chg="mod">
          <ac:chgData name="Alfred Asterjadhi" userId="39de57b9-85c0-4fd1-aaac-8ca2b6560ad0" providerId="ADAL" clId="{B8DD8662-A94E-4851-8378-360A7F03AA7C}" dt="2022-12-16T21:10:15.121" v="574" actId="20577"/>
          <ac:spMkLst>
            <pc:docMk/>
            <pc:sldMk cId="4032704106" sldId="101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2-12-16T21:08:15.443" v="573" actId="5793"/>
          <ac:spMkLst>
            <pc:docMk/>
            <pc:sldMk cId="4032704106" sldId="1011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05T16:10:03.475" v="2655" actId="13926"/>
        <pc:sldMkLst>
          <pc:docMk/>
          <pc:sldMk cId="2091172813" sldId="1012"/>
        </pc:sldMkLst>
        <pc:spChg chg="mod">
          <ac:chgData name="Alfred Asterjadhi" userId="39de57b9-85c0-4fd1-aaac-8ca2b6560ad0" providerId="ADAL" clId="{B8DD8662-A94E-4851-8378-360A7F03AA7C}" dt="2022-12-20T18:28:25.332" v="1204" actId="20577"/>
          <ac:spMkLst>
            <pc:docMk/>
            <pc:sldMk cId="2091172813" sldId="101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6:10:03.475" v="2655" actId="13926"/>
          <ac:spMkLst>
            <pc:docMk/>
            <pc:sldMk cId="2091172813" sldId="1012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0.930" v="1040"/>
          <ac:spMkLst>
            <pc:docMk/>
            <pc:sldMk cId="2091172813" sldId="1012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9T23:39:02.219" v="2773" actId="20577"/>
        <pc:sldMkLst>
          <pc:docMk/>
          <pc:sldMk cId="2490580688" sldId="1013"/>
        </pc:sldMkLst>
        <pc:spChg chg="mod">
          <ac:chgData name="Alfred Asterjadhi" userId="39de57b9-85c0-4fd1-aaac-8ca2b6560ad0" providerId="ADAL" clId="{B8DD8662-A94E-4851-8378-360A7F03AA7C}" dt="2022-12-20T18:28:32.264" v="1205" actId="20577"/>
          <ac:spMkLst>
            <pc:docMk/>
            <pc:sldMk cId="2490580688" sldId="101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9T23:39:02.219" v="2773" actId="20577"/>
          <ac:spMkLst>
            <pc:docMk/>
            <pc:sldMk cId="2490580688" sldId="1013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3.115" v="1041"/>
          <ac:spMkLst>
            <pc:docMk/>
            <pc:sldMk cId="2490580688" sldId="1013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5T15:55:25.141" v="2567" actId="20577"/>
        <pc:sldMkLst>
          <pc:docMk/>
          <pc:sldMk cId="462832209" sldId="1014"/>
        </pc:sldMkLst>
        <pc:spChg chg="mod">
          <ac:chgData name="Alfred Asterjadhi" userId="39de57b9-85c0-4fd1-aaac-8ca2b6560ad0" providerId="ADAL" clId="{B8DD8662-A94E-4851-8378-360A7F03AA7C}" dt="2022-12-20T18:28:36.804" v="1206" actId="20577"/>
          <ac:spMkLst>
            <pc:docMk/>
            <pc:sldMk cId="462832209" sldId="101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5:55:25.141" v="2567" actId="20577"/>
          <ac:spMkLst>
            <pc:docMk/>
            <pc:sldMk cId="462832209" sldId="101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5.455" v="1042"/>
          <ac:spMkLst>
            <pc:docMk/>
            <pc:sldMk cId="462832209" sldId="1014"/>
            <ac:spMk id="6" creationId="{21F332DB-44DE-AE64-845A-7733972B767F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94852306" sldId="1015"/>
        </pc:sldMkLst>
        <pc:spChg chg="mod">
          <ac:chgData name="Alfred Asterjadhi" userId="39de57b9-85c0-4fd1-aaac-8ca2b6560ad0" providerId="ADAL" clId="{B8DD8662-A94E-4851-8378-360A7F03AA7C}" dt="2022-12-22T19:28:21.919" v="1308" actId="20577"/>
          <ac:spMkLst>
            <pc:docMk/>
            <pc:sldMk cId="94852306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16T22:00:32.452" v="1030" actId="20577"/>
          <ac:spMkLst>
            <pc:docMk/>
            <pc:sldMk cId="94852306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1:00.093" v="1045"/>
          <ac:spMkLst>
            <pc:docMk/>
            <pc:sldMk cId="94852306" sldId="1015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7T16:33:29.431" v="8273"/>
        <pc:sldMkLst>
          <pc:docMk/>
          <pc:sldMk cId="3794989235" sldId="1015"/>
        </pc:sldMkLst>
        <pc:spChg chg="mod">
          <ac:chgData name="Alfred Asterjadhi" userId="39de57b9-85c0-4fd1-aaac-8ca2b6560ad0" providerId="ADAL" clId="{B8DD8662-A94E-4851-8378-360A7F03AA7C}" dt="2023-01-16T22:26:43.265" v="6287" actId="20577"/>
          <ac:spMkLst>
            <pc:docMk/>
            <pc:sldMk cId="3794989235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33:29.431" v="8273"/>
          <ac:spMkLst>
            <pc:docMk/>
            <pc:sldMk cId="3794989235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8.180" v="4140"/>
          <ac:spMkLst>
            <pc:docMk/>
            <pc:sldMk cId="3794989235" sldId="1015"/>
            <ac:spMk id="6" creationId="{21F332DB-44DE-AE64-845A-7733972B767F}"/>
          </ac:spMkLst>
        </pc:spChg>
      </pc:sldChg>
      <pc:sldChg chg="new del">
        <pc:chgData name="Alfred Asterjadhi" userId="39de57b9-85c0-4fd1-aaac-8ca2b6560ad0" providerId="ADAL" clId="{B8DD8662-A94E-4851-8378-360A7F03AA7C}" dt="2022-12-16T22:21:19.964" v="1046" actId="47"/>
        <pc:sldMkLst>
          <pc:docMk/>
          <pc:sldMk cId="2769223881" sldId="1016"/>
        </pc:sldMkLst>
      </pc:sldChg>
      <pc:sldChg chg="modSp add mod">
        <pc:chgData name="Alfred Asterjadhi" userId="39de57b9-85c0-4fd1-aaac-8ca2b6560ad0" providerId="ADAL" clId="{B8DD8662-A94E-4851-8378-360A7F03AA7C}" dt="2023-01-15T23:10:38.571" v="4108" actId="20577"/>
        <pc:sldMkLst>
          <pc:docMk/>
          <pc:sldMk cId="2827502970" sldId="1017"/>
        </pc:sldMkLst>
        <pc:spChg chg="mod">
          <ac:chgData name="Alfred Asterjadhi" userId="39de57b9-85c0-4fd1-aaac-8ca2b6560ad0" providerId="ADAL" clId="{B8DD8662-A94E-4851-8378-360A7F03AA7C}" dt="2023-01-15T23:10:38.571" v="4108" actId="20577"/>
          <ac:spMkLst>
            <pc:docMk/>
            <pc:sldMk cId="2827502970" sldId="1017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4T23:43:37.230" v="3473" actId="20577"/>
          <ac:spMkLst>
            <pc:docMk/>
            <pc:sldMk cId="2827502970" sldId="1017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B8DD8662-A94E-4851-8378-360A7F03AA7C}" dt="2022-12-22T19:42:35.581" v="1327" actId="47"/>
        <pc:sldMkLst>
          <pc:docMk/>
          <pc:sldMk cId="942588821" sldId="1018"/>
        </pc:sldMkLst>
        <pc:spChg chg="mod">
          <ac:chgData name="Alfred Asterjadhi" userId="39de57b9-85c0-4fd1-aaac-8ca2b6560ad0" providerId="ADAL" clId="{B8DD8662-A94E-4851-8378-360A7F03AA7C}" dt="2022-12-22T19:28:31.689" v="1311" actId="20577"/>
          <ac:spMkLst>
            <pc:docMk/>
            <pc:sldMk cId="942588821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22T19:28:44.624" v="1326" actId="20577"/>
          <ac:spMkLst>
            <pc:docMk/>
            <pc:sldMk cId="942588821" sldId="101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1464452565" sldId="1018"/>
        </pc:sldMkLst>
        <pc:spChg chg="mod">
          <ac:chgData name="Alfred Asterjadhi" userId="39de57b9-85c0-4fd1-aaac-8ca2b6560ad0" providerId="ADAL" clId="{B8DD8662-A94E-4851-8378-360A7F03AA7C}" dt="2023-01-02T23:03:56.133" v="1731" actId="20577"/>
          <ac:spMkLst>
            <pc:docMk/>
            <pc:sldMk cId="1464452565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2T22:50:11.596" v="1709" actId="20577"/>
          <ac:spMkLst>
            <pc:docMk/>
            <pc:sldMk cId="1464452565" sldId="1018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8T16:25:38.998" v="9906" actId="20577"/>
        <pc:sldMkLst>
          <pc:docMk/>
          <pc:sldMk cId="4213171007" sldId="1018"/>
        </pc:sldMkLst>
        <pc:spChg chg="mod">
          <ac:chgData name="Alfred Asterjadhi" userId="39de57b9-85c0-4fd1-aaac-8ca2b6560ad0" providerId="ADAL" clId="{B8DD8662-A94E-4851-8378-360A7F03AA7C}" dt="2023-01-16T22:26:45.957" v="6288" actId="20577"/>
          <ac:spMkLst>
            <pc:docMk/>
            <pc:sldMk cId="4213171007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8T16:25:38.998" v="9906" actId="20577"/>
          <ac:spMkLst>
            <pc:docMk/>
            <pc:sldMk cId="4213171007" sldId="1018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21.312" v="4141"/>
          <ac:spMkLst>
            <pc:docMk/>
            <pc:sldMk cId="4213171007" sldId="1018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6:17.115" v="5964" actId="6549"/>
        <pc:sldMkLst>
          <pc:docMk/>
          <pc:sldMk cId="886190304" sldId="1019"/>
        </pc:sldMkLst>
        <pc:spChg chg="mod">
          <ac:chgData name="Alfred Asterjadhi" userId="39de57b9-85c0-4fd1-aaac-8ca2b6560ad0" providerId="ADAL" clId="{B8DD8662-A94E-4851-8378-360A7F03AA7C}" dt="2023-01-15T23:08:20.140" v="4069" actId="20577"/>
          <ac:spMkLst>
            <pc:docMk/>
            <pc:sldMk cId="886190304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6:17.115" v="5964" actId="6549"/>
          <ac:spMkLst>
            <pc:docMk/>
            <pc:sldMk cId="886190304" sldId="101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05.479" v="4114"/>
          <ac:spMkLst>
            <pc:docMk/>
            <pc:sldMk cId="886190304" sldId="101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10690737" sldId="1019"/>
        </pc:sldMkLst>
        <pc:spChg chg="mod">
          <ac:chgData name="Alfred Asterjadhi" userId="39de57b9-85c0-4fd1-aaac-8ca2b6560ad0" providerId="ADAL" clId="{B8DD8662-A94E-4851-8378-360A7F03AA7C}" dt="2023-01-15T14:34:57.550" v="3537" actId="20577"/>
          <ac:spMkLst>
            <pc:docMk/>
            <pc:sldMk cId="3210690737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6:06:39.094" v="2651" actId="20577"/>
          <ac:spMkLst>
            <pc:docMk/>
            <pc:sldMk cId="3210690737" sldId="101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7T16:29:46.955" v="8232"/>
        <pc:sldMkLst>
          <pc:docMk/>
          <pc:sldMk cId="1642156474" sldId="1020"/>
        </pc:sldMkLst>
        <pc:spChg chg="mod">
          <ac:chgData name="Alfred Asterjadhi" userId="39de57b9-85c0-4fd1-aaac-8ca2b6560ad0" providerId="ADAL" clId="{B8DD8662-A94E-4851-8378-360A7F03AA7C}" dt="2023-01-16T22:26:37.869" v="6286" actId="20577"/>
          <ac:spMkLst>
            <pc:docMk/>
            <pc:sldMk cId="1642156474" sldId="102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29:46.955" v="8232"/>
          <ac:spMkLst>
            <pc:docMk/>
            <pc:sldMk cId="1642156474" sldId="1020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4.904" v="4139"/>
          <ac:spMkLst>
            <pc:docMk/>
            <pc:sldMk cId="1642156474" sldId="1020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7:37.416" v="5992"/>
        <pc:sldMkLst>
          <pc:docMk/>
          <pc:sldMk cId="2774577009" sldId="1021"/>
        </pc:sldMkLst>
        <pc:spChg chg="mod">
          <ac:chgData name="Alfred Asterjadhi" userId="39de57b9-85c0-4fd1-aaac-8ca2b6560ad0" providerId="ADAL" clId="{B8DD8662-A94E-4851-8378-360A7F03AA7C}" dt="2023-01-15T23:08:26.018" v="4074" actId="20577"/>
          <ac:spMkLst>
            <pc:docMk/>
            <pc:sldMk cId="2774577009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7:37.416" v="5992"/>
          <ac:spMkLst>
            <pc:docMk/>
            <pc:sldMk cId="2774577009" sldId="1021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11.423" v="4117"/>
          <ac:spMkLst>
            <pc:docMk/>
            <pc:sldMk cId="2774577009" sldId="1021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81197443" sldId="1021"/>
        </pc:sldMkLst>
        <pc:spChg chg="mod">
          <ac:chgData name="Alfred Asterjadhi" userId="39de57b9-85c0-4fd1-aaac-8ca2b6560ad0" providerId="ADAL" clId="{B8DD8662-A94E-4851-8378-360A7F03AA7C}" dt="2023-01-15T14:35:02.235" v="3540" actId="20577"/>
          <ac:spMkLst>
            <pc:docMk/>
            <pc:sldMk cId="3281197443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9:45:21.038" v="2722" actId="20577"/>
          <ac:spMkLst>
            <pc:docMk/>
            <pc:sldMk cId="3281197443" sldId="102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1T23:14:59.538" v="2779" actId="47"/>
        <pc:sldMkLst>
          <pc:docMk/>
          <pc:sldMk cId="2793949945" sldId="1022"/>
        </pc:sldMkLst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34414579" sldId="1023"/>
        </pc:sldMkLst>
        <pc:spChg chg="mod">
          <ac:chgData name="Alfred Asterjadhi" userId="39de57b9-85c0-4fd1-aaac-8ca2b6560ad0" providerId="ADAL" clId="{B8DD8662-A94E-4851-8378-360A7F03AA7C}" dt="2023-01-15T14:35:05.263" v="3541" actId="20577"/>
          <ac:spMkLst>
            <pc:docMk/>
            <pc:sldMk cId="634414579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3T00:00:49.229" v="3319" actId="20577"/>
          <ac:spMkLst>
            <pc:docMk/>
            <pc:sldMk cId="634414579" sldId="1023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9:35.196" v="6030" actId="6549"/>
        <pc:sldMkLst>
          <pc:docMk/>
          <pc:sldMk cId="3360541648" sldId="1023"/>
        </pc:sldMkLst>
        <pc:spChg chg="mod">
          <ac:chgData name="Alfred Asterjadhi" userId="39de57b9-85c0-4fd1-aaac-8ca2b6560ad0" providerId="ADAL" clId="{B8DD8662-A94E-4851-8378-360A7F03AA7C}" dt="2023-01-15T23:08:31.254" v="4077" actId="20577"/>
          <ac:spMkLst>
            <pc:docMk/>
            <pc:sldMk cId="3360541648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9:35.196" v="6030" actId="6549"/>
          <ac:spMkLst>
            <pc:docMk/>
            <pc:sldMk cId="3360541648" sldId="1023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15.093" v="4118" actId="478"/>
          <ac:spMkLst>
            <pc:docMk/>
            <pc:sldMk cId="3360541648" sldId="1023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B8DD8662-A94E-4851-8378-360A7F03AA7C}" dt="2023-01-15T23:11:16.459" v="4120" actId="22"/>
          <ac:spMkLst>
            <pc:docMk/>
            <pc:sldMk cId="3360541648" sldId="1023"/>
            <ac:spMk id="8" creationId="{9421095C-CA10-A51C-207C-6C8F544FF220}"/>
          </ac:spMkLst>
        </pc:spChg>
        <pc:spChg chg="add mod">
          <ac:chgData name="Alfred Asterjadhi" userId="39de57b9-85c0-4fd1-aaac-8ca2b6560ad0" providerId="ADAL" clId="{B8DD8662-A94E-4851-8378-360A7F03AA7C}" dt="2023-01-15T23:11:22.337" v="4121"/>
          <ac:spMkLst>
            <pc:docMk/>
            <pc:sldMk cId="3360541648" sldId="1023"/>
            <ac:spMk id="9" creationId="{AB368F28-02C7-0EAF-6701-90D49BEB255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34:39.983" v="6121"/>
        <pc:sldMkLst>
          <pc:docMk/>
          <pc:sldMk cId="65631416" sldId="1024"/>
        </pc:sldMkLst>
        <pc:spChg chg="mod">
          <ac:chgData name="Alfred Asterjadhi" userId="39de57b9-85c0-4fd1-aaac-8ca2b6560ad0" providerId="ADAL" clId="{B8DD8662-A94E-4851-8378-360A7F03AA7C}" dt="2023-01-15T23:08:43.322" v="4089" actId="20577"/>
          <ac:spMkLst>
            <pc:docMk/>
            <pc:sldMk cId="65631416" sldId="1024"/>
            <ac:spMk id="2" creationId="{12372A2F-8025-42D4-B5ED-6E7667DF00C8}"/>
          </ac:spMkLst>
        </pc:spChg>
        <pc:spChg chg="add mod">
          <ac:chgData name="Alfred Asterjadhi" userId="39de57b9-85c0-4fd1-aaac-8ca2b6560ad0" providerId="ADAL" clId="{B8DD8662-A94E-4851-8378-360A7F03AA7C}" dt="2023-01-15T23:11:29.618" v="4124"/>
          <ac:spMkLst>
            <pc:docMk/>
            <pc:sldMk cId="65631416" sldId="1024"/>
            <ac:spMk id="3" creationId="{7704E9DB-6FC6-94C7-876F-A0938782D8FD}"/>
          </ac:spMkLst>
        </pc:spChg>
        <pc:spChg chg="del">
          <ac:chgData name="Alfred Asterjadhi" userId="39de57b9-85c0-4fd1-aaac-8ca2b6560ad0" providerId="ADAL" clId="{B8DD8662-A94E-4851-8378-360A7F03AA7C}" dt="2023-01-15T23:11:29.319" v="4123" actId="478"/>
          <ac:spMkLst>
            <pc:docMk/>
            <pc:sldMk cId="65631416" sldId="1024"/>
            <ac:spMk id="6" creationId="{B63EF7E7-1362-4206-B209-115D49A6AA5A}"/>
          </ac:spMkLst>
        </pc:spChg>
        <pc:spChg chg="mod">
          <ac:chgData name="Alfred Asterjadhi" userId="39de57b9-85c0-4fd1-aaac-8ca2b6560ad0" providerId="ADAL" clId="{B8DD8662-A94E-4851-8378-360A7F03AA7C}" dt="2023-01-16T19:34:39.983" v="6121"/>
          <ac:spMkLst>
            <pc:docMk/>
            <pc:sldMk cId="65631416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2420227771" sldId="1024"/>
        </pc:sldMkLst>
        <pc:spChg chg="mod">
          <ac:chgData name="Alfred Asterjadhi" userId="39de57b9-85c0-4fd1-aaac-8ca2b6560ad0" providerId="ADAL" clId="{B8DD8662-A94E-4851-8378-360A7F03AA7C}" dt="2023-01-15T14:35:13.169" v="3543" actId="20577"/>
          <ac:spMkLst>
            <pc:docMk/>
            <pc:sldMk cId="2420227771" sldId="1024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2T21:06:32.348" v="2996" actId="20577"/>
          <ac:spMkLst>
            <pc:docMk/>
            <pc:sldMk cId="2420227771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69398627" sldId="1025"/>
        </pc:sldMkLst>
        <pc:spChg chg="mod">
          <ac:chgData name="Alfred Asterjadhi" userId="39de57b9-85c0-4fd1-aaac-8ca2b6560ad0" providerId="ADAL" clId="{B8DD8662-A94E-4851-8378-360A7F03AA7C}" dt="2023-01-15T14:35:09.313" v="3542" actId="20577"/>
          <ac:spMkLst>
            <pc:docMk/>
            <pc:sldMk cId="66939862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4T00:40:53.543" v="3470" actId="114"/>
          <ac:spMkLst>
            <pc:docMk/>
            <pc:sldMk cId="669398627" sldId="1025"/>
            <ac:spMk id="3" creationId="{93EB16D6-11CB-4092-9D44-C889CC5233EA}"/>
          </ac:spMkLst>
        </pc:spChg>
      </pc:sldChg>
      <pc:sldChg chg="delSp modSp add mod">
        <pc:chgData name="Alfred Asterjadhi" userId="39de57b9-85c0-4fd1-aaac-8ca2b6560ad0" providerId="ADAL" clId="{B8DD8662-A94E-4851-8378-360A7F03AA7C}" dt="2023-01-16T19:32:16.490" v="6068"/>
        <pc:sldMkLst>
          <pc:docMk/>
          <pc:sldMk cId="1238643877" sldId="1025"/>
        </pc:sldMkLst>
        <pc:spChg chg="mod">
          <ac:chgData name="Alfred Asterjadhi" userId="39de57b9-85c0-4fd1-aaac-8ca2b6560ad0" providerId="ADAL" clId="{B8DD8662-A94E-4851-8378-360A7F03AA7C}" dt="2023-01-15T23:08:38.907" v="4086" actId="20577"/>
          <ac:spMkLst>
            <pc:docMk/>
            <pc:sldMk cId="123864387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32:16.490" v="6068"/>
          <ac:spMkLst>
            <pc:docMk/>
            <pc:sldMk cId="1238643877" sldId="1025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25.998" v="4122" actId="478"/>
          <ac:spMkLst>
            <pc:docMk/>
            <pc:sldMk cId="1238643877" sldId="1025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4:27.721" v="5936"/>
        <pc:sldMkLst>
          <pc:docMk/>
          <pc:sldMk cId="3784061158" sldId="1026"/>
        </pc:sldMkLst>
        <pc:spChg chg="add del mod">
          <ac:chgData name="Alfred Asterjadhi" userId="39de57b9-85c0-4fd1-aaac-8ca2b6560ad0" providerId="ADAL" clId="{B8DD8662-A94E-4851-8378-360A7F03AA7C}" dt="2023-01-15T23:10:46.825" v="4110"/>
          <ac:spMkLst>
            <pc:docMk/>
            <pc:sldMk cId="3784061158" sldId="1026"/>
            <ac:spMk id="2" creationId="{90B703F4-364F-0AED-C7E2-BAE0B8D52809}"/>
          </ac:spMkLst>
        </pc:spChg>
        <pc:spChg chg="add del mod">
          <ac:chgData name="Alfred Asterjadhi" userId="39de57b9-85c0-4fd1-aaac-8ca2b6560ad0" providerId="ADAL" clId="{B8DD8662-A94E-4851-8378-360A7F03AA7C}" dt="2023-01-15T23:10:53.352" v="4112"/>
          <ac:spMkLst>
            <pc:docMk/>
            <pc:sldMk cId="3784061158" sldId="1026"/>
            <ac:spMk id="3" creationId="{F6A2C46E-6852-AC7F-9210-908194268B9E}"/>
          </ac:spMkLst>
        </pc:spChg>
        <pc:spChg chg="mod">
          <ac:chgData name="Alfred Asterjadhi" userId="39de57b9-85c0-4fd1-aaac-8ca2b6560ad0" providerId="ADAL" clId="{B8DD8662-A94E-4851-8378-360A7F03AA7C}" dt="2023-01-15T23:11:00.872" v="4113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B8DD8662-A94E-4851-8378-360A7F03AA7C}" dt="2023-01-16T19:24:27.721" v="5936"/>
          <ac:spMkLst>
            <pc:docMk/>
            <pc:sldMk cId="3784061158" sldId="1026"/>
            <ac:spMk id="8" creationId="{30ECE423-DD38-4A25-AD6E-26DF5AC61863}"/>
          </ac:spMkLst>
        </pc:spChg>
      </pc:sldChg>
      <pc:sldChg chg="modSp new del mod">
        <pc:chgData name="Alfred Asterjadhi" userId="39de57b9-85c0-4fd1-aaac-8ca2b6560ad0" providerId="ADAL" clId="{B8DD8662-A94E-4851-8378-360A7F03AA7C}" dt="2023-01-17T05:38:53.125" v="7023" actId="47"/>
        <pc:sldMkLst>
          <pc:docMk/>
          <pc:sldMk cId="725722409" sldId="1027"/>
        </pc:sldMkLst>
        <pc:spChg chg="mod">
          <ac:chgData name="Alfred Asterjadhi" userId="39de57b9-85c0-4fd1-aaac-8ca2b6560ad0" providerId="ADAL" clId="{B8DD8662-A94E-4851-8378-360A7F03AA7C}" dt="2023-01-15T00:29:04.511" v="3526" actId="20577"/>
          <ac:spMkLst>
            <pc:docMk/>
            <pc:sldMk cId="725722409" sldId="1027"/>
            <ac:spMk id="2" creationId="{4EE4FF38-60DC-BBA3-3433-55979102A5AE}"/>
          </ac:spMkLst>
        </pc:spChg>
        <pc:spChg chg="mod">
          <ac:chgData name="Alfred Asterjadhi" userId="39de57b9-85c0-4fd1-aaac-8ca2b6560ad0" providerId="ADAL" clId="{B8DD8662-A94E-4851-8378-360A7F03AA7C}" dt="2023-01-15T00:29:10.446" v="3527"/>
          <ac:spMkLst>
            <pc:docMk/>
            <pc:sldMk cId="725722409" sldId="1027"/>
            <ac:spMk id="3" creationId="{446022DF-ABA7-514C-5CCD-C0CF0880E697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5T23:12:10.589" v="4138" actId="1036"/>
        <pc:sldMkLst>
          <pc:docMk/>
          <pc:sldMk cId="4222601012" sldId="1028"/>
        </pc:sldMkLst>
        <pc:spChg chg="add del mod">
          <ac:chgData name="Alfred Asterjadhi" userId="39de57b9-85c0-4fd1-aaac-8ca2b6560ad0" providerId="ADAL" clId="{B8DD8662-A94E-4851-8378-360A7F03AA7C}" dt="2023-01-15T23:11:34.753" v="4127"/>
          <ac:spMkLst>
            <pc:docMk/>
            <pc:sldMk cId="4222601012" sldId="1028"/>
            <ac:spMk id="2" creationId="{ECB4F316-BF5D-E83B-B40A-12360BD11F5A}"/>
          </ac:spMkLst>
        </pc:spChg>
        <pc:spChg chg="add del mod">
          <ac:chgData name="Alfred Asterjadhi" userId="39de57b9-85c0-4fd1-aaac-8ca2b6560ad0" providerId="ADAL" clId="{B8DD8662-A94E-4851-8378-360A7F03AA7C}" dt="2023-01-15T23:12:10.589" v="4138" actId="1036"/>
          <ac:spMkLst>
            <pc:docMk/>
            <pc:sldMk cId="4222601012" sldId="1028"/>
            <ac:spMk id="3" creationId="{59D62CEA-C6A8-73F0-67F1-C0A9D3F68860}"/>
          </ac:spMkLst>
        </pc:spChg>
        <pc:spChg chg="del">
          <ac:chgData name="Alfred Asterjadhi" userId="39de57b9-85c0-4fd1-aaac-8ca2b6560ad0" providerId="ADAL" clId="{B8DD8662-A94E-4851-8378-360A7F03AA7C}" dt="2023-01-15T23:11:32.887" v="4125" actId="478"/>
          <ac:spMkLst>
            <pc:docMk/>
            <pc:sldMk cId="4222601012" sldId="1028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5T14:34:16.492" v="3529" actId="20577"/>
          <ac:spMkLst>
            <pc:docMk/>
            <pc:sldMk cId="4222601012" sldId="1028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240387589" sldId="1029"/>
        </pc:sldMkLst>
        <pc:spChg chg="mod ord">
          <ac:chgData name="Alfred Asterjadhi" userId="39de57b9-85c0-4fd1-aaac-8ca2b6560ad0" providerId="ADAL" clId="{B8DD8662-A94E-4851-8378-360A7F03AA7C}" dt="2023-01-15T14:35:41.807" v="3570" actId="20577"/>
          <ac:spMkLst>
            <pc:docMk/>
            <pc:sldMk cId="3240387589" sldId="1029"/>
            <ac:spMk id="2" creationId="{40C1F1AF-E31E-2338-7DF4-E4E5570D341A}"/>
          </ac:spMkLst>
        </pc:spChg>
        <pc:spChg chg="del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3" creationId="{F6CB3F40-E478-F4A7-BF72-30BF2D0CC204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4" creationId="{0C8E589D-9CE6-93CA-24C1-1703EE6900D6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5" creationId="{E9712ADC-C8C3-063A-35C9-D182685EACB1}"/>
          </ac:spMkLst>
        </pc:spChg>
        <pc:spChg chg="mod ord">
          <ac:chgData name="Alfred Asterjadhi" userId="39de57b9-85c0-4fd1-aaac-8ca2b6560ad0" providerId="ADAL" clId="{B8DD8662-A94E-4851-8378-360A7F03AA7C}" dt="2023-01-15T23:12:30.969" v="4144"/>
          <ac:spMkLst>
            <pc:docMk/>
            <pc:sldMk cId="3240387589" sldId="1029"/>
            <ac:spMk id="6" creationId="{EAD0C7A3-F08A-00D9-D230-FC50AB3ACEFB}"/>
          </ac:spMkLst>
        </pc:spChg>
        <pc:spChg chg="add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7" creationId="{147C41F3-461E-AA08-CFE1-360DD76D560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6:54:07.762" v="8508"/>
        <pc:sldMkLst>
          <pc:docMk/>
          <pc:sldMk cId="2804072698" sldId="1030"/>
        </pc:sldMkLst>
        <pc:spChg chg="mod">
          <ac:chgData name="Alfred Asterjadhi" userId="39de57b9-85c0-4fd1-aaac-8ca2b6560ad0" providerId="ADAL" clId="{B8DD8662-A94E-4851-8378-360A7F03AA7C}" dt="2023-01-16T22:26:48.103" v="6289" actId="20577"/>
          <ac:spMkLst>
            <pc:docMk/>
            <pc:sldMk cId="2804072698" sldId="103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6:54:07.762" v="8508"/>
          <ac:spMkLst>
            <pc:docMk/>
            <pc:sldMk cId="2804072698" sldId="1030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5.320" v="4142"/>
          <ac:spMkLst>
            <pc:docMk/>
            <pc:sldMk cId="2804072698" sldId="1030"/>
            <ac:spMk id="6" creationId="{6B1EBA60-08F1-CA3A-690D-84DA5B8A6D46}"/>
          </ac:spMkLst>
        </pc:spChg>
        <pc:graphicFrameChg chg="add del mod">
          <ac:chgData name="Alfred Asterjadhi" userId="39de57b9-85c0-4fd1-aaac-8ca2b6560ad0" providerId="ADAL" clId="{B8DD8662-A94E-4851-8378-360A7F03AA7C}" dt="2023-01-15T14:40:34.708" v="3750"/>
          <ac:graphicFrameMkLst>
            <pc:docMk/>
            <pc:sldMk cId="2804072698" sldId="1030"/>
            <ac:graphicFrameMk id="7" creationId="{D472A0CE-01C5-6465-E046-999B45190EBA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1:05.527" v="3752" actId="478"/>
          <ac:graphicFrameMkLst>
            <pc:docMk/>
            <pc:sldMk cId="2804072698" sldId="1030"/>
            <ac:graphicFrameMk id="8" creationId="{17611ED4-5E90-3E48-20AA-97A2E947ECEF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2:56.828" v="3790"/>
          <ac:graphicFrameMkLst>
            <pc:docMk/>
            <pc:sldMk cId="2804072698" sldId="1030"/>
            <ac:graphicFrameMk id="9" creationId="{5744AE6A-5D7E-36AB-13FA-E3DDC11A5B09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5:32.117" v="3909"/>
          <ac:graphicFrameMkLst>
            <pc:docMk/>
            <pc:sldMk cId="2804072698" sldId="1030"/>
            <ac:graphicFrameMk id="10" creationId="{26947291-CC3C-90EA-56B9-B54B8977D2B0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8:18:26.113" v="9080" actId="20577"/>
        <pc:sldMkLst>
          <pc:docMk/>
          <pc:sldMk cId="1927453206" sldId="1031"/>
        </pc:sldMkLst>
        <pc:spChg chg="mod">
          <ac:chgData name="Alfred Asterjadhi" userId="39de57b9-85c0-4fd1-aaac-8ca2b6560ad0" providerId="ADAL" clId="{B8DD8662-A94E-4851-8378-360A7F03AA7C}" dt="2023-01-16T22:26:50.275" v="6290" actId="20577"/>
          <ac:spMkLst>
            <pc:docMk/>
            <pc:sldMk cId="1927453206" sldId="103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8:18:26.113" v="9080" actId="20577"/>
          <ac:spMkLst>
            <pc:docMk/>
            <pc:sldMk cId="1927453206" sldId="1031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8.267" v="4143"/>
          <ac:spMkLst>
            <pc:docMk/>
            <pc:sldMk cId="1927453206" sldId="1031"/>
            <ac:spMk id="6" creationId="{6B1EBA60-08F1-CA3A-690D-84DA5B8A6D46}"/>
          </ac:spMkLst>
        </pc:spChg>
      </pc:sldChg>
      <pc:sldChg chg="modSp add mod">
        <pc:chgData name="Alfred Asterjadhi" userId="39de57b9-85c0-4fd1-aaac-8ca2b6560ad0" providerId="ADAL" clId="{B8DD8662-A94E-4851-8378-360A7F03AA7C}" dt="2023-01-17T17:00:54.699" v="8678"/>
        <pc:sldMkLst>
          <pc:docMk/>
          <pc:sldMk cId="2819905638" sldId="1032"/>
        </pc:sldMkLst>
        <pc:spChg chg="mod">
          <ac:chgData name="Alfred Asterjadhi" userId="39de57b9-85c0-4fd1-aaac-8ca2b6560ad0" providerId="ADAL" clId="{B8DD8662-A94E-4851-8378-360A7F03AA7C}" dt="2023-01-16T22:26:52.571" v="6291" actId="20577"/>
          <ac:spMkLst>
            <pc:docMk/>
            <pc:sldMk cId="2819905638" sldId="1032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0:54.699" v="8678"/>
          <ac:spMkLst>
            <pc:docMk/>
            <pc:sldMk cId="2819905638" sldId="1032"/>
            <ac:spMk id="3" creationId="{259D4704-B128-129E-1B24-DB5C108A3BF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05:08.932" v="8736" actId="6549"/>
        <pc:sldMkLst>
          <pc:docMk/>
          <pc:sldMk cId="2032037809" sldId="1033"/>
        </pc:sldMkLst>
        <pc:spChg chg="mod">
          <ac:chgData name="Alfred Asterjadhi" userId="39de57b9-85c0-4fd1-aaac-8ca2b6560ad0" providerId="ADAL" clId="{B8DD8662-A94E-4851-8378-360A7F03AA7C}" dt="2023-01-16T22:26:54.819" v="6292" actId="20577"/>
          <ac:spMkLst>
            <pc:docMk/>
            <pc:sldMk cId="2032037809" sldId="1033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5:08.932" v="8736" actId="6549"/>
          <ac:spMkLst>
            <pc:docMk/>
            <pc:sldMk cId="2032037809" sldId="1033"/>
            <ac:spMk id="3" creationId="{259D4704-B128-129E-1B24-DB5C108A3BFD}"/>
          </ac:spMkLst>
        </pc:spChg>
        <pc:graphicFrameChg chg="add del mod">
          <ac:chgData name="Alfred Asterjadhi" userId="39de57b9-85c0-4fd1-aaac-8ca2b6560ad0" providerId="ADAL" clId="{B8DD8662-A94E-4851-8378-360A7F03AA7C}" dt="2023-01-16T04:37:36.395" v="4546"/>
          <ac:graphicFrameMkLst>
            <pc:docMk/>
            <pc:sldMk cId="2032037809" sldId="1033"/>
            <ac:graphicFrameMk id="7" creationId="{8C39AEA2-0ED6-EE92-A7AC-87588B88F85E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7:07:43.290" v="8810"/>
        <pc:sldMkLst>
          <pc:docMk/>
          <pc:sldMk cId="1258864255" sldId="1034"/>
        </pc:sldMkLst>
        <pc:spChg chg="mod">
          <ac:chgData name="Alfred Asterjadhi" userId="39de57b9-85c0-4fd1-aaac-8ca2b6560ad0" providerId="ADAL" clId="{B8DD8662-A94E-4851-8378-360A7F03AA7C}" dt="2023-01-16T22:26:57.226" v="6293" actId="20577"/>
          <ac:spMkLst>
            <pc:docMk/>
            <pc:sldMk cId="1258864255" sldId="1034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7:43.290" v="8810"/>
          <ac:spMkLst>
            <pc:docMk/>
            <pc:sldMk cId="1258864255" sldId="1034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17T17:10:01.162" v="8846"/>
        <pc:sldMkLst>
          <pc:docMk/>
          <pc:sldMk cId="616331721" sldId="1035"/>
        </pc:sldMkLst>
        <pc:spChg chg="mod">
          <ac:chgData name="Alfred Asterjadhi" userId="39de57b9-85c0-4fd1-aaac-8ca2b6560ad0" providerId="ADAL" clId="{B8DD8662-A94E-4851-8378-360A7F03AA7C}" dt="2023-01-16T22:27:01.340" v="6295" actId="20577"/>
          <ac:spMkLst>
            <pc:docMk/>
            <pc:sldMk cId="616331721" sldId="1035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10:01.162" v="8846"/>
          <ac:spMkLst>
            <pc:docMk/>
            <pc:sldMk cId="616331721" sldId="1035"/>
            <ac:spMk id="3" creationId="{259D4704-B128-129E-1B24-DB5C108A3BFD}"/>
          </ac:spMkLst>
        </pc:spChg>
      </pc:sldChg>
      <pc:sldChg chg="new del">
        <pc:chgData name="Alfred Asterjadhi" userId="39de57b9-85c0-4fd1-aaac-8ca2b6560ad0" providerId="ADAL" clId="{B8DD8662-A94E-4851-8378-360A7F03AA7C}" dt="2023-01-16T19:32:31.851" v="6071" actId="47"/>
        <pc:sldMkLst>
          <pc:docMk/>
          <pc:sldMk cId="1267534360" sldId="1036"/>
        </pc:sldMkLst>
      </pc:sldChg>
      <pc:sldChg chg="modSp add mod ord">
        <pc:chgData name="Alfred Asterjadhi" userId="39de57b9-85c0-4fd1-aaac-8ca2b6560ad0" providerId="ADAL" clId="{B8DD8662-A94E-4851-8378-360A7F03AA7C}" dt="2023-01-16T22:24:23.310" v="6285" actId="20577"/>
        <pc:sldMkLst>
          <pc:docMk/>
          <pc:sldMk cId="3926659535" sldId="1037"/>
        </pc:sldMkLst>
        <pc:spChg chg="mod">
          <ac:chgData name="Alfred Asterjadhi" userId="39de57b9-85c0-4fd1-aaac-8ca2b6560ad0" providerId="ADAL" clId="{B8DD8662-A94E-4851-8378-360A7F03AA7C}" dt="2023-01-16T19:34:43.484" v="6122" actId="20577"/>
          <ac:spMkLst>
            <pc:docMk/>
            <pc:sldMk cId="3926659535" sldId="103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22:24:23.310" v="6285" actId="20577"/>
          <ac:spMkLst>
            <pc:docMk/>
            <pc:sldMk cId="3926659535" sldId="1037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7T01:49:55.313" v="6297"/>
        <pc:sldMkLst>
          <pc:docMk/>
          <pc:sldMk cId="654816965" sldId="1038"/>
        </pc:sldMkLst>
      </pc:sldChg>
      <pc:sldChg chg="modSp add mod">
        <pc:chgData name="Alfred Asterjadhi" userId="39de57b9-85c0-4fd1-aaac-8ca2b6560ad0" providerId="ADAL" clId="{B8DD8662-A94E-4851-8378-360A7F03AA7C}" dt="2023-01-17T17:11:29.393" v="8885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B8DD8662-A94E-4851-8378-360A7F03AA7C}" dt="2023-01-17T01:50:06.995" v="6301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1:29.393" v="8885" actId="6549"/>
          <ac:spMkLst>
            <pc:docMk/>
            <pc:sldMk cId="4058581830" sldId="1038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15:04.502" v="8949"/>
        <pc:sldMkLst>
          <pc:docMk/>
          <pc:sldMk cId="2502214606" sldId="1039"/>
        </pc:sldMkLst>
        <pc:spChg chg="mod">
          <ac:chgData name="Alfred Asterjadhi" userId="39de57b9-85c0-4fd1-aaac-8ca2b6560ad0" providerId="ADAL" clId="{B8DD8662-A94E-4851-8378-360A7F03AA7C}" dt="2023-01-17T02:03:11.282" v="659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5:04.502" v="8949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4" creationId="{BC757DF1-EA28-4048-9CAD-A1764DF85395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5" creationId="{CA7FF91D-2C92-4AF1-9C62-B46438CEBC09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6" creationId="{536B0377-C8E2-442F-A310-3A1EE7A7D0C0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7" creationId="{A6B7A2F4-7028-845A-FA2A-92126EE2383D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8" creationId="{6E0CD4BC-8EF0-7A64-E99B-1DDFF25C1271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9" creationId="{8057A3BF-CCB1-B5F1-6FDF-642BCC274F2E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0" creationId="{6EB6623A-2325-E5EE-97DE-1EA7CBC5DFCF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1" creationId="{9542FE3C-72F8-82AC-E0E7-A8623C67614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34008749" sldId="1040"/>
        </pc:sldMkLst>
        <pc:spChg chg="mod">
          <ac:chgData name="Alfred Asterjadhi" userId="39de57b9-85c0-4fd1-aaac-8ca2b6560ad0" providerId="ADAL" clId="{B8DD8662-A94E-4851-8378-360A7F03AA7C}" dt="2023-01-17T05:32:48.557" v="6942" actId="20577"/>
          <ac:spMkLst>
            <pc:docMk/>
            <pc:sldMk cId="3134008749" sldId="104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2.657" v="9008" actId="20577"/>
          <ac:spMkLst>
            <pc:docMk/>
            <pc:sldMk cId="3134008749" sldId="104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08309035" sldId="1041"/>
        </pc:sldMkLst>
        <pc:spChg chg="mod">
          <ac:chgData name="Alfred Asterjadhi" userId="39de57b9-85c0-4fd1-aaac-8ca2b6560ad0" providerId="ADAL" clId="{B8DD8662-A94E-4851-8378-360A7F03AA7C}" dt="2023-01-17T05:35:38.147" v="6977" actId="20577"/>
          <ac:spMkLst>
            <pc:docMk/>
            <pc:sldMk cId="908309035" sldId="104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6.979" v="9009"/>
          <ac:spMkLst>
            <pc:docMk/>
            <pc:sldMk cId="908309035" sldId="1041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0265017" sldId="1042"/>
        </pc:sldMkLst>
        <pc:spChg chg="mod">
          <ac:chgData name="Alfred Asterjadhi" userId="39de57b9-85c0-4fd1-aaac-8ca2b6560ad0" providerId="ADAL" clId="{B8DD8662-A94E-4851-8378-360A7F03AA7C}" dt="2023-01-17T05:35:46.629" v="6978" actId="20577"/>
          <ac:spMkLst>
            <pc:docMk/>
            <pc:sldMk cId="3140265017" sldId="104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39.997" v="9028" actId="207"/>
          <ac:spMkLst>
            <pc:docMk/>
            <pc:sldMk cId="3140265017" sldId="1042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31911920" sldId="1043"/>
        </pc:sldMkLst>
        <pc:spChg chg="mod">
          <ac:chgData name="Alfred Asterjadhi" userId="39de57b9-85c0-4fd1-aaac-8ca2b6560ad0" providerId="ADAL" clId="{B8DD8662-A94E-4851-8378-360A7F03AA7C}" dt="2023-01-17T05:45:06.054" v="7119" actId="20577"/>
          <ac:spMkLst>
            <pc:docMk/>
            <pc:sldMk cId="431911920" sldId="104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17.433" v="9042"/>
          <ac:spMkLst>
            <pc:docMk/>
            <pc:sldMk cId="431911920" sldId="104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44476063" sldId="1044"/>
        </pc:sldMkLst>
        <pc:spChg chg="mod">
          <ac:chgData name="Alfred Asterjadhi" userId="39de57b9-85c0-4fd1-aaac-8ca2b6560ad0" providerId="ADAL" clId="{B8DD8662-A94E-4851-8378-360A7F03AA7C}" dt="2023-01-17T05:46:04.617" v="7132" actId="20577"/>
          <ac:spMkLst>
            <pc:docMk/>
            <pc:sldMk cId="944476063" sldId="104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0.305" v="9043"/>
          <ac:spMkLst>
            <pc:docMk/>
            <pc:sldMk cId="944476063" sldId="104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235206679" sldId="1045"/>
        </pc:sldMkLst>
        <pc:spChg chg="mod">
          <ac:chgData name="Alfred Asterjadhi" userId="39de57b9-85c0-4fd1-aaac-8ca2b6560ad0" providerId="ADAL" clId="{B8DD8662-A94E-4851-8378-360A7F03AA7C}" dt="2023-01-17T05:47:30.819" v="7184" actId="20577"/>
          <ac:spMkLst>
            <pc:docMk/>
            <pc:sldMk cId="2235206679" sldId="104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8.629" v="9044"/>
          <ac:spMkLst>
            <pc:docMk/>
            <pc:sldMk cId="2235206679" sldId="104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887135675" sldId="1046"/>
        </pc:sldMkLst>
        <pc:spChg chg="mod">
          <ac:chgData name="Alfred Asterjadhi" userId="39de57b9-85c0-4fd1-aaac-8ca2b6560ad0" providerId="ADAL" clId="{B8DD8662-A94E-4851-8378-360A7F03AA7C}" dt="2023-01-17T05:50:07.858" v="7324" actId="20577"/>
          <ac:spMkLst>
            <pc:docMk/>
            <pc:sldMk cId="887135675" sldId="104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45.116" v="9045"/>
          <ac:spMkLst>
            <pc:docMk/>
            <pc:sldMk cId="887135675" sldId="104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90295494" sldId="1047"/>
        </pc:sldMkLst>
        <pc:spChg chg="mod">
          <ac:chgData name="Alfred Asterjadhi" userId="39de57b9-85c0-4fd1-aaac-8ca2b6560ad0" providerId="ADAL" clId="{B8DD8662-A94E-4851-8378-360A7F03AA7C}" dt="2023-01-17T05:52:16.604" v="7420" actId="20577"/>
          <ac:spMkLst>
            <pc:docMk/>
            <pc:sldMk cId="490295494" sldId="104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56.279" v="9046"/>
          <ac:spMkLst>
            <pc:docMk/>
            <pc:sldMk cId="490295494" sldId="1047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7775120" sldId="1048"/>
        </pc:sldMkLst>
        <pc:spChg chg="mod">
          <ac:chgData name="Alfred Asterjadhi" userId="39de57b9-85c0-4fd1-aaac-8ca2b6560ad0" providerId="ADAL" clId="{B8DD8662-A94E-4851-8378-360A7F03AA7C}" dt="2023-01-17T05:52:20.005" v="7422" actId="20577"/>
          <ac:spMkLst>
            <pc:docMk/>
            <pc:sldMk cId="3147775120" sldId="104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0:22.204" v="9047"/>
          <ac:spMkLst>
            <pc:docMk/>
            <pc:sldMk cId="3147775120" sldId="104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592196207" sldId="1049"/>
        </pc:sldMkLst>
        <pc:spChg chg="mod">
          <ac:chgData name="Alfred Asterjadhi" userId="39de57b9-85c0-4fd1-aaac-8ca2b6560ad0" providerId="ADAL" clId="{B8DD8662-A94E-4851-8378-360A7F03AA7C}" dt="2023-01-17T05:54:12.896" v="7437" actId="20577"/>
          <ac:spMkLst>
            <pc:docMk/>
            <pc:sldMk cId="2592196207" sldId="104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46.129" v="9067" actId="20577"/>
          <ac:spMkLst>
            <pc:docMk/>
            <pc:sldMk cId="2592196207" sldId="1049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0.654" v="7982" actId="47"/>
        <pc:sldMkLst>
          <pc:docMk/>
          <pc:sldMk cId="3283505781" sldId="1050"/>
        </pc:sldMkLst>
        <pc:spChg chg="mod">
          <ac:chgData name="Alfred Asterjadhi" userId="39de57b9-85c0-4fd1-aaac-8ca2b6560ad0" providerId="ADAL" clId="{B8DD8662-A94E-4851-8378-360A7F03AA7C}" dt="2023-01-17T06:05:20.294" v="7632" actId="20577"/>
          <ac:spMkLst>
            <pc:docMk/>
            <pc:sldMk cId="3283505781" sldId="105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5:50.495" v="7646" actId="207"/>
          <ac:spMkLst>
            <pc:docMk/>
            <pc:sldMk cId="3283505781" sldId="105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935226409" sldId="1051"/>
        </pc:sldMkLst>
        <pc:spChg chg="mod">
          <ac:chgData name="Alfred Asterjadhi" userId="39de57b9-85c0-4fd1-aaac-8ca2b6560ad0" providerId="ADAL" clId="{B8DD8662-A94E-4851-8378-360A7F03AA7C}" dt="2023-01-17T06:08:26.765" v="7745" actId="20577"/>
          <ac:spMkLst>
            <pc:docMk/>
            <pc:sldMk cId="3935226409" sldId="105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24.037" v="9073" actId="20577"/>
          <ac:spMkLst>
            <pc:docMk/>
            <pc:sldMk cId="3935226409" sldId="1051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588614458" sldId="1052"/>
        </pc:sldMkLst>
        <pc:spChg chg="mod">
          <ac:chgData name="Alfred Asterjadhi" userId="39de57b9-85c0-4fd1-aaac-8ca2b6560ad0" providerId="ADAL" clId="{B8DD8662-A94E-4851-8378-360A7F03AA7C}" dt="2023-01-17T06:14:21.676" v="7972" actId="20577"/>
          <ac:spMkLst>
            <pc:docMk/>
            <pc:sldMk cId="588614458" sldId="105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8.480" v="9077"/>
          <ac:spMkLst>
            <pc:docMk/>
            <pc:sldMk cId="588614458" sldId="1052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11:49.263" v="7875"/>
          <ac:graphicFrameMkLst>
            <pc:docMk/>
            <pc:sldMk cId="588614458" sldId="1052"/>
            <ac:graphicFrameMk id="7" creationId="{9E5AA37A-5B43-370C-0759-02BDBD3BAAF9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281202645" sldId="1053"/>
        </pc:sldMkLst>
        <pc:spChg chg="mod">
          <ac:chgData name="Alfred Asterjadhi" userId="39de57b9-85c0-4fd1-aaac-8ca2b6560ad0" providerId="ADAL" clId="{B8DD8662-A94E-4851-8378-360A7F03AA7C}" dt="2023-01-17T05:54:16.677" v="7439" actId="20577"/>
          <ac:spMkLst>
            <pc:docMk/>
            <pc:sldMk cId="1281202645" sldId="105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03.804" v="9049"/>
          <ac:spMkLst>
            <pc:docMk/>
            <pc:sldMk cId="1281202645" sldId="105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378999291" sldId="1054"/>
        </pc:sldMkLst>
        <pc:spChg chg="mod">
          <ac:chgData name="Alfred Asterjadhi" userId="39de57b9-85c0-4fd1-aaac-8ca2b6560ad0" providerId="ADAL" clId="{B8DD8662-A94E-4851-8378-360A7F03AA7C}" dt="2023-01-17T05:54:22.288" v="7442" actId="20577"/>
          <ac:spMkLst>
            <pc:docMk/>
            <pc:sldMk cId="2378999291" sldId="105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25.538" v="9061"/>
          <ac:spMkLst>
            <pc:docMk/>
            <pc:sldMk cId="2378999291" sldId="105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2.538" v="7983" actId="47"/>
        <pc:sldMkLst>
          <pc:docMk/>
          <pc:sldMk cId="4237603612" sldId="1055"/>
        </pc:sldMkLst>
        <pc:spChg chg="mod">
          <ac:chgData name="Alfred Asterjadhi" userId="39de57b9-85c0-4fd1-aaac-8ca2b6560ad0" providerId="ADAL" clId="{B8DD8662-A94E-4851-8378-360A7F03AA7C}" dt="2023-01-17T06:06:48.583" v="7679" actId="20577"/>
          <ac:spMkLst>
            <pc:docMk/>
            <pc:sldMk cId="4237603612" sldId="105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6:38.967" v="7676"/>
          <ac:spMkLst>
            <pc:docMk/>
            <pc:sldMk cId="4237603612" sldId="105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112141602" sldId="1056"/>
        </pc:sldMkLst>
        <pc:spChg chg="mod">
          <ac:chgData name="Alfred Asterjadhi" userId="39de57b9-85c0-4fd1-aaac-8ca2b6560ad0" providerId="ADAL" clId="{B8DD8662-A94E-4851-8378-360A7F03AA7C}" dt="2023-01-17T06:07:43.087" v="7717" actId="20577"/>
          <ac:spMkLst>
            <pc:docMk/>
            <pc:sldMk cId="4112141602" sldId="105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14.102" v="9068"/>
          <ac:spMkLst>
            <pc:docMk/>
            <pc:sldMk cId="4112141602" sldId="105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86926668" sldId="1057"/>
        </pc:sldMkLst>
        <pc:spChg chg="mod">
          <ac:chgData name="Alfred Asterjadhi" userId="39de57b9-85c0-4fd1-aaac-8ca2b6560ad0" providerId="ADAL" clId="{B8DD8662-A94E-4851-8378-360A7F03AA7C}" dt="2023-01-17T06:14:03.074" v="7964" actId="20577"/>
          <ac:spMkLst>
            <pc:docMk/>
            <pc:sldMk cId="286926668" sldId="105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1.639" v="9076"/>
          <ac:spMkLst>
            <pc:docMk/>
            <pc:sldMk cId="286926668" sldId="1057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348289914" sldId="1058"/>
        </pc:sldMkLst>
        <pc:spChg chg="mod">
          <ac:chgData name="Alfred Asterjadhi" userId="39de57b9-85c0-4fd1-aaac-8ca2b6560ad0" providerId="ADAL" clId="{B8DD8662-A94E-4851-8378-360A7F03AA7C}" dt="2023-01-17T06:13:58.357" v="7960" actId="20577"/>
          <ac:spMkLst>
            <pc:docMk/>
            <pc:sldMk cId="1348289914" sldId="105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56.399" v="9075"/>
          <ac:spMkLst>
            <pc:docMk/>
            <pc:sldMk cId="1348289914" sldId="1058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9:59.328" v="7786"/>
          <ac:graphicFrameMkLst>
            <pc:docMk/>
            <pc:sldMk cId="1348289914" sldId="1058"/>
            <ac:graphicFrameMk id="7" creationId="{3C30F0D9-8E61-D623-C7C1-99F7A08386B0}"/>
          </ac:graphicFrameMkLst>
        </pc:graphicFrame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120593000" sldId="1059"/>
        </pc:sldMkLst>
        <pc:spChg chg="mod">
          <ac:chgData name="Alfred Asterjadhi" userId="39de57b9-85c0-4fd1-aaac-8ca2b6560ad0" providerId="ADAL" clId="{B8DD8662-A94E-4851-8378-360A7F03AA7C}" dt="2023-01-17T06:13:52.542" v="7956" actId="20577"/>
          <ac:spMkLst>
            <pc:docMk/>
            <pc:sldMk cId="1120593000" sldId="105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46.711" v="9074"/>
          <ac:spMkLst>
            <pc:docMk/>
            <pc:sldMk cId="1120593000" sldId="1059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8:51.918" v="7747"/>
          <ac:graphicFrameMkLst>
            <pc:docMk/>
            <pc:sldMk cId="1120593000" sldId="1059"/>
            <ac:graphicFrameMk id="7" creationId="{FDEF72B1-FA68-C48C-EAE4-A0A2CBC23E43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753473745" sldId="1060"/>
        </pc:sldMkLst>
        <pc:spChg chg="mod">
          <ac:chgData name="Alfred Asterjadhi" userId="39de57b9-85c0-4fd1-aaac-8ca2b6560ad0" providerId="ADAL" clId="{B8DD8662-A94E-4851-8378-360A7F03AA7C}" dt="2023-01-17T06:14:28.910" v="7978" actId="20577"/>
          <ac:spMkLst>
            <pc:docMk/>
            <pc:sldMk cId="1753473745" sldId="106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9.365" v="9079"/>
          <ac:spMkLst>
            <pc:docMk/>
            <pc:sldMk cId="1753473745" sldId="106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515047106" sldId="1061"/>
        </pc:sldMkLst>
        <pc:spChg chg="mod">
          <ac:chgData name="Alfred Asterjadhi" userId="39de57b9-85c0-4fd1-aaac-8ca2b6560ad0" providerId="ADAL" clId="{B8DD8662-A94E-4851-8378-360A7F03AA7C}" dt="2023-01-17T06:14:24.870" v="7976" actId="20577"/>
          <ac:spMkLst>
            <pc:docMk/>
            <pc:sldMk cId="1515047106" sldId="106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6.043" v="9078"/>
          <ac:spMkLst>
            <pc:docMk/>
            <pc:sldMk cId="1515047106" sldId="1061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9T14:47:29.810" v="10481"/>
        <pc:sldMkLst>
          <pc:docMk/>
          <pc:sldMk cId="3300589826" sldId="1062"/>
        </pc:sldMkLst>
        <pc:spChg chg="mod">
          <ac:chgData name="Alfred Asterjadhi" userId="39de57b9-85c0-4fd1-aaac-8ca2b6560ad0" providerId="ADAL" clId="{B8DD8662-A94E-4851-8378-360A7F03AA7C}" dt="2023-01-17T17:14:12.048" v="8920" actId="20577"/>
          <ac:spMkLst>
            <pc:docMk/>
            <pc:sldMk cId="3300589826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4:47:29.810" v="10481"/>
          <ac:spMkLst>
            <pc:docMk/>
            <pc:sldMk cId="3300589826" sldId="1062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8T04:54:38.907" v="9084" actId="47"/>
        <pc:sldMkLst>
          <pc:docMk/>
          <pc:sldMk cId="1689930229" sldId="1063"/>
        </pc:sldMkLst>
      </pc:sldChg>
      <pc:sldChg chg="modSp add mod">
        <pc:chgData name="Alfred Asterjadhi" userId="39de57b9-85c0-4fd1-aaac-8ca2b6560ad0" providerId="ADAL" clId="{B8DD8662-A94E-4851-8378-360A7F03AA7C}" dt="2023-01-18T04:54:31.919" v="9083" actId="20577"/>
        <pc:sldMkLst>
          <pc:docMk/>
          <pc:sldMk cId="396685866" sldId="1064"/>
        </pc:sldMkLst>
        <pc:spChg chg="mod">
          <ac:chgData name="Alfred Asterjadhi" userId="39de57b9-85c0-4fd1-aaac-8ca2b6560ad0" providerId="ADAL" clId="{B8DD8662-A94E-4851-8378-360A7F03AA7C}" dt="2023-01-18T04:54:31.919" v="9083" actId="20577"/>
          <ac:spMkLst>
            <pc:docMk/>
            <pc:sldMk cId="396685866" sldId="10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8DD8662-A94E-4851-8378-360A7F03AA7C}" dt="2023-01-19T19:24:57.356" v="11836"/>
        <pc:sldMkLst>
          <pc:docMk/>
          <pc:sldMk cId="1035851474" sldId="1065"/>
        </pc:sldMkLst>
        <pc:spChg chg="mod">
          <ac:chgData name="Alfred Asterjadhi" userId="39de57b9-85c0-4fd1-aaac-8ca2b6560ad0" providerId="ADAL" clId="{B8DD8662-A94E-4851-8378-360A7F03AA7C}" dt="2023-01-19T19:24:57.356" v="11836"/>
          <ac:spMkLst>
            <pc:docMk/>
            <pc:sldMk cId="1035851474" sldId="106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9:02:58.597" v="11468" actId="2696"/>
        <pc:sldMkLst>
          <pc:docMk/>
          <pc:sldMk cId="2244321404" sldId="1065"/>
        </pc:sldMkLst>
        <pc:spChg chg="mod">
          <ac:chgData name="Alfred Asterjadhi" userId="39de57b9-85c0-4fd1-aaac-8ca2b6560ad0" providerId="ADAL" clId="{B8DD8662-A94E-4851-8378-360A7F03AA7C}" dt="2023-01-18T04:55:22.378" v="9089" actId="20577"/>
          <ac:spMkLst>
            <pc:docMk/>
            <pc:sldMk cId="2244321404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01:18.017" v="11467" actId="6549"/>
          <ac:spMkLst>
            <pc:docMk/>
            <pc:sldMk cId="2244321404" sldId="1065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9T19:03:10.327" v="11470" actId="2696"/>
        <pc:sldMkLst>
          <pc:docMk/>
          <pc:sldMk cId="2478667095" sldId="1065"/>
        </pc:sldMkLst>
      </pc:sldChg>
      <pc:sldChg chg="modSp new del mod or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063270737" sldId="1066"/>
        </pc:sldMkLst>
        <pc:spChg chg="mod">
          <ac:chgData name="Alfred Asterjadhi" userId="39de57b9-85c0-4fd1-aaac-8ca2b6560ad0" providerId="ADAL" clId="{B8DD8662-A94E-4851-8378-360A7F03AA7C}" dt="2023-01-18T18:42:59.891" v="10119" actId="20577"/>
          <ac:spMkLst>
            <pc:docMk/>
            <pc:sldMk cId="4063270737" sldId="1066"/>
            <ac:spMk id="2" creationId="{B2A56AE0-6E2F-959B-07BE-6A5BC37D8080}"/>
          </ac:spMkLst>
        </pc:spChg>
        <pc:spChg chg="mod">
          <ac:chgData name="Alfred Asterjadhi" userId="39de57b9-85c0-4fd1-aaac-8ca2b6560ad0" providerId="ADAL" clId="{B8DD8662-A94E-4851-8378-360A7F03AA7C}" dt="2023-01-18T18:43:10.967" v="10125" actId="20577"/>
          <ac:spMkLst>
            <pc:docMk/>
            <pc:sldMk cId="4063270737" sldId="1066"/>
            <ac:spMk id="3" creationId="{F57A9BF3-E575-1906-D5AF-43327AE8DE5B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3:33.145" v="11959"/>
        <pc:sldMkLst>
          <pc:docMk/>
          <pc:sldMk cId="768358925" sldId="1067"/>
        </pc:sldMkLst>
        <pc:spChg chg="mod">
          <ac:chgData name="Alfred Asterjadhi" userId="39de57b9-85c0-4fd1-aaac-8ca2b6560ad0" providerId="ADAL" clId="{B8DD8662-A94E-4851-8378-360A7F03AA7C}" dt="2023-01-19T19:30:37.593" v="11918" actId="20577"/>
          <ac:spMkLst>
            <pc:docMk/>
            <pc:sldMk cId="768358925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3:33.145" v="11959"/>
          <ac:spMkLst>
            <pc:docMk/>
            <pc:sldMk cId="768358925" sldId="106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7:32.652" v="12075"/>
        <pc:sldMkLst>
          <pc:docMk/>
          <pc:sldMk cId="2871358229" sldId="1068"/>
        </pc:sldMkLst>
        <pc:spChg chg="mod">
          <ac:chgData name="Alfred Asterjadhi" userId="39de57b9-85c0-4fd1-aaac-8ca2b6560ad0" providerId="ADAL" clId="{B8DD8662-A94E-4851-8378-360A7F03AA7C}" dt="2023-01-19T19:36:30.959" v="12041" actId="20577"/>
          <ac:spMkLst>
            <pc:docMk/>
            <pc:sldMk cId="2871358229" sldId="1068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9T19:37:32.652" v="12075"/>
          <ac:spMkLst>
            <pc:docMk/>
            <pc:sldMk cId="2871358229" sldId="10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8DD8662-A94E-4851-8378-360A7F03AA7C}" dt="2023-01-19T19:30:29.506" v="11914"/>
        <pc:sldMkLst>
          <pc:docMk/>
          <pc:sldMk cId="2898538793" sldId="1069"/>
        </pc:sldMkLst>
        <pc:spChg chg="mod">
          <ac:chgData name="Alfred Asterjadhi" userId="39de57b9-85c0-4fd1-aaac-8ca2b6560ad0" providerId="ADAL" clId="{B8DD8662-A94E-4851-8378-360A7F03AA7C}" dt="2023-01-19T17:50:30.411" v="10833" actId="20577"/>
          <ac:spMkLst>
            <pc:docMk/>
            <pc:sldMk cId="2898538793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0:29.506" v="11914"/>
          <ac:spMkLst>
            <pc:docMk/>
            <pc:sldMk cId="2898538793" sldId="1069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B8DD8662-A94E-4851-8378-360A7F03AA7C}" dt="2023-01-19T22:56:47.450" v="12805" actId="255"/>
        <pc:sldMkLst>
          <pc:docMk/>
          <pc:sldMk cId="2993355748" sldId="1070"/>
        </pc:sldMkLst>
        <pc:spChg chg="mod">
          <ac:chgData name="Alfred Asterjadhi" userId="39de57b9-85c0-4fd1-aaac-8ca2b6560ad0" providerId="ADAL" clId="{B8DD8662-A94E-4851-8378-360A7F03AA7C}" dt="2023-01-19T17:47:09.220" v="10713" actId="20577"/>
          <ac:spMkLst>
            <pc:docMk/>
            <pc:sldMk cId="2993355748" sldId="1070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47.450" v="12805" actId="255"/>
          <ac:spMkLst>
            <pc:docMk/>
            <pc:sldMk cId="2993355748" sldId="1070"/>
            <ac:spMk id="3" creationId="{C6EEF184-AB20-BFC7-1497-57E3618B859A}"/>
          </ac:spMkLst>
        </pc:spChg>
      </pc:sldChg>
      <pc:sldChg chg="new del">
        <pc:chgData name="Alfred Asterjadhi" userId="39de57b9-85c0-4fd1-aaac-8ca2b6560ad0" providerId="ADAL" clId="{B8DD8662-A94E-4851-8378-360A7F03AA7C}" dt="2023-01-19T17:50:27.801" v="10832" actId="47"/>
        <pc:sldMkLst>
          <pc:docMk/>
          <pc:sldMk cId="309610452" sldId="1071"/>
        </pc:sldMkLst>
      </pc:sldChg>
      <pc:sldChg chg="modSp add mod">
        <pc:chgData name="Alfred Asterjadhi" userId="39de57b9-85c0-4fd1-aaac-8ca2b6560ad0" providerId="ADAL" clId="{B8DD8662-A94E-4851-8378-360A7F03AA7C}" dt="2023-01-19T19:36:24.924" v="12039"/>
        <pc:sldMkLst>
          <pc:docMk/>
          <pc:sldMk cId="2075005348" sldId="1072"/>
        </pc:sldMkLst>
        <pc:spChg chg="mod">
          <ac:chgData name="Alfred Asterjadhi" userId="39de57b9-85c0-4fd1-aaac-8ca2b6560ad0" providerId="ADAL" clId="{B8DD8662-A94E-4851-8378-360A7F03AA7C}" dt="2023-01-19T17:50:49.883" v="10835" actId="20577"/>
          <ac:spMkLst>
            <pc:docMk/>
            <pc:sldMk cId="2075005348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6:24.924" v="12039"/>
          <ac:spMkLst>
            <pc:docMk/>
            <pc:sldMk cId="2075005348" sldId="10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28.320" v="12801" actId="403"/>
        <pc:sldMkLst>
          <pc:docMk/>
          <pc:sldMk cId="2142777201" sldId="1073"/>
        </pc:sldMkLst>
        <pc:spChg chg="mod">
          <ac:chgData name="Alfred Asterjadhi" userId="39de57b9-85c0-4fd1-aaac-8ca2b6560ad0" providerId="ADAL" clId="{B8DD8662-A94E-4851-8378-360A7F03AA7C}" dt="2023-01-19T17:49:06.728" v="10777" actId="20577"/>
          <ac:spMkLst>
            <pc:docMk/>
            <pc:sldMk cId="2142777201" sldId="1073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28.320" v="12801" actId="403"/>
          <ac:spMkLst>
            <pc:docMk/>
            <pc:sldMk cId="2142777201" sldId="1073"/>
            <ac:spMk id="3" creationId="{C6EEF184-AB20-BFC7-1497-57E3618B859A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20:05:55.177" v="12528" actId="47"/>
        <pc:sldMkLst>
          <pc:docMk/>
          <pc:sldMk cId="1504785971" sldId="1074"/>
        </pc:sldMkLst>
        <pc:spChg chg="mod">
          <ac:chgData name="Alfred Asterjadhi" userId="39de57b9-85c0-4fd1-aaac-8ca2b6560ad0" providerId="ADAL" clId="{B8DD8662-A94E-4851-8378-360A7F03AA7C}" dt="2023-01-19T17:51:43.270" v="10890" actId="6549"/>
          <ac:spMkLst>
            <pc:docMk/>
            <pc:sldMk cId="1504785971" sldId="1074"/>
            <ac:spMk id="2" creationId="{66141FBB-1669-1157-1F16-0C5090E43D36}"/>
          </ac:spMkLst>
        </pc:spChg>
        <pc:spChg chg="mod">
          <ac:chgData name="Alfred Asterjadhi" userId="39de57b9-85c0-4fd1-aaac-8ca2b6560ad0" providerId="ADAL" clId="{B8DD8662-A94E-4851-8378-360A7F03AA7C}" dt="2023-01-19T19:38:59.140" v="12080" actId="20577"/>
          <ac:spMkLst>
            <pc:docMk/>
            <pc:sldMk cId="1504785971" sldId="1074"/>
            <ac:spMk id="3" creationId="{653B6628-0BE7-0488-A5CB-FE0B6F47E90E}"/>
          </ac:spMkLst>
        </pc:spChg>
        <pc:spChg chg="mod">
          <ac:chgData name="Alfred Asterjadhi" userId="39de57b9-85c0-4fd1-aaac-8ca2b6560ad0" providerId="ADAL" clId="{B8DD8662-A94E-4851-8378-360A7F03AA7C}" dt="2023-01-19T18:04:07.068" v="11459" actId="20577"/>
          <ac:spMkLst>
            <pc:docMk/>
            <pc:sldMk cId="1504785971" sldId="1074"/>
            <ac:spMk id="6" creationId="{CAEC3FE7-6ABF-4C1E-80F6-073254DC559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7:50:12.352" v="10806" actId="47"/>
        <pc:sldMkLst>
          <pc:docMk/>
          <pc:sldMk cId="1773649868" sldId="1074"/>
        </pc:sldMkLst>
        <pc:spChg chg="mod">
          <ac:chgData name="Alfred Asterjadhi" userId="39de57b9-85c0-4fd1-aaac-8ca2b6560ad0" providerId="ADAL" clId="{B8DD8662-A94E-4851-8378-360A7F03AA7C}" dt="2023-01-19T17:50:06.206" v="10805" actId="20577"/>
          <ac:spMkLst>
            <pc:docMk/>
            <pc:sldMk cId="1773649868" sldId="1074"/>
            <ac:spMk id="2" creationId="{208DAD5D-8B7C-42D2-25A4-3A986412EF4C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4:43.110" v="12761" actId="13926"/>
        <pc:sldMkLst>
          <pc:docMk/>
          <pc:sldMk cId="912126722" sldId="1075"/>
        </pc:sldMkLst>
        <pc:spChg chg="mod">
          <ac:chgData name="Alfred Asterjadhi" userId="39de57b9-85c0-4fd1-aaac-8ca2b6560ad0" providerId="ADAL" clId="{B8DD8662-A94E-4851-8378-360A7F03AA7C}" dt="2023-01-19T22:54:43.110" v="12761" actId="13926"/>
          <ac:spMkLst>
            <pc:docMk/>
            <pc:sldMk cId="912126722" sldId="1075"/>
            <ac:spMk id="3" creationId="{2A1DBDD1-7F19-4757-B753-A2A7E1EF91FE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5:00.992" v="12783" actId="13926"/>
        <pc:sldMkLst>
          <pc:docMk/>
          <pc:sldMk cId="4241131908" sldId="1076"/>
        </pc:sldMkLst>
        <pc:spChg chg="mod">
          <ac:chgData name="Alfred Asterjadhi" userId="39de57b9-85c0-4fd1-aaac-8ca2b6560ad0" providerId="ADAL" clId="{B8DD8662-A94E-4851-8378-360A7F03AA7C}" dt="2023-01-19T22:55:00.992" v="12783" actId="13926"/>
          <ac:spMkLst>
            <pc:docMk/>
            <pc:sldMk cId="4241131908" sldId="1076"/>
            <ac:spMk id="3" creationId="{B946A08E-D823-4E69-9597-68FDD3954CC5}"/>
          </ac:spMkLst>
        </pc:spChg>
      </pc:sldChg>
      <pc:sldChg chg="modSp add mod">
        <pc:chgData name="Alfred Asterjadhi" userId="39de57b9-85c0-4fd1-aaac-8ca2b6560ad0" providerId="ADAL" clId="{B8DD8662-A94E-4851-8378-360A7F03AA7C}" dt="2023-01-19T20:09:31.648" v="12578"/>
        <pc:sldMkLst>
          <pc:docMk/>
          <pc:sldMk cId="596436368" sldId="1077"/>
        </pc:sldMkLst>
        <pc:spChg chg="mod">
          <ac:chgData name="Alfred Asterjadhi" userId="39de57b9-85c0-4fd1-aaac-8ca2b6560ad0" providerId="ADAL" clId="{B8DD8662-A94E-4851-8378-360A7F03AA7C}" dt="2023-01-19T20:06:05.234" v="12532" actId="20577"/>
          <ac:spMkLst>
            <pc:docMk/>
            <pc:sldMk cId="596436368" sldId="1077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9T20:09:31.648" v="12578"/>
          <ac:spMkLst>
            <pc:docMk/>
            <pc:sldMk cId="596436368" sldId="1077"/>
            <ac:spMk id="3" creationId="{259D4704-B128-129E-1B24-DB5C108A3BFD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19:11:49.163" v="11703" actId="47"/>
        <pc:sldMkLst>
          <pc:docMk/>
          <pc:sldMk cId="1660394453" sldId="1078"/>
        </pc:sldMkLst>
        <pc:spChg chg="mod">
          <ac:chgData name="Alfred Asterjadhi" userId="39de57b9-85c0-4fd1-aaac-8ca2b6560ad0" providerId="ADAL" clId="{B8DD8662-A94E-4851-8378-360A7F03AA7C}" dt="2023-01-19T19:11:15.814" v="11645" actId="20577"/>
          <ac:spMkLst>
            <pc:docMk/>
            <pc:sldMk cId="1660394453" sldId="1078"/>
            <ac:spMk id="2" creationId="{DD57FC92-A10B-8962-136F-3D0A23AE4F74}"/>
          </ac:spMkLst>
        </pc:spChg>
        <pc:spChg chg="mod">
          <ac:chgData name="Alfred Asterjadhi" userId="39de57b9-85c0-4fd1-aaac-8ca2b6560ad0" providerId="ADAL" clId="{B8DD8662-A94E-4851-8378-360A7F03AA7C}" dt="2023-01-19T19:11:39.373" v="11702" actId="20577"/>
          <ac:spMkLst>
            <pc:docMk/>
            <pc:sldMk cId="1660394453" sldId="1078"/>
            <ac:spMk id="3" creationId="{186C16A2-1ADC-5C03-7091-799AACACB626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12.149" v="12798"/>
        <pc:sldMkLst>
          <pc:docMk/>
          <pc:sldMk cId="2877455073" sldId="1078"/>
        </pc:sldMkLst>
        <pc:spChg chg="mod">
          <ac:chgData name="Alfred Asterjadhi" userId="39de57b9-85c0-4fd1-aaac-8ca2b6560ad0" providerId="ADAL" clId="{B8DD8662-A94E-4851-8378-360A7F03AA7C}" dt="2023-01-19T19:39:20.852" v="12092" actId="20577"/>
          <ac:spMkLst>
            <pc:docMk/>
            <pc:sldMk cId="2877455073" sldId="107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12.149" v="12798"/>
          <ac:spMkLst>
            <pc:docMk/>
            <pc:sldMk cId="2877455073" sldId="107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03.164" v="12794" actId="403"/>
        <pc:sldMkLst>
          <pc:docMk/>
          <pc:sldMk cId="3832033993" sldId="1079"/>
        </pc:sldMkLst>
        <pc:spChg chg="mod">
          <ac:chgData name="Alfred Asterjadhi" userId="39de57b9-85c0-4fd1-aaac-8ca2b6560ad0" providerId="ADAL" clId="{B8DD8662-A94E-4851-8378-360A7F03AA7C}" dt="2023-01-19T19:57:15.448" v="12403" actId="20577"/>
          <ac:spMkLst>
            <pc:docMk/>
            <pc:sldMk cId="3832033993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3.164" v="12794" actId="403"/>
          <ac:spMkLst>
            <pc:docMk/>
            <pc:sldMk cId="3832033993" sldId="107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9T22:56:09.051" v="12797" actId="403"/>
        <pc:sldMkLst>
          <pc:docMk/>
          <pc:sldMk cId="1162282195" sldId="1080"/>
        </pc:sldMkLst>
        <pc:spChg chg="mod">
          <ac:chgData name="Alfred Asterjadhi" userId="39de57b9-85c0-4fd1-aaac-8ca2b6560ad0" providerId="ADAL" clId="{B8DD8662-A94E-4851-8378-360A7F03AA7C}" dt="2023-01-19T19:40:04.158" v="12107" actId="20577"/>
          <ac:spMkLst>
            <pc:docMk/>
            <pc:sldMk cId="1162282195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9.051" v="12797" actId="403"/>
          <ac:spMkLst>
            <pc:docMk/>
            <pc:sldMk cId="1162282195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0:05:52.508" v="12527" actId="47"/>
        <pc:sldMkLst>
          <pc:docMk/>
          <pc:sldMk cId="648578642" sldId="1081"/>
        </pc:sldMkLst>
        <pc:spChg chg="mod">
          <ac:chgData name="Alfred Asterjadhi" userId="39de57b9-85c0-4fd1-aaac-8ca2b6560ad0" providerId="ADAL" clId="{B8DD8662-A94E-4851-8378-360A7F03AA7C}" dt="2023-01-19T19:41:59.075" v="12176" actId="20577"/>
          <ac:spMkLst>
            <pc:docMk/>
            <pc:sldMk cId="648578642" sldId="1081"/>
            <ac:spMk id="3" creationId="{93EB16D6-11CB-4092-9D44-C889CC5233EA}"/>
          </ac:spMkLst>
        </pc:spChg>
      </pc:sldChg>
      <pc:sldMasterChg chg="modSp mod">
        <pc:chgData name="Alfred Asterjadhi" userId="39de57b9-85c0-4fd1-aaac-8ca2b6560ad0" providerId="ADAL" clId="{B8DD8662-A94E-4851-8378-360A7F03AA7C}" dt="2023-01-19T22:57:05.885" v="1280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D8662-A94E-4851-8378-360A7F03AA7C}" dt="2023-01-19T22:57:05.885" v="1280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70731C7-F871-42F1-9270-11458313F9A9}"/>
    <pc:docChg chg="undo custSel addSld delSld modSld sldOrd modMainMaster">
      <pc:chgData name="Alfred Asterjadhi" userId="39de57b9-85c0-4fd1-aaac-8ca2b6560ad0" providerId="ADAL" clId="{570731C7-F871-42F1-9270-11458313F9A9}" dt="2023-05-17T17:09:38.611" v="8091" actId="6549"/>
      <pc:docMkLst>
        <pc:docMk/>
      </pc:docMkLst>
      <pc:sldChg chg="modSp mod">
        <pc:chgData name="Alfred Asterjadhi" userId="39de57b9-85c0-4fd1-aaac-8ca2b6560ad0" providerId="ADAL" clId="{570731C7-F871-42F1-9270-11458313F9A9}" dt="2023-03-14T13:25:03.181" v="68" actId="20577"/>
        <pc:sldMkLst>
          <pc:docMk/>
          <pc:sldMk cId="0" sldId="256"/>
        </pc:sldMkLst>
        <pc:spChg chg="mod">
          <ac:chgData name="Alfred Asterjadhi" userId="39de57b9-85c0-4fd1-aaac-8ca2b6560ad0" providerId="ADAL" clId="{570731C7-F871-42F1-9270-11458313F9A9}" dt="2023-03-14T13:25:03.181" v="6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02.114" v="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34.335" v="2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7.597" v="69"/>
        <pc:sldMkLst>
          <pc:docMk/>
          <pc:sldMk cId="0" sldId="257"/>
        </pc:sldMkLst>
        <pc:spChg chg="mod">
          <ac:chgData name="Alfred Asterjadhi" userId="39de57b9-85c0-4fd1-aaac-8ca2b6560ad0" providerId="ADAL" clId="{570731C7-F871-42F1-9270-11458313F9A9}" dt="2023-03-14T13:25:07.597" v="69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570731C7-F871-42F1-9270-11458313F9A9}" dt="2023-03-14T13:24:43.297" v="3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9.323" v="70"/>
        <pc:sldMkLst>
          <pc:docMk/>
          <pc:sldMk cId="371916501" sldId="552"/>
        </pc:sldMkLst>
        <pc:spChg chg="mod">
          <ac:chgData name="Alfred Asterjadhi" userId="39de57b9-85c0-4fd1-aaac-8ca2b6560ad0" providerId="ADAL" clId="{570731C7-F871-42F1-9270-11458313F9A9}" dt="2023-03-14T13:25:09.323" v="70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14T13:24:54.520" v="43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addSp delSp modSp add del mod">
        <pc:chgData name="Alfred Asterjadhi" userId="39de57b9-85c0-4fd1-aaac-8ca2b6560ad0" providerId="ADAL" clId="{570731C7-F871-42F1-9270-11458313F9A9}" dt="2023-03-14T19:29:15.573" v="1257"/>
        <pc:sldMkLst>
          <pc:docMk/>
          <pc:sldMk cId="2156981690" sldId="710"/>
        </pc:sldMkLst>
        <pc:spChg chg="mod">
          <ac:chgData name="Alfred Asterjadhi" userId="39de57b9-85c0-4fd1-aaac-8ca2b6560ad0" providerId="ADAL" clId="{570731C7-F871-42F1-9270-11458313F9A9}" dt="2023-03-14T13:52:08.663" v="254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3-14T19:29:15.573" v="1257"/>
          <ac:spMkLst>
            <pc:docMk/>
            <pc:sldMk cId="2156981690" sldId="710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570731C7-F871-42F1-9270-11458313F9A9}" dt="2023-03-14T13:53:53.248" v="274"/>
          <ac:graphicFrameMkLst>
            <pc:docMk/>
            <pc:sldMk cId="2156981690" sldId="710"/>
            <ac:graphicFrameMk id="3" creationId="{9DE45E6B-99F8-96B0-74CE-66AEF64F4D66}"/>
          </ac:graphicFrameMkLst>
        </pc:graphicFrame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16395215" sldId="831"/>
        </pc:sldMkLst>
      </pc:sldChg>
      <pc:sldChg chg="modSp del mod">
        <pc:chgData name="Alfred Asterjadhi" userId="39de57b9-85c0-4fd1-aaac-8ca2b6560ad0" providerId="ADAL" clId="{570731C7-F871-42F1-9270-11458313F9A9}" dt="2023-03-14T13:25:39.105" v="72" actId="47"/>
        <pc:sldMkLst>
          <pc:docMk/>
          <pc:sldMk cId="130809014" sldId="847"/>
        </pc:sldMkLst>
        <pc:spChg chg="mod">
          <ac:chgData name="Alfred Asterjadhi" userId="39de57b9-85c0-4fd1-aaac-8ca2b6560ad0" providerId="ADAL" clId="{570731C7-F871-42F1-9270-11458313F9A9}" dt="2023-03-14T13:25:11.594" v="71"/>
          <ac:spMkLst>
            <pc:docMk/>
            <pc:sldMk cId="130809014" sldId="847"/>
            <ac:spMk id="4" creationId="{7335E98F-CD54-45CC-B242-37886F48A525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69288744" sldId="8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97704561" sldId="8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2153176" sldId="88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232441506" sldId="88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10001790" sldId="8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36375638" sldId="8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13473145" sldId="8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5583106" sldId="8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78231597" sldId="8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1336100" sldId="8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07783247" sldId="8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65481160" sldId="89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465234638" sldId="89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055374" sldId="89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4598363" sldId="8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6498124" sldId="8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7035737" sldId="9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4626918" sldId="9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2059178" sldId="9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4394195" sldId="9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40060851" sldId="9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84618154" sldId="90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99545490" sldId="90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1137515" sldId="90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229413" sldId="90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5586202" sldId="90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58104769" sldId="9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17726161" sldId="91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73433996" sldId="9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79988091" sldId="9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3499444" sldId="9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03253788" sldId="9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6923387" sldId="91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65205277" sldId="9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95890102" sldId="9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07896265" sldId="9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14896293" sldId="9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45459366" sldId="9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60669940" sldId="92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10736934" sldId="9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20306114" sldId="92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4085227" sldId="92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42499210" sldId="92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5616080" sldId="9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48667887" sldId="92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5657849" sldId="9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14842949" sldId="9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010496" sldId="9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0512183" sldId="9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02250090" sldId="9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73076798" sldId="93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1810868" sldId="93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7719972" sldId="93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81894" sldId="93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69670249" sldId="94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5553056" sldId="94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24087156" sldId="94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48794936" sldId="94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22998334" sldId="94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35425408" sldId="94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86147155" sldId="94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88529324" sldId="94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475195319" sldId="94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5295219" sldId="95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90578292" sldId="95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806778" sldId="95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99544640" sldId="95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713761" sldId="95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59017953" sldId="95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96176971" sldId="95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59889582" sldId="95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59910002" sldId="96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8152940" sldId="96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87875411" sldId="96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60599222" sldId="96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1845354" sldId="96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3038145" sldId="96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4948639" sldId="96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25901132" sldId="96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03931918" sldId="96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27164978" sldId="97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877077" sldId="97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0643961" sldId="97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40995816" sldId="973"/>
        </pc:sldMkLst>
      </pc:sldChg>
      <pc:sldChg chg="modSp add del mod">
        <pc:chgData name="Alfred Asterjadhi" userId="39de57b9-85c0-4fd1-aaac-8ca2b6560ad0" providerId="ADAL" clId="{570731C7-F871-42F1-9270-11458313F9A9}" dt="2023-03-16T21:41:30.888" v="2824"/>
        <pc:sldMkLst>
          <pc:docMk/>
          <pc:sldMk cId="874252184" sldId="974"/>
        </pc:sldMkLst>
        <pc:spChg chg="mod">
          <ac:chgData name="Alfred Asterjadhi" userId="39de57b9-85c0-4fd1-aaac-8ca2b6560ad0" providerId="ADAL" clId="{570731C7-F871-42F1-9270-11458313F9A9}" dt="2023-03-16T21:40:12.149" v="2779" actId="20577"/>
          <ac:spMkLst>
            <pc:docMk/>
            <pc:sldMk cId="874252184" sldId="974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6T21:41:30.888" v="2824"/>
          <ac:spMkLst>
            <pc:docMk/>
            <pc:sldMk cId="874252184" sldId="974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3-14T14:39:34.790" v="377" actId="20577"/>
          <ac:spMkLst>
            <pc:docMk/>
            <pc:sldMk cId="874252184" sldId="974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78318224" sldId="97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844071404" sldId="97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52702889" sldId="97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77617291" sldId="97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6678830" sldId="98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30745078" sldId="98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9900721" sldId="98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52054105" sldId="9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40557339" sldId="9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1235919" sldId="985"/>
        </pc:sldMkLst>
      </pc:sldChg>
      <pc:sldChg chg="modSp add del mod">
        <pc:chgData name="Alfred Asterjadhi" userId="39de57b9-85c0-4fd1-aaac-8ca2b6560ad0" providerId="ADAL" clId="{570731C7-F871-42F1-9270-11458313F9A9}" dt="2023-03-16T21:37:00.421" v="2755" actId="20577"/>
        <pc:sldMkLst>
          <pc:docMk/>
          <pc:sldMk cId="3596809116" sldId="986"/>
        </pc:sldMkLst>
        <pc:spChg chg="mod">
          <ac:chgData name="Alfred Asterjadhi" userId="39de57b9-85c0-4fd1-aaac-8ca2b6560ad0" providerId="ADAL" clId="{570731C7-F871-42F1-9270-11458313F9A9}" dt="2023-03-16T21:35:43.081" v="2715" actId="20577"/>
          <ac:spMkLst>
            <pc:docMk/>
            <pc:sldMk cId="3596809116" sldId="986"/>
            <ac:spMk id="2" creationId="{78E0B067-ABE7-DE05-065D-2628E6E451B5}"/>
          </ac:spMkLst>
        </pc:spChg>
        <pc:spChg chg="mod">
          <ac:chgData name="Alfred Asterjadhi" userId="39de57b9-85c0-4fd1-aaac-8ca2b6560ad0" providerId="ADAL" clId="{570731C7-F871-42F1-9270-11458313F9A9}" dt="2023-03-16T21:37:00.421" v="2755" actId="20577"/>
          <ac:spMkLst>
            <pc:docMk/>
            <pc:sldMk cId="3596809116" sldId="986"/>
            <ac:spMk id="3" creationId="{92CDABE8-248C-9573-CB77-DDDB40ADCABC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4610463" sldId="9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6373273" sldId="9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52132657" sldId="9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31617831" sldId="9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73658032" sldId="9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40827998" sldId="9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24589093" sldId="9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232544764" sldId="9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85370208" sldId="9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8640375" sldId="10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2295978" sldId="10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01279171" sldId="10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57275889" sldId="10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30197977" sldId="10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5069674" sldId="10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91172813" sldId="10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90580688" sldId="10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62832209" sldId="10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94989235" sldId="10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27502970" sldId="10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13171007" sldId="10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6190304" sldId="10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642156474" sldId="10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4577009" sldId="10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60541648" sldId="102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5631416" sldId="10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8643877" sldId="1025"/>
        </pc:sldMkLst>
      </pc:sldChg>
      <pc:sldChg chg="modSp add del mod">
        <pc:chgData name="Alfred Asterjadhi" userId="39de57b9-85c0-4fd1-aaac-8ca2b6560ad0" providerId="ADAL" clId="{570731C7-F871-42F1-9270-11458313F9A9}" dt="2023-03-14T19:19:39.805" v="955" actId="20577"/>
        <pc:sldMkLst>
          <pc:docMk/>
          <pc:sldMk cId="3784061158" sldId="1026"/>
        </pc:sldMkLst>
        <pc:spChg chg="mod">
          <ac:chgData name="Alfred Asterjadhi" userId="39de57b9-85c0-4fd1-aaac-8ca2b6560ad0" providerId="ADAL" clId="{570731C7-F871-42F1-9270-11458313F9A9}" dt="2023-03-14T13:37:19.243" v="238" actId="20577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570731C7-F871-42F1-9270-11458313F9A9}" dt="2023-03-14T19:19:39.805" v="955" actId="20577"/>
          <ac:spMkLst>
            <pc:docMk/>
            <pc:sldMk cId="3784061158" sldId="1026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22601012" sldId="10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04072698" sldId="10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27453206" sldId="10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19905638" sldId="10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32037809" sldId="10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58864255" sldId="103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16331721" sldId="10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26659535" sldId="1037"/>
        </pc:sldMkLst>
      </pc:sldChg>
      <pc:sldChg chg="modSp mod">
        <pc:chgData name="Alfred Asterjadhi" userId="39de57b9-85c0-4fd1-aaac-8ca2b6560ad0" providerId="ADAL" clId="{570731C7-F871-42F1-9270-11458313F9A9}" dt="2023-03-14T19:22:54.380" v="1037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570731C7-F871-42F1-9270-11458313F9A9}" dt="2023-03-14T13:36:10.399" v="196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2:54.380" v="1037" actId="6549"/>
          <ac:spMkLst>
            <pc:docMk/>
            <pc:sldMk cId="4058581830" sldId="1038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6.395" v="76"/>
          <ac:spMkLst>
            <pc:docMk/>
            <pc:sldMk cId="4058581830" sldId="1038"/>
            <ac:spMk id="6" creationId="{536B0377-C8E2-442F-A310-3A1EE7A7D0C0}"/>
          </ac:spMkLst>
        </pc:spChg>
      </pc:sldChg>
      <pc:sldChg chg="modSp mod ord">
        <pc:chgData name="Alfred Asterjadhi" userId="39de57b9-85c0-4fd1-aaac-8ca2b6560ad0" providerId="ADAL" clId="{570731C7-F871-42F1-9270-11458313F9A9}" dt="2023-03-14T19:21:28.911" v="996"/>
        <pc:sldMkLst>
          <pc:docMk/>
          <pc:sldMk cId="2502214606" sldId="1039"/>
        </pc:sldMkLst>
        <pc:spChg chg="mod">
          <ac:chgData name="Alfred Asterjadhi" userId="39de57b9-85c0-4fd1-aaac-8ca2b6560ad0" providerId="ADAL" clId="{570731C7-F871-42F1-9270-11458313F9A9}" dt="2023-03-14T13:28:51.997" v="13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1:28.911" v="996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8.348" v="77"/>
          <ac:spMkLst>
            <pc:docMk/>
            <pc:sldMk cId="2502214606" sldId="103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3-14T19:27:57.768" v="1231" actId="6549"/>
        <pc:sldMkLst>
          <pc:docMk/>
          <pc:sldMk cId="504465914" sldId="1040"/>
        </pc:sldMkLst>
        <pc:spChg chg="mod">
          <ac:chgData name="Alfred Asterjadhi" userId="39de57b9-85c0-4fd1-aaac-8ca2b6560ad0" providerId="ADAL" clId="{570731C7-F871-42F1-9270-11458313F9A9}" dt="2023-03-14T13:36:37.255" v="210" actId="20577"/>
          <ac:spMkLst>
            <pc:docMk/>
            <pc:sldMk cId="504465914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7:57.768" v="1231" actId="6549"/>
          <ac:spMkLst>
            <pc:docMk/>
            <pc:sldMk cId="504465914" sldId="1040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3-14T17:23:01.926" v="879" actId="47"/>
        <pc:sldMkLst>
          <pc:docMk/>
          <pc:sldMk cId="2853939130" sldId="1041"/>
        </pc:sldMkLst>
      </pc:sldChg>
      <pc:sldChg chg="modSp add mod">
        <pc:chgData name="Alfred Asterjadhi" userId="39de57b9-85c0-4fd1-aaac-8ca2b6560ad0" providerId="ADAL" clId="{570731C7-F871-42F1-9270-11458313F9A9}" dt="2023-03-14T14:49:58.967" v="472" actId="20577"/>
        <pc:sldMkLst>
          <pc:docMk/>
          <pc:sldMk cId="1477099350" sldId="1042"/>
        </pc:sldMkLst>
        <pc:spChg chg="mod">
          <ac:chgData name="Alfred Asterjadhi" userId="39de57b9-85c0-4fd1-aaac-8ca2b6560ad0" providerId="ADAL" clId="{570731C7-F871-42F1-9270-11458313F9A9}" dt="2023-03-14T14:49:58.967" v="472" actId="20577"/>
          <ac:spMkLst>
            <pc:docMk/>
            <pc:sldMk cId="1477099350" sldId="1042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4T14:49:36.719" v="462" actId="207"/>
          <ac:spMkLst>
            <pc:docMk/>
            <pc:sldMk cId="1477099350" sldId="1042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3-14T17:22:57.580" v="878" actId="20577"/>
        <pc:sldMkLst>
          <pc:docMk/>
          <pc:sldMk cId="2593603132" sldId="1043"/>
        </pc:sldMkLst>
        <pc:spChg chg="mod">
          <ac:chgData name="Alfred Asterjadhi" userId="39de57b9-85c0-4fd1-aaac-8ca2b6560ad0" providerId="ADAL" clId="{570731C7-F871-42F1-9270-11458313F9A9}" dt="2023-03-14T17:22:57.580" v="878" actId="20577"/>
          <ac:spMkLst>
            <pc:docMk/>
            <pc:sldMk cId="2593603132" sldId="1043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570731C7-F871-42F1-9270-11458313F9A9}" dt="2023-03-14T20:08:51.498" v="1384" actId="47"/>
        <pc:sldMkLst>
          <pc:docMk/>
          <pc:sldMk cId="311830339" sldId="1044"/>
        </pc:sldMkLst>
      </pc:sldChg>
      <pc:sldChg chg="new del">
        <pc:chgData name="Alfred Asterjadhi" userId="39de57b9-85c0-4fd1-aaac-8ca2b6560ad0" providerId="ADAL" clId="{570731C7-F871-42F1-9270-11458313F9A9}" dt="2023-03-14T20:08:50.351" v="1383" actId="47"/>
        <pc:sldMkLst>
          <pc:docMk/>
          <pc:sldMk cId="178786809" sldId="1045"/>
        </pc:sldMkLst>
      </pc:sldChg>
      <pc:sldChg chg="new del">
        <pc:chgData name="Alfred Asterjadhi" userId="39de57b9-85c0-4fd1-aaac-8ca2b6560ad0" providerId="ADAL" clId="{570731C7-F871-42F1-9270-11458313F9A9}" dt="2023-03-14T20:08:48.315" v="1382" actId="47"/>
        <pc:sldMkLst>
          <pc:docMk/>
          <pc:sldMk cId="1009234163" sldId="1046"/>
        </pc:sldMkLst>
      </pc:sldChg>
      <pc:sldChg chg="modSp add mod">
        <pc:chgData name="Alfred Asterjadhi" userId="39de57b9-85c0-4fd1-aaac-8ca2b6560ad0" providerId="ADAL" clId="{570731C7-F871-42F1-9270-11458313F9A9}" dt="2023-03-16T21:21:54.222" v="2371"/>
        <pc:sldMkLst>
          <pc:docMk/>
          <pc:sldMk cId="2251211101" sldId="1047"/>
        </pc:sldMkLst>
        <pc:spChg chg="mod">
          <ac:chgData name="Alfred Asterjadhi" userId="39de57b9-85c0-4fd1-aaac-8ca2b6560ad0" providerId="ADAL" clId="{570731C7-F871-42F1-9270-11458313F9A9}" dt="2023-03-14T20:04:15.608" v="1259" actId="20577"/>
          <ac:spMkLst>
            <pc:docMk/>
            <pc:sldMk cId="2251211101" sldId="10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1:54.222" v="2371"/>
          <ac:spMkLst>
            <pc:docMk/>
            <pc:sldMk cId="2251211101" sldId="10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4:33.529" v="2418"/>
        <pc:sldMkLst>
          <pc:docMk/>
          <pc:sldMk cId="2206675792" sldId="1048"/>
        </pc:sldMkLst>
        <pc:spChg chg="mod">
          <ac:chgData name="Alfred Asterjadhi" userId="39de57b9-85c0-4fd1-aaac-8ca2b6560ad0" providerId="ADAL" clId="{570731C7-F871-42F1-9270-11458313F9A9}" dt="2023-03-14T20:07:43.251" v="1348" actId="20577"/>
          <ac:spMkLst>
            <pc:docMk/>
            <pc:sldMk cId="2206675792" sldId="10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4:33.529" v="2418"/>
          <ac:spMkLst>
            <pc:docMk/>
            <pc:sldMk cId="2206675792" sldId="104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3-14T20:08:43.307" v="1381" actId="47"/>
        <pc:sldMkLst>
          <pc:docMk/>
          <pc:sldMk cId="3921726632" sldId="1049"/>
        </pc:sldMkLst>
      </pc:sldChg>
      <pc:sldChg chg="modSp add mod">
        <pc:chgData name="Alfred Asterjadhi" userId="39de57b9-85c0-4fd1-aaac-8ca2b6560ad0" providerId="ADAL" clId="{570731C7-F871-42F1-9270-11458313F9A9}" dt="2023-03-16T21:25:52.274" v="2445"/>
        <pc:sldMkLst>
          <pc:docMk/>
          <pc:sldMk cId="4124726647" sldId="1050"/>
        </pc:sldMkLst>
        <pc:spChg chg="mod">
          <ac:chgData name="Alfred Asterjadhi" userId="39de57b9-85c0-4fd1-aaac-8ca2b6560ad0" providerId="ADAL" clId="{570731C7-F871-42F1-9270-11458313F9A9}" dt="2023-03-14T20:08:33.284" v="1377" actId="20577"/>
          <ac:spMkLst>
            <pc:docMk/>
            <pc:sldMk cId="4124726647" sldId="10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5:52.274" v="2445"/>
          <ac:spMkLst>
            <pc:docMk/>
            <pc:sldMk cId="4124726647" sldId="10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7:30.546" v="2483" actId="6549"/>
        <pc:sldMkLst>
          <pc:docMk/>
          <pc:sldMk cId="1267796688" sldId="1051"/>
        </pc:sldMkLst>
        <pc:spChg chg="mod">
          <ac:chgData name="Alfred Asterjadhi" userId="39de57b9-85c0-4fd1-aaac-8ca2b6560ad0" providerId="ADAL" clId="{570731C7-F871-42F1-9270-11458313F9A9}" dt="2023-03-15T17:47:43.149" v="1756" actId="20577"/>
          <ac:spMkLst>
            <pc:docMk/>
            <pc:sldMk cId="1267796688" sldId="10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7:30.546" v="2483" actId="6549"/>
          <ac:spMkLst>
            <pc:docMk/>
            <pc:sldMk cId="1267796688" sldId="10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8:30.457" v="2515"/>
        <pc:sldMkLst>
          <pc:docMk/>
          <pc:sldMk cId="2438874234" sldId="1052"/>
        </pc:sldMkLst>
        <pc:spChg chg="mod">
          <ac:chgData name="Alfred Asterjadhi" userId="39de57b9-85c0-4fd1-aaac-8ca2b6560ad0" providerId="ADAL" clId="{570731C7-F871-42F1-9270-11458313F9A9}" dt="2023-03-16T15:02:09.883" v="2000" actId="20577"/>
          <ac:spMkLst>
            <pc:docMk/>
            <pc:sldMk cId="2438874234" sldId="10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8:30.457" v="2515"/>
          <ac:spMkLst>
            <pc:docMk/>
            <pc:sldMk cId="2438874234" sldId="10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0:09.651" v="2553" actId="6549"/>
        <pc:sldMkLst>
          <pc:docMk/>
          <pc:sldMk cId="3042667032" sldId="1053"/>
        </pc:sldMkLst>
        <pc:spChg chg="mod">
          <ac:chgData name="Alfred Asterjadhi" userId="39de57b9-85c0-4fd1-aaac-8ca2b6560ad0" providerId="ADAL" clId="{570731C7-F871-42F1-9270-11458313F9A9}" dt="2023-03-16T21:30:09.651" v="2553" actId="6549"/>
          <ac:spMkLst>
            <pc:docMk/>
            <pc:sldMk cId="3042667032" sldId="10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1:25.411" v="2603"/>
        <pc:sldMkLst>
          <pc:docMk/>
          <pc:sldMk cId="958919367" sldId="1054"/>
        </pc:sldMkLst>
        <pc:spChg chg="mod">
          <ac:chgData name="Alfred Asterjadhi" userId="39de57b9-85c0-4fd1-aaac-8ca2b6560ad0" providerId="ADAL" clId="{570731C7-F871-42F1-9270-11458313F9A9}" dt="2023-03-16T16:07:31.138" v="2178" actId="20577"/>
          <ac:spMkLst>
            <pc:docMk/>
            <pc:sldMk cId="958919367" sldId="10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1:25.411" v="2603"/>
          <ac:spMkLst>
            <pc:docMk/>
            <pc:sldMk cId="958919367" sldId="10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5:36.879" v="2714"/>
        <pc:sldMkLst>
          <pc:docMk/>
          <pc:sldMk cId="2054326323" sldId="1055"/>
        </pc:sldMkLst>
        <pc:spChg chg="mod">
          <ac:chgData name="Alfred Asterjadhi" userId="39de57b9-85c0-4fd1-aaac-8ca2b6560ad0" providerId="ADAL" clId="{570731C7-F871-42F1-9270-11458313F9A9}" dt="2023-03-16T21:31:35.974" v="2605" actId="20577"/>
          <ac:spMkLst>
            <pc:docMk/>
            <pc:sldMk cId="2054326323" sldId="105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5:36.879" v="2714"/>
          <ac:spMkLst>
            <pc:docMk/>
            <pc:sldMk cId="2054326323" sldId="105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9:52.854" v="6179" actId="20577"/>
        <pc:sldMkLst>
          <pc:docMk/>
          <pc:sldMk cId="1783635040" sldId="1056"/>
        </pc:sldMkLst>
        <pc:spChg chg="mod">
          <ac:chgData name="Alfred Asterjadhi" userId="39de57b9-85c0-4fd1-aaac-8ca2b6560ad0" providerId="ADAL" clId="{570731C7-F871-42F1-9270-11458313F9A9}" dt="2023-04-20T18:40:35.223" v="4553" actId="20577"/>
          <ac:spMkLst>
            <pc:docMk/>
            <pc:sldMk cId="1783635040" sldId="105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28T16:39:17.445" v="2834" actId="20577"/>
          <ac:spMkLst>
            <pc:docMk/>
            <pc:sldMk cId="1783635040" sldId="1056"/>
            <ac:spMk id="7" creationId="{3126AA10-DC1C-4E34-80DA-B427588F2BD9}"/>
          </ac:spMkLst>
        </pc:spChg>
        <pc:spChg chg="mod">
          <ac:chgData name="Alfred Asterjadhi" userId="39de57b9-85c0-4fd1-aaac-8ca2b6560ad0" providerId="ADAL" clId="{570731C7-F871-42F1-9270-11458313F9A9}" dt="2023-05-14T15:49:52.854" v="6179" actId="20577"/>
          <ac:spMkLst>
            <pc:docMk/>
            <pc:sldMk cId="1783635040" sldId="1056"/>
            <ac:spMk id="8" creationId="{CE46AE32-C74A-40BE-8C0F-0ACA0B41C4CF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8:16" v="6176" actId="21"/>
        <pc:sldMkLst>
          <pc:docMk/>
          <pc:sldMk cId="2622561888" sldId="1057"/>
        </pc:sldMkLst>
        <pc:spChg chg="mod">
          <ac:chgData name="Alfred Asterjadhi" userId="39de57b9-85c0-4fd1-aaac-8ca2b6560ad0" providerId="ADAL" clId="{570731C7-F871-42F1-9270-11458313F9A9}" dt="2023-03-28T16:38:56.151" v="2828" actId="20577"/>
          <ac:spMkLst>
            <pc:docMk/>
            <pc:sldMk cId="2622561888" sldId="105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8:16" v="6176" actId="21"/>
          <ac:spMkLst>
            <pc:docMk/>
            <pc:sldMk cId="2622561888" sldId="105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39.323" v="4554"/>
          <ac:spMkLst>
            <pc:docMk/>
            <pc:sldMk cId="2622561888" sldId="105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4.529" v="4557"/>
        <pc:sldMkLst>
          <pc:docMk/>
          <pc:sldMk cId="2594451391" sldId="1058"/>
        </pc:sldMkLst>
        <pc:spChg chg="mod">
          <ac:chgData name="Alfred Asterjadhi" userId="39de57b9-85c0-4fd1-aaac-8ca2b6560ad0" providerId="ADAL" clId="{570731C7-F871-42F1-9270-11458313F9A9}" dt="2023-04-06T16:16:27.411" v="3508" actId="20577"/>
          <ac:spMkLst>
            <pc:docMk/>
            <pc:sldMk cId="2594451391" sldId="105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4-20T18:40:44.529" v="4557"/>
          <ac:spMkLst>
            <pc:docMk/>
            <pc:sldMk cId="2594451391" sldId="105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4-19T15:08:03.678" v="4276"/>
          <ac:spMkLst>
            <pc:docMk/>
            <pc:sldMk cId="2594451391" sldId="10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1.216" v="4555"/>
        <pc:sldMkLst>
          <pc:docMk/>
          <pc:sldMk cId="2309931417" sldId="1059"/>
        </pc:sldMkLst>
        <pc:spChg chg="mod">
          <ac:chgData name="Alfred Asterjadhi" userId="39de57b9-85c0-4fd1-aaac-8ca2b6560ad0" providerId="ADAL" clId="{570731C7-F871-42F1-9270-11458313F9A9}" dt="2023-04-05T17:17:34.111" v="3362" actId="20577"/>
          <ac:spMkLst>
            <pc:docMk/>
            <pc:sldMk cId="2309931417" sldId="105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9T15:05:43.104" v="4196" actId="6549"/>
          <ac:spMkLst>
            <pc:docMk/>
            <pc:sldMk cId="2309931417" sldId="105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1.216" v="4555"/>
          <ac:spMkLst>
            <pc:docMk/>
            <pc:sldMk cId="2309931417" sldId="105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5-14T15:47:51.158" v="6160" actId="6549"/>
        <pc:sldMkLst>
          <pc:docMk/>
          <pc:sldMk cId="3575960358" sldId="1060"/>
        </pc:sldMkLst>
        <pc:spChg chg="mod">
          <ac:chgData name="Alfred Asterjadhi" userId="39de57b9-85c0-4fd1-aaac-8ca2b6560ad0" providerId="ADAL" clId="{570731C7-F871-42F1-9270-11458313F9A9}" dt="2023-04-06T16:11:43.194" v="3383" actId="20577"/>
          <ac:spMkLst>
            <pc:docMk/>
            <pc:sldMk cId="3575960358" sldId="106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7:51.158" v="6160" actId="6549"/>
          <ac:spMkLst>
            <pc:docMk/>
            <pc:sldMk cId="3575960358" sldId="106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2.880" v="4556"/>
          <ac:spMkLst>
            <pc:docMk/>
            <pc:sldMk cId="3575960358" sldId="1060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5T13:11:00.525" v="6407" actId="20577"/>
        <pc:sldMkLst>
          <pc:docMk/>
          <pc:sldMk cId="1896212067" sldId="1061"/>
        </pc:sldMkLst>
        <pc:spChg chg="add del">
          <ac:chgData name="Alfred Asterjadhi" userId="39de57b9-85c0-4fd1-aaac-8ca2b6560ad0" providerId="ADAL" clId="{570731C7-F871-42F1-9270-11458313F9A9}" dt="2023-05-15T12:51:13.879" v="6351" actId="22"/>
          <ac:spMkLst>
            <pc:docMk/>
            <pc:sldMk cId="1896212067" sldId="1061"/>
            <ac:spMk id="3" creationId="{F9606D16-1103-9800-CC88-205E9252B9A6}"/>
          </ac:spMkLst>
        </pc:spChg>
        <pc:spChg chg="mod">
          <ac:chgData name="Alfred Asterjadhi" userId="39de57b9-85c0-4fd1-aaac-8ca2b6560ad0" providerId="ADAL" clId="{570731C7-F871-42F1-9270-11458313F9A9}" dt="2023-04-20T18:40:52.775" v="4562" actId="20577"/>
          <ac:spMkLst>
            <pc:docMk/>
            <pc:sldMk cId="1896212067" sldId="1061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5-15T13:11:00.525" v="6407" actId="20577"/>
          <ac:spMkLst>
            <pc:docMk/>
            <pc:sldMk cId="1896212067" sldId="1061"/>
            <ac:spMk id="7" creationId="{3126AA10-DC1C-4E34-80DA-B427588F2BD9}"/>
          </ac:spMkLst>
        </pc:spChg>
        <pc:spChg chg="add del">
          <ac:chgData name="Alfred Asterjadhi" userId="39de57b9-85c0-4fd1-aaac-8ca2b6560ad0" providerId="ADAL" clId="{570731C7-F871-42F1-9270-11458313F9A9}" dt="2023-05-15T12:51:18.089" v="6353" actId="22"/>
          <ac:spMkLst>
            <pc:docMk/>
            <pc:sldMk cId="1896212067" sldId="1061"/>
            <ac:spMk id="10" creationId="{A12702A1-2723-C0C6-E842-F45E845D1546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7:07.521" v="7101"/>
        <pc:sldMkLst>
          <pc:docMk/>
          <pc:sldMk cId="686400584" sldId="1062"/>
        </pc:sldMkLst>
        <pc:spChg chg="mod">
          <ac:chgData name="Alfred Asterjadhi" userId="39de57b9-85c0-4fd1-aaac-8ca2b6560ad0" providerId="ADAL" clId="{570731C7-F871-42F1-9270-11458313F9A9}" dt="2023-04-11T17:06:20.902" v="3523" actId="20577"/>
          <ac:spMkLst>
            <pc:docMk/>
            <pc:sldMk cId="686400584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7:07.521" v="7101"/>
          <ac:spMkLst>
            <pc:docMk/>
            <pc:sldMk cId="686400584" sldId="1062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7.136" v="4563"/>
          <ac:spMkLst>
            <pc:docMk/>
            <pc:sldMk cId="686400584" sldId="1062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300589826" sldId="1062"/>
        </pc:sldMkLst>
      </pc:sldChg>
      <pc:sldChg chg="modSp new mod">
        <pc:chgData name="Alfred Asterjadhi" userId="39de57b9-85c0-4fd1-aaac-8ca2b6560ad0" providerId="ADAL" clId="{570731C7-F871-42F1-9270-11458313F9A9}" dt="2023-04-20T18:40:48.176" v="4558"/>
        <pc:sldMkLst>
          <pc:docMk/>
          <pc:sldMk cId="3233812413" sldId="1063"/>
        </pc:sldMkLst>
        <pc:spChg chg="mod">
          <ac:chgData name="Alfred Asterjadhi" userId="39de57b9-85c0-4fd1-aaac-8ca2b6560ad0" providerId="ADAL" clId="{570731C7-F871-42F1-9270-11458313F9A9}" dt="2023-04-11T17:10:41.906" v="3631" actId="20577"/>
          <ac:spMkLst>
            <pc:docMk/>
            <pc:sldMk cId="3233812413" sldId="1063"/>
            <ac:spMk id="2" creationId="{CB0CA103-7724-A4DB-8C7B-26A8C86DC2B0}"/>
          </ac:spMkLst>
        </pc:spChg>
        <pc:spChg chg="mod">
          <ac:chgData name="Alfred Asterjadhi" userId="39de57b9-85c0-4fd1-aaac-8ca2b6560ad0" providerId="ADAL" clId="{570731C7-F871-42F1-9270-11458313F9A9}" dt="2023-04-19T15:10:13.890" v="4312" actId="6549"/>
          <ac:spMkLst>
            <pc:docMk/>
            <pc:sldMk cId="3233812413" sldId="1063"/>
            <ac:spMk id="3" creationId="{A03EEDB6-AA89-062D-9783-9F6282A88083}"/>
          </ac:spMkLst>
        </pc:spChg>
        <pc:spChg chg="mod">
          <ac:chgData name="Alfred Asterjadhi" userId="39de57b9-85c0-4fd1-aaac-8ca2b6560ad0" providerId="ADAL" clId="{570731C7-F871-42F1-9270-11458313F9A9}" dt="2023-04-20T18:40:48.176" v="4558"/>
          <ac:spMkLst>
            <pc:docMk/>
            <pc:sldMk cId="3233812413" sldId="1063"/>
            <ac:spMk id="6" creationId="{347C05CB-75E2-804F-A81C-9B32B78C7076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96685866" sldId="1064"/>
        </pc:sldMkLst>
      </pc:sldChg>
      <pc:sldChg chg="modSp new del mod">
        <pc:chgData name="Alfred Asterjadhi" userId="39de57b9-85c0-4fd1-aaac-8ca2b6560ad0" providerId="ADAL" clId="{570731C7-F871-42F1-9270-11458313F9A9}" dt="2023-05-12T18:44:07.530" v="5904" actId="47"/>
        <pc:sldMkLst>
          <pc:docMk/>
          <pc:sldMk cId="2128609715" sldId="1064"/>
        </pc:sldMkLst>
        <pc:spChg chg="mod">
          <ac:chgData name="Alfred Asterjadhi" userId="39de57b9-85c0-4fd1-aaac-8ca2b6560ad0" providerId="ADAL" clId="{570731C7-F871-42F1-9270-11458313F9A9}" dt="2023-05-12T16:15:41.978" v="5749" actId="313"/>
          <ac:spMkLst>
            <pc:docMk/>
            <pc:sldMk cId="2128609715" sldId="1064"/>
            <ac:spMk id="3" creationId="{997437CB-59FD-B0F2-B0F1-B89B4F11F409}"/>
          </ac:spMkLst>
        </pc:spChg>
        <pc:spChg chg="mod">
          <ac:chgData name="Alfred Asterjadhi" userId="39de57b9-85c0-4fd1-aaac-8ca2b6560ad0" providerId="ADAL" clId="{570731C7-F871-42F1-9270-11458313F9A9}" dt="2023-04-20T18:41:05.607" v="4568"/>
          <ac:spMkLst>
            <pc:docMk/>
            <pc:sldMk cId="2128609715" sldId="1064"/>
            <ac:spMk id="6" creationId="{BB0B70ED-E529-5A4D-3AE0-7B7B45F668A1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8:07.634" v="7127"/>
        <pc:sldMkLst>
          <pc:docMk/>
          <pc:sldMk cId="797791418" sldId="1065"/>
        </pc:sldMkLst>
        <pc:spChg chg="mod">
          <ac:chgData name="Alfred Asterjadhi" userId="39de57b9-85c0-4fd1-aaac-8ca2b6560ad0" providerId="ADAL" clId="{570731C7-F871-42F1-9270-11458313F9A9}" dt="2023-04-19T16:55:31.506" v="4315" actId="20577"/>
          <ac:spMkLst>
            <pc:docMk/>
            <pc:sldMk cId="797791418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8:07.634" v="7127"/>
          <ac:spMkLst>
            <pc:docMk/>
            <pc:sldMk cId="797791418" sldId="106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9.604" v="4564"/>
          <ac:spMkLst>
            <pc:docMk/>
            <pc:sldMk cId="797791418" sldId="1065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035851474" sldId="1065"/>
        </pc:sldMkLst>
      </pc:sldChg>
      <pc:sldChg chg="modSp add mod">
        <pc:chgData name="Alfred Asterjadhi" userId="39de57b9-85c0-4fd1-aaac-8ca2b6560ad0" providerId="ADAL" clId="{570731C7-F871-42F1-9270-11458313F9A9}" dt="2023-05-16T18:41:16.167" v="7175"/>
        <pc:sldMkLst>
          <pc:docMk/>
          <pc:sldMk cId="754044760" sldId="1066"/>
        </pc:sldMkLst>
        <pc:spChg chg="mod">
          <ac:chgData name="Alfred Asterjadhi" userId="39de57b9-85c0-4fd1-aaac-8ca2b6560ad0" providerId="ADAL" clId="{570731C7-F871-42F1-9270-11458313F9A9}" dt="2023-05-16T18:38:16.801" v="7128" actId="20577"/>
          <ac:spMkLst>
            <pc:docMk/>
            <pc:sldMk cId="754044760" sldId="106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1:16.167" v="7175"/>
          <ac:spMkLst>
            <pc:docMk/>
            <pc:sldMk cId="754044760" sldId="1066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1:03.535" v="4567"/>
          <ac:spMkLst>
            <pc:docMk/>
            <pc:sldMk cId="754044760" sldId="106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2:23.759" v="7215"/>
        <pc:sldMkLst>
          <pc:docMk/>
          <pc:sldMk cId="23668007" sldId="1067"/>
        </pc:sldMkLst>
        <pc:spChg chg="mod">
          <ac:chgData name="Alfred Asterjadhi" userId="39de57b9-85c0-4fd1-aaac-8ca2b6560ad0" providerId="ADAL" clId="{570731C7-F871-42F1-9270-11458313F9A9}" dt="2023-05-16T18:38:18.887" v="7129" actId="20577"/>
          <ac:spMkLst>
            <pc:docMk/>
            <pc:sldMk cId="23668007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2:23.759" v="7215"/>
          <ac:spMkLst>
            <pc:docMk/>
            <pc:sldMk cId="23668007" sldId="106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5-15T13:53:13.865" v="6411"/>
          <ac:spMkLst>
            <pc:docMk/>
            <pc:sldMk cId="23668007" sldId="1067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768358925" sldId="106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1358229" sldId="1068"/>
        </pc:sldMkLst>
      </pc:sldChg>
      <pc:sldChg chg="modSp add mod">
        <pc:chgData name="Alfred Asterjadhi" userId="39de57b9-85c0-4fd1-aaac-8ca2b6560ad0" providerId="ADAL" clId="{570731C7-F871-42F1-9270-11458313F9A9}" dt="2023-05-16T18:43:54.526" v="7250"/>
        <pc:sldMkLst>
          <pc:docMk/>
          <pc:sldMk cId="3317020920" sldId="1068"/>
        </pc:sldMkLst>
        <pc:spChg chg="mod">
          <ac:chgData name="Alfred Asterjadhi" userId="39de57b9-85c0-4fd1-aaac-8ca2b6560ad0" providerId="ADAL" clId="{570731C7-F871-42F1-9270-11458313F9A9}" dt="2023-05-16T18:38:20.410" v="7130" actId="20577"/>
          <ac:spMkLst>
            <pc:docMk/>
            <pc:sldMk cId="3317020920" sldId="106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3:54.526" v="7250"/>
          <ac:spMkLst>
            <pc:docMk/>
            <pc:sldMk cId="3317020920" sldId="1068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98538793" sldId="1069"/>
        </pc:sldMkLst>
      </pc:sldChg>
      <pc:sldChg chg="modSp add mod">
        <pc:chgData name="Alfred Asterjadhi" userId="39de57b9-85c0-4fd1-aaac-8ca2b6560ad0" providerId="ADAL" clId="{570731C7-F871-42F1-9270-11458313F9A9}" dt="2023-05-16T18:45:18.287" v="7291"/>
        <pc:sldMkLst>
          <pc:docMk/>
          <pc:sldMk cId="3588141846" sldId="1069"/>
        </pc:sldMkLst>
        <pc:spChg chg="mod">
          <ac:chgData name="Alfred Asterjadhi" userId="39de57b9-85c0-4fd1-aaac-8ca2b6560ad0" providerId="ADAL" clId="{570731C7-F871-42F1-9270-11458313F9A9}" dt="2023-05-16T18:38:22.617" v="7131" actId="20577"/>
          <ac:spMkLst>
            <pc:docMk/>
            <pc:sldMk cId="3588141846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5:18.287" v="7291"/>
          <ac:spMkLst>
            <pc:docMk/>
            <pc:sldMk cId="3588141846" sldId="106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6:26.617" v="7329"/>
        <pc:sldMkLst>
          <pc:docMk/>
          <pc:sldMk cId="2631264902" sldId="1070"/>
        </pc:sldMkLst>
        <pc:spChg chg="mod">
          <ac:chgData name="Alfred Asterjadhi" userId="39de57b9-85c0-4fd1-aaac-8ca2b6560ad0" providerId="ADAL" clId="{570731C7-F871-42F1-9270-11458313F9A9}" dt="2023-05-16T18:38:24.947" v="7132" actId="20577"/>
          <ac:spMkLst>
            <pc:docMk/>
            <pc:sldMk cId="2631264902" sldId="107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6:26.617" v="7329"/>
          <ac:spMkLst>
            <pc:docMk/>
            <pc:sldMk cId="2631264902" sldId="1070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993355748" sldId="1070"/>
        </pc:sldMkLst>
      </pc:sldChg>
      <pc:sldChg chg="modSp add mod">
        <pc:chgData name="Alfred Asterjadhi" userId="39de57b9-85c0-4fd1-aaac-8ca2b6560ad0" providerId="ADAL" clId="{570731C7-F871-42F1-9270-11458313F9A9}" dt="2023-05-16T18:53:52.648" v="7367"/>
        <pc:sldMkLst>
          <pc:docMk/>
          <pc:sldMk cId="2647429456" sldId="1071"/>
        </pc:sldMkLst>
        <pc:spChg chg="mod">
          <ac:chgData name="Alfred Asterjadhi" userId="39de57b9-85c0-4fd1-aaac-8ca2b6560ad0" providerId="ADAL" clId="{570731C7-F871-42F1-9270-11458313F9A9}" dt="2023-05-16T18:38:27.762" v="7134" actId="20577"/>
          <ac:spMkLst>
            <pc:docMk/>
            <pc:sldMk cId="2647429456" sldId="107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3:52.648" v="7367"/>
          <ac:spMkLst>
            <pc:docMk/>
            <pc:sldMk cId="2647429456" sldId="107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54:53.160" v="7396"/>
        <pc:sldMkLst>
          <pc:docMk/>
          <pc:sldMk cId="741814720" sldId="1072"/>
        </pc:sldMkLst>
        <pc:spChg chg="mod">
          <ac:chgData name="Alfred Asterjadhi" userId="39de57b9-85c0-4fd1-aaac-8ca2b6560ad0" providerId="ADAL" clId="{570731C7-F871-42F1-9270-11458313F9A9}" dt="2023-05-16T18:38:29.689" v="7135" actId="20577"/>
          <ac:spMkLst>
            <pc:docMk/>
            <pc:sldMk cId="741814720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4:53.160" v="7396"/>
          <ac:spMkLst>
            <pc:docMk/>
            <pc:sldMk cId="741814720" sldId="1072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075005348" sldId="1072"/>
        </pc:sldMkLst>
      </pc:sldChg>
      <pc:sldChg chg="modSp add mod">
        <pc:chgData name="Alfred Asterjadhi" userId="39de57b9-85c0-4fd1-aaac-8ca2b6560ad0" providerId="ADAL" clId="{570731C7-F871-42F1-9270-11458313F9A9}" dt="2023-05-16T18:57:02.849" v="7426" actId="20577"/>
        <pc:sldMkLst>
          <pc:docMk/>
          <pc:sldMk cId="99624319" sldId="1073"/>
        </pc:sldMkLst>
        <pc:spChg chg="mod">
          <ac:chgData name="Alfred Asterjadhi" userId="39de57b9-85c0-4fd1-aaac-8ca2b6560ad0" providerId="ADAL" clId="{570731C7-F871-42F1-9270-11458313F9A9}" dt="2023-05-16T18:38:31.955" v="7137" actId="6549"/>
          <ac:spMkLst>
            <pc:docMk/>
            <pc:sldMk cId="99624319" sldId="107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7:02.849" v="7426" actId="20577"/>
          <ac:spMkLst>
            <pc:docMk/>
            <pc:sldMk cId="99624319" sldId="1073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142777201" sldId="1073"/>
        </pc:sldMkLst>
      </pc:sldChg>
      <pc:sldChg chg="modSp add mod">
        <pc:chgData name="Alfred Asterjadhi" userId="39de57b9-85c0-4fd1-aaac-8ca2b6560ad0" providerId="ADAL" clId="{570731C7-F871-42F1-9270-11458313F9A9}" dt="2023-05-16T18:58:15.372" v="7459"/>
        <pc:sldMkLst>
          <pc:docMk/>
          <pc:sldMk cId="472554864" sldId="1074"/>
        </pc:sldMkLst>
        <pc:spChg chg="mod">
          <ac:chgData name="Alfred Asterjadhi" userId="39de57b9-85c0-4fd1-aaac-8ca2b6560ad0" providerId="ADAL" clId="{570731C7-F871-42F1-9270-11458313F9A9}" dt="2023-05-16T18:38:33.780" v="7138" actId="20577"/>
          <ac:spMkLst>
            <pc:docMk/>
            <pc:sldMk cId="472554864" sldId="107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8:15.372" v="7459"/>
          <ac:spMkLst>
            <pc:docMk/>
            <pc:sldMk cId="472554864" sldId="1074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912126722" sldId="1075"/>
        </pc:sldMkLst>
      </pc:sldChg>
      <pc:sldChg chg="modSp add mod">
        <pc:chgData name="Alfred Asterjadhi" userId="39de57b9-85c0-4fd1-aaac-8ca2b6560ad0" providerId="ADAL" clId="{570731C7-F871-42F1-9270-11458313F9A9}" dt="2023-05-16T18:59:33.933" v="7488" actId="6549"/>
        <pc:sldMkLst>
          <pc:docMk/>
          <pc:sldMk cId="2355932674" sldId="1075"/>
        </pc:sldMkLst>
        <pc:spChg chg="mod">
          <ac:chgData name="Alfred Asterjadhi" userId="39de57b9-85c0-4fd1-aaac-8ca2b6560ad0" providerId="ADAL" clId="{570731C7-F871-42F1-9270-11458313F9A9}" dt="2023-05-16T18:38:35.374" v="7139" actId="20577"/>
          <ac:spMkLst>
            <pc:docMk/>
            <pc:sldMk cId="2355932674" sldId="107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9:33.933" v="7488" actId="6549"/>
          <ac:spMkLst>
            <pc:docMk/>
            <pc:sldMk cId="2355932674" sldId="107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1:02.832" v="7528" actId="6549"/>
        <pc:sldMkLst>
          <pc:docMk/>
          <pc:sldMk cId="2773944025" sldId="1076"/>
        </pc:sldMkLst>
        <pc:spChg chg="mod">
          <ac:chgData name="Alfred Asterjadhi" userId="39de57b9-85c0-4fd1-aaac-8ca2b6560ad0" providerId="ADAL" clId="{570731C7-F871-42F1-9270-11458313F9A9}" dt="2023-05-16T18:38:37.197" v="7140" actId="20577"/>
          <ac:spMkLst>
            <pc:docMk/>
            <pc:sldMk cId="2773944025" sldId="107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9:01:02.832" v="7528" actId="6549"/>
          <ac:spMkLst>
            <pc:docMk/>
            <pc:sldMk cId="2773944025" sldId="1076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4241131908" sldId="1076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596436368" sldId="1077"/>
        </pc:sldMkLst>
      </pc:sldChg>
      <pc:sldChg chg="modSp add mod">
        <pc:chgData name="Alfred Asterjadhi" userId="39de57b9-85c0-4fd1-aaac-8ca2b6560ad0" providerId="ADAL" clId="{570731C7-F871-42F1-9270-11458313F9A9}" dt="2023-05-16T18:35:49.993" v="7076"/>
        <pc:sldMkLst>
          <pc:docMk/>
          <pc:sldMk cId="993661469" sldId="1077"/>
        </pc:sldMkLst>
        <pc:spChg chg="mod">
          <ac:chgData name="Alfred Asterjadhi" userId="39de57b9-85c0-4fd1-aaac-8ca2b6560ad0" providerId="ADAL" clId="{570731C7-F871-42F1-9270-11458313F9A9}" dt="2023-05-16T18:35:49.993" v="7076"/>
          <ac:spMkLst>
            <pc:docMk/>
            <pc:sldMk cId="993661469" sldId="107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4:14.883" v="7609" actId="20577"/>
        <pc:sldMkLst>
          <pc:docMk/>
          <pc:sldMk cId="2714827622" sldId="1078"/>
        </pc:sldMkLst>
        <pc:spChg chg="mod">
          <ac:chgData name="Alfred Asterjadhi" userId="39de57b9-85c0-4fd1-aaac-8ca2b6560ad0" providerId="ADAL" clId="{570731C7-F871-42F1-9270-11458313F9A9}" dt="2023-05-16T19:04:14.883" v="7609" actId="20577"/>
          <ac:spMkLst>
            <pc:docMk/>
            <pc:sldMk cId="2714827622" sldId="1078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5-15T13:51:35.063" v="6408"/>
          <ac:spMkLst>
            <pc:docMk/>
            <pc:sldMk cId="2714827622" sldId="1078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7455073" sldId="1078"/>
        </pc:sldMkLst>
      </pc:sldChg>
      <pc:sldChg chg="modSp add del mod">
        <pc:chgData name="Alfred Asterjadhi" userId="39de57b9-85c0-4fd1-aaac-8ca2b6560ad0" providerId="ADAL" clId="{570731C7-F871-42F1-9270-11458313F9A9}" dt="2023-05-15T12:52:13.298" v="6377" actId="2696"/>
        <pc:sldMkLst>
          <pc:docMk/>
          <pc:sldMk cId="3763271081" sldId="1078"/>
        </pc:sldMkLst>
        <pc:spChg chg="mod">
          <ac:chgData name="Alfred Asterjadhi" userId="39de57b9-85c0-4fd1-aaac-8ca2b6560ad0" providerId="ADAL" clId="{570731C7-F871-42F1-9270-11458313F9A9}" dt="2023-05-15T12:52:08.513" v="6376" actId="20577"/>
          <ac:spMkLst>
            <pc:docMk/>
            <pc:sldMk cId="3763271081" sldId="1078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5-15T12:52:03.238" v="6370" actId="20577"/>
          <ac:spMkLst>
            <pc:docMk/>
            <pc:sldMk cId="3763271081" sldId="1078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5-16T20:20:19.724" v="7866" actId="20577"/>
        <pc:sldMkLst>
          <pc:docMk/>
          <pc:sldMk cId="2369774582" sldId="1079"/>
        </pc:sldMkLst>
        <pc:spChg chg="mod">
          <ac:chgData name="Alfred Asterjadhi" userId="39de57b9-85c0-4fd1-aaac-8ca2b6560ad0" providerId="ADAL" clId="{570731C7-F871-42F1-9270-11458313F9A9}" dt="2023-05-15T21:40:53.818" v="6417" actId="20577"/>
          <ac:spMkLst>
            <pc:docMk/>
            <pc:sldMk cId="2369774582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20:20:19.724" v="7866" actId="20577"/>
          <ac:spMkLst>
            <pc:docMk/>
            <pc:sldMk cId="2369774582" sldId="1079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832033993" sldId="107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162282195" sldId="1080"/>
        </pc:sldMkLst>
      </pc:sldChg>
      <pc:sldChg chg="modSp add mod">
        <pc:chgData name="Alfred Asterjadhi" userId="39de57b9-85c0-4fd1-aaac-8ca2b6560ad0" providerId="ADAL" clId="{570731C7-F871-42F1-9270-11458313F9A9}" dt="2023-05-16T20:21:23.032" v="7870" actId="20577"/>
        <pc:sldMkLst>
          <pc:docMk/>
          <pc:sldMk cId="1570895884" sldId="1080"/>
        </pc:sldMkLst>
        <pc:spChg chg="mod">
          <ac:chgData name="Alfred Asterjadhi" userId="39de57b9-85c0-4fd1-aaac-8ca2b6560ad0" providerId="ADAL" clId="{570731C7-F871-42F1-9270-11458313F9A9}" dt="2023-05-15T21:46:48.899" v="6565" actId="20577"/>
          <ac:spMkLst>
            <pc:docMk/>
            <pc:sldMk cId="1570895884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20:21:23.032" v="7870" actId="20577"/>
          <ac:spMkLst>
            <pc:docMk/>
            <pc:sldMk cId="1570895884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5-16T20:21:46.866" v="7871" actId="47"/>
        <pc:sldMkLst>
          <pc:docMk/>
          <pc:sldMk cId="1704969984" sldId="1081"/>
        </pc:sldMkLst>
        <pc:spChg chg="mod">
          <ac:chgData name="Alfred Asterjadhi" userId="39de57b9-85c0-4fd1-aaac-8ca2b6560ad0" providerId="ADAL" clId="{570731C7-F871-42F1-9270-11458313F9A9}" dt="2023-05-15T21:47:34.459" v="6567" actId="20577"/>
          <ac:spMkLst>
            <pc:docMk/>
            <pc:sldMk cId="1704969984" sldId="108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5T21:48:35.722" v="6581" actId="20577"/>
          <ac:spMkLst>
            <pc:docMk/>
            <pc:sldMk cId="1704969984" sldId="108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20:21:50.222" v="7872" actId="20577"/>
        <pc:sldMkLst>
          <pc:docMk/>
          <pc:sldMk cId="857687262" sldId="1082"/>
        </pc:sldMkLst>
        <pc:spChg chg="mod">
          <ac:chgData name="Alfred Asterjadhi" userId="39de57b9-85c0-4fd1-aaac-8ca2b6560ad0" providerId="ADAL" clId="{570731C7-F871-42F1-9270-11458313F9A9}" dt="2023-05-16T20:21:50.222" v="7872" actId="20577"/>
          <ac:spMkLst>
            <pc:docMk/>
            <pc:sldMk cId="857687262" sldId="108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6:23:34.443" v="7044" actId="114"/>
          <ac:spMkLst>
            <pc:docMk/>
            <pc:sldMk cId="857687262" sldId="108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7T12:58:09.873" v="8089" actId="207"/>
        <pc:sldMkLst>
          <pc:docMk/>
          <pc:sldMk cId="1019708370" sldId="1083"/>
        </pc:sldMkLst>
        <pc:spChg chg="mod">
          <ac:chgData name="Alfred Asterjadhi" userId="39de57b9-85c0-4fd1-aaac-8ca2b6560ad0" providerId="ADAL" clId="{570731C7-F871-42F1-9270-11458313F9A9}" dt="2023-05-16T20:21:53.402" v="7873" actId="20577"/>
          <ac:spMkLst>
            <pc:docMk/>
            <pc:sldMk cId="1019708370" sldId="108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7T12:58:09.873" v="8089" actId="207"/>
          <ac:spMkLst>
            <pc:docMk/>
            <pc:sldMk cId="1019708370" sldId="1083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570731C7-F871-42F1-9270-11458313F9A9}" dt="2023-05-16T20:15:11.839" v="7717" actId="13926"/>
        <pc:sldMkLst>
          <pc:docMk/>
          <pc:sldMk cId="3842452827" sldId="1084"/>
        </pc:sldMkLst>
        <pc:spChg chg="mod">
          <ac:chgData name="Alfred Asterjadhi" userId="39de57b9-85c0-4fd1-aaac-8ca2b6560ad0" providerId="ADAL" clId="{570731C7-F871-42F1-9270-11458313F9A9}" dt="2023-05-15T22:58:47.700" v="6760" actId="20577"/>
          <ac:spMkLst>
            <pc:docMk/>
            <pc:sldMk cId="3842452827" sldId="1084"/>
            <ac:spMk id="2" creationId="{75B7A9EB-5010-503F-2BFC-B2309D3EA4F0}"/>
          </ac:spMkLst>
        </pc:spChg>
        <pc:spChg chg="mod">
          <ac:chgData name="Alfred Asterjadhi" userId="39de57b9-85c0-4fd1-aaac-8ca2b6560ad0" providerId="ADAL" clId="{570731C7-F871-42F1-9270-11458313F9A9}" dt="2023-05-16T20:15:11.839" v="7717" actId="13926"/>
          <ac:spMkLst>
            <pc:docMk/>
            <pc:sldMk cId="3842452827" sldId="1084"/>
            <ac:spMk id="3" creationId="{85DECF4E-9B90-90A4-D0F5-A3CD3DCD3003}"/>
          </ac:spMkLst>
        </pc:spChg>
      </pc:sldChg>
      <pc:sldChg chg="modSp add mod">
        <pc:chgData name="Alfred Asterjadhi" userId="39de57b9-85c0-4fd1-aaac-8ca2b6560ad0" providerId="ADAL" clId="{570731C7-F871-42F1-9270-11458313F9A9}" dt="2023-05-17T12:47:22.721" v="8004" actId="20577"/>
        <pc:sldMkLst>
          <pc:docMk/>
          <pc:sldMk cId="2168269118" sldId="1085"/>
        </pc:sldMkLst>
        <pc:spChg chg="mod">
          <ac:chgData name="Alfred Asterjadhi" userId="39de57b9-85c0-4fd1-aaac-8ca2b6560ad0" providerId="ADAL" clId="{570731C7-F871-42F1-9270-11458313F9A9}" dt="2023-05-16T20:21:57.109" v="7875" actId="20577"/>
          <ac:spMkLst>
            <pc:docMk/>
            <pc:sldMk cId="2168269118" sldId="108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7T12:47:22.721" v="8004" actId="20577"/>
          <ac:spMkLst>
            <pc:docMk/>
            <pc:sldMk cId="2168269118" sldId="108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20:30:22.741" v="7896" actId="20577"/>
        <pc:sldMkLst>
          <pc:docMk/>
          <pc:sldMk cId="3245740900" sldId="1086"/>
        </pc:sldMkLst>
        <pc:spChg chg="mod">
          <ac:chgData name="Alfred Asterjadhi" userId="39de57b9-85c0-4fd1-aaac-8ca2b6560ad0" providerId="ADAL" clId="{570731C7-F871-42F1-9270-11458313F9A9}" dt="2023-05-16T20:30:22.741" v="7896" actId="20577"/>
          <ac:spMkLst>
            <pc:docMk/>
            <pc:sldMk cId="3245740900" sldId="1086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5-17T12:50:01.299" v="8038" actId="20577"/>
        <pc:sldMkLst>
          <pc:docMk/>
          <pc:sldMk cId="3511301959" sldId="1087"/>
        </pc:sldMkLst>
        <pc:spChg chg="mod">
          <ac:chgData name="Alfred Asterjadhi" userId="39de57b9-85c0-4fd1-aaac-8ca2b6560ad0" providerId="ADAL" clId="{570731C7-F871-42F1-9270-11458313F9A9}" dt="2023-05-17T12:12:15.451" v="7899" actId="20577"/>
          <ac:spMkLst>
            <pc:docMk/>
            <pc:sldMk cId="3511301959" sldId="108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7T12:50:01.299" v="8038" actId="20577"/>
          <ac:spMkLst>
            <pc:docMk/>
            <pc:sldMk cId="3511301959" sldId="1087"/>
            <ac:spMk id="3" creationId="{93EB16D6-11CB-4092-9D44-C889CC5233EA}"/>
          </ac:spMkLst>
        </pc:spChg>
      </pc:sldChg>
      <pc:sldMasterChg chg="modSp mod modSldLayout">
        <pc:chgData name="Alfred Asterjadhi" userId="39de57b9-85c0-4fd1-aaac-8ca2b6560ad0" providerId="ADAL" clId="{570731C7-F871-42F1-9270-11458313F9A9}" dt="2023-05-17T17:09:38.611" v="809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70731C7-F871-42F1-9270-11458313F9A9}" dt="2023-05-17T17:09:38.611" v="8091" actId="6549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14.207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570731C7-F871-42F1-9270-11458313F9A9}" dt="2023-03-14T13:26:46.023" v="9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570731C7-F871-42F1-9270-11458313F9A9}" dt="2023-03-14T13:26:46.023" v="9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1.046" v="87" actId="20577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570731C7-F871-42F1-9270-11458313F9A9}" dt="2023-03-14T13:26:41.046" v="87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8.354" v="91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570731C7-F871-42F1-9270-11458313F9A9}" dt="2023-03-14T13:26:48.354" v="9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0.751" v="9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570731C7-F871-42F1-9270-11458313F9A9}" dt="2023-03-14T13:26:50.751" v="9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4.448" v="9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570731C7-F871-42F1-9270-11458313F9A9}" dt="2023-03-14T13:26:54.448" v="9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802.11-23/442r9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65-00-00be-lb271-crs-on-9-4-1-70.docx" TargetMode="External"/><Relationship Id="rId2" Type="http://schemas.openxmlformats.org/officeDocument/2006/relationships/hyperlink" Target="https://mentor.ieee.org/802.11/dcn/23/11-23-0400-02-00be-lb271-cr-for-9-3-1-22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37-02-00be-lb271-cr-cl9-emlsr.docx" TargetMode="External"/><Relationship Id="rId4" Type="http://schemas.openxmlformats.org/officeDocument/2006/relationships/hyperlink" Target="https://mentor.ieee.org/802.11/dcn/23/11-23-0367-01-00be-lb271-crs-on-9-4-1-71.docx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4-02-00be-crs-for-11be-d3-0-probe-request-mle-cids.docx" TargetMode="External"/><Relationship Id="rId3" Type="http://schemas.openxmlformats.org/officeDocument/2006/relationships/hyperlink" Target="https://mentor.ieee.org/802.11/dcn/23/11-23-0335-02-00be-cr-for-4-5-3-and-11-3.docx" TargetMode="External"/><Relationship Id="rId7" Type="http://schemas.openxmlformats.org/officeDocument/2006/relationships/hyperlink" Target="https://mentor.ieee.org/802.11/dcn/23/11-23-0343-01-00be-crs-for-11be-d3-0-miscel-mac-cids.docx" TargetMode="External"/><Relationship Id="rId2" Type="http://schemas.openxmlformats.org/officeDocument/2006/relationships/hyperlink" Target="https://mentor.ieee.org/802.11/dcn/23/11-23-0323-03-00be-cr-for-35-3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8-01-00be-cr-for-35-3-16-1.docx" TargetMode="External"/><Relationship Id="rId5" Type="http://schemas.openxmlformats.org/officeDocument/2006/relationships/hyperlink" Target="https://mentor.ieee.org/802.11/dcn/23/11-23-0354-01-00be-cr-for-some-clauses-in-9-4.docx" TargetMode="External"/><Relationship Id="rId4" Type="http://schemas.openxmlformats.org/officeDocument/2006/relationships/hyperlink" Target="https://mentor.ieee.org/802.11/dcn/23/11-23-0301-04-00be-lb271-cr-for-35-3-8-part-1.docx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46-01-00be-lb271-comment-resolution-on-u-sig-part-3.docx" TargetMode="External"/><Relationship Id="rId13" Type="http://schemas.openxmlformats.org/officeDocument/2006/relationships/hyperlink" Target="https://mentor.ieee.org/802.11/dcn/23/11-23-0472-01-00be-lb271-cr-for-36-3-13-data-field.docx" TargetMode="External"/><Relationship Id="rId3" Type="http://schemas.openxmlformats.org/officeDocument/2006/relationships/hyperlink" Target="https://mentor.ieee.org/802.11/dcn/23/11-23-0369-00-00be-lb271-cr-for-36-3-16-transmit-requirements.docx" TargetMode="External"/><Relationship Id="rId7" Type="http://schemas.openxmlformats.org/officeDocument/2006/relationships/hyperlink" Target="https://mentor.ieee.org/802.11/dcn/23/11-23-0359-01-00be-lb271-cr-on-36-3-12-10.docx" TargetMode="External"/><Relationship Id="rId12" Type="http://schemas.openxmlformats.org/officeDocument/2006/relationships/hyperlink" Target="https://mentor.ieee.org/802.11/dcn/23/11-23-0434-01-00be-lb271-cr-for-p802-11be-d3-0-section-36-3-12-11.doc" TargetMode="External"/><Relationship Id="rId2" Type="http://schemas.openxmlformats.org/officeDocument/2006/relationships/hyperlink" Target="https://mentor.ieee.org/802.11/dcn/23/11-23-0347-00-00be-lb271-comment-resolution-for-cid-1663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27-00-00be-11be-lb271-cr-for-clause-36-3-13-3-coding.docx" TargetMode="External"/><Relationship Id="rId11" Type="http://schemas.openxmlformats.org/officeDocument/2006/relationships/hyperlink" Target="https://mentor.ieee.org/802.11/dcn/23/11-23-0451-02-00be-lb271-comment-resolution-on-36-1-1-eht-phy-introduction-section-2.docx" TargetMode="External"/><Relationship Id="rId5" Type="http://schemas.openxmlformats.org/officeDocument/2006/relationships/hyperlink" Target="https://mentor.ieee.org/802.11/dcn/23/11-23-0422-00-00be-11be-lb271-cr-for-clause-36-3-11-mathematical-description-of-signals.docx" TargetMode="External"/><Relationship Id="rId10" Type="http://schemas.openxmlformats.org/officeDocument/2006/relationships/hyperlink" Target="https://mentor.ieee.org/802.11/dcn/23/11-23-0429-02-00be-lb271-comment-resolution-on-36-1-1-eht-phy-introduction-section.docx" TargetMode="External"/><Relationship Id="rId4" Type="http://schemas.openxmlformats.org/officeDocument/2006/relationships/hyperlink" Target="https://mentor.ieee.org/802.11/dcn/23/11-23-0396-01-00be-phy-comment-resolution-for-mu-mimo.docx" TargetMode="External"/><Relationship Id="rId9" Type="http://schemas.openxmlformats.org/officeDocument/2006/relationships/hyperlink" Target="https://mentor.ieee.org/802.11/dcn/23/11-23-0346-02-00be-lb271-comment-resolution-for-cid-15071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51-01-00be-lb271-cr-editorials-for-clause-35-3-7-3.docx" TargetMode="External"/><Relationship Id="rId7" Type="http://schemas.openxmlformats.org/officeDocument/2006/relationships/hyperlink" Target="https://mentor.ieee.org/802.11/dcn/23/11-23-0360-02-00be-lb271-cr-for-ml-reconfiguration-35-3-6-part-1.docx" TargetMode="External"/><Relationship Id="rId2" Type="http://schemas.openxmlformats.org/officeDocument/2006/relationships/hyperlink" Target="https://mentor.ieee.org/802.11/dcn/23/11-23-0358-02-00be-lb271-cr-for-basic-multi-link-element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71-01-00be-lb271-cr-for-9-4-2-312-2-3-mld-capabilities-and-operation-subfield.docx" TargetMode="External"/><Relationship Id="rId5" Type="http://schemas.openxmlformats.org/officeDocument/2006/relationships/hyperlink" Target="https://mentor.ieee.org/802.11/dcn/23/11-23-0377-02-00be-lb271-cr-for-some-cids-in-35-3-12-4.docx" TargetMode="External"/><Relationship Id="rId4" Type="http://schemas.openxmlformats.org/officeDocument/2006/relationships/hyperlink" Target="https://mentor.ieee.org/802.11/dcn/23/11-23-0372-01-00be-lb271-cr-for-txs-txop-retrun.doc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96-03-00be-lb271-cids-assigned-to-abhi-part-1.docx" TargetMode="External"/><Relationship Id="rId2" Type="http://schemas.openxmlformats.org/officeDocument/2006/relationships/hyperlink" Target="https://mentor.ieee.org/802.11/dcn/23/11-23-0303-04-00be-lb271-cr-for-35-3-12-part-1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76-03-00be-lb271-cr-for-ul-mu-operation.docx" TargetMode="External"/><Relationship Id="rId3" Type="http://schemas.openxmlformats.org/officeDocument/2006/relationships/hyperlink" Target="https://mentor.ieee.org/802.11/dcn/23/11-23-0289-03-00be-cr-for-editorial-cids.docx" TargetMode="External"/><Relationship Id="rId7" Type="http://schemas.openxmlformats.org/officeDocument/2006/relationships/hyperlink" Target="https://mentor.ieee.org/802.11/dcn/23/11-23-0364-02-00be-lb271-cr-for-r-twt-part-1.docx" TargetMode="External"/><Relationship Id="rId2" Type="http://schemas.openxmlformats.org/officeDocument/2006/relationships/hyperlink" Target="https://mentor.ieee.org/802.11/dcn/23/11-23-0299-01-00be-cr-for-om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2-01-00be-cr-for-lb271-cids-part1.docx" TargetMode="External"/><Relationship Id="rId5" Type="http://schemas.openxmlformats.org/officeDocument/2006/relationships/hyperlink" Target="https://mentor.ieee.org/802.11/dcn/23/11-23-0361-03-00be-lb271-cr-for-reconfiguration-ml-element-part-1.docx" TargetMode="External"/><Relationship Id="rId4" Type="http://schemas.openxmlformats.org/officeDocument/2006/relationships/hyperlink" Target="https://mentor.ieee.org/802.11/dcn/23/11-23-0337-04-00be-lb271-cr-cl9-emlsr.doc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85-02-00be-lb271-cr-for-subclause-3-2-and-10-8.docx" TargetMode="External"/><Relationship Id="rId3" Type="http://schemas.openxmlformats.org/officeDocument/2006/relationships/hyperlink" Target="https://mentor.ieee.org/802.11/dcn/23/11-23-0301-05-00be-lb271-cr-for-35-3-8-part-1.docx" TargetMode="External"/><Relationship Id="rId7" Type="http://schemas.openxmlformats.org/officeDocument/2006/relationships/hyperlink" Target="https://mentor.ieee.org/802.11/dcn/23/11-23-0368-02-00be-lb271-cr-for-35-3-4-3.docx" TargetMode="External"/><Relationship Id="rId2" Type="http://schemas.openxmlformats.org/officeDocument/2006/relationships/hyperlink" Target="https://mentor.ieee.org/802.11/dcn/23/11-23-0374-04-00be-lb271-cr-for-non-ht-320mhz-bw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0-02-00be-lb271-cr-cl35-emlsr.docx" TargetMode="External"/><Relationship Id="rId5" Type="http://schemas.openxmlformats.org/officeDocument/2006/relationships/hyperlink" Target="https://mentor.ieee.org/802.11/dcn/23/11-23-0296-04-00be-lb271-cids-assigned-to-abhi-part-1.docx" TargetMode="External"/><Relationship Id="rId4" Type="http://schemas.openxmlformats.org/officeDocument/2006/relationships/hyperlink" Target="https://mentor.ieee.org/802.11/dcn/23/11-23-0303-05-00be-lb271-cr-for-35-3-12-part-1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6-01-00be-lb271-cr-for-cids-with-tag-e.docx" TargetMode="External"/><Relationship Id="rId2" Type="http://schemas.openxmlformats.org/officeDocument/2006/relationships/hyperlink" Target="https://mentor.ieee.org/802.11/dcn/23/11-23-0360-03-00be-lb271-cr-for-ml-reconfiguration-35-3-6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03-01-00be-lb271-cr-for-cids-in-35-3-4-1.docx" TargetMode="External"/><Relationship Id="rId5" Type="http://schemas.openxmlformats.org/officeDocument/2006/relationships/hyperlink" Target="https://mentor.ieee.org/802.11/dcn/23/11-23-0404-01-00be-lb271-cr-for-cids-in-35-3-4-2.docx" TargetMode="External"/><Relationship Id="rId4" Type="http://schemas.openxmlformats.org/officeDocument/2006/relationships/hyperlink" Target="https://mentor.ieee.org/802.11/dcn/23/11-23-0394-01-00be-lb271-crs-for-r-twt-35-8-2-and-35-8-2-1.docx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57-02-00be-lb271-cr-for-9-2-4-7-1-trs-control-field.docx" TargetMode="External"/><Relationship Id="rId3" Type="http://schemas.openxmlformats.org/officeDocument/2006/relationships/hyperlink" Target="https://mentor.ieee.org/802.11/dcn/23/11-23-0308-01-00be-lb271-cr-35-4-2.docx" TargetMode="External"/><Relationship Id="rId7" Type="http://schemas.openxmlformats.org/officeDocument/2006/relationships/hyperlink" Target="https://mentor.ieee.org/802.11/dcn/23/11-23-0323-05-00be-cr-for-35-3-5.docx" TargetMode="External"/><Relationship Id="rId12" Type="http://schemas.openxmlformats.org/officeDocument/2006/relationships/hyperlink" Target="https://mentor.ieee.org/802.11/dcn/23/11-23-0340-05-00be-lb271-cr-cl35-emlsr.docx" TargetMode="External"/><Relationship Id="rId2" Type="http://schemas.openxmlformats.org/officeDocument/2006/relationships/hyperlink" Target="https://mentor.ieee.org/802.11/dcn/23/11-23-0501-03-00be-lb271-cr-for-35-3-7-1-7-part-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5-04-00be-cr-for-4-5-3-and-11-3.docx" TargetMode="External"/><Relationship Id="rId11" Type="http://schemas.openxmlformats.org/officeDocument/2006/relationships/hyperlink" Target="https://mentor.ieee.org/802.11/dcn/23/11-23-0545-00-00be-lb271-clause-6-and-clause-10-resolutions.docx" TargetMode="External"/><Relationship Id="rId5" Type="http://schemas.openxmlformats.org/officeDocument/2006/relationships/hyperlink" Target="https://mentor.ieee.org/802.11/dcn/23/11-23-0443-01-00be-lb271-cr-for-35-5-2-3-3.docx" TargetMode="External"/><Relationship Id="rId10" Type="http://schemas.openxmlformats.org/officeDocument/2006/relationships/hyperlink" Target="https://mentor.ieee.org/802.11/dcn/23/11-23-0310-02-00be-lb271-cr-35-3-18-part-1.docx" TargetMode="External"/><Relationship Id="rId4" Type="http://schemas.openxmlformats.org/officeDocument/2006/relationships/hyperlink" Target="https://mentor.ieee.org/802.11/dcn/23/11-23-0363-02-00be-cr-for-lb271-cids-part2.docx" TargetMode="External"/><Relationship Id="rId9" Type="http://schemas.openxmlformats.org/officeDocument/2006/relationships/hyperlink" Target="https://mentor.ieee.org/802.11/dcn/23/11-23-0354-03-00be-cr-for-some-clauses-in-9-4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58-03-00be-lb-271-cr-for-35-7-1.docx" TargetMode="External"/><Relationship Id="rId7" Type="http://schemas.openxmlformats.org/officeDocument/2006/relationships/hyperlink" Target="https://mentor.ieee.org/802.11/dcn/23/11-23-0499-01-00be-lb271-cr-cl9-cl35-mlti-editorial.docx" TargetMode="External"/><Relationship Id="rId2" Type="http://schemas.openxmlformats.org/officeDocument/2006/relationships/hyperlink" Target="https://mentor.ieee.org/802.11/dcn/23/11-23-0516-02-00be-lb271-cr-for-9-3-1-22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0-02-00be-resolution-of-epcs-related-cids-in-clause-35-16-lb271.docx" TargetMode="External"/><Relationship Id="rId5" Type="http://schemas.openxmlformats.org/officeDocument/2006/relationships/hyperlink" Target="https://mentor.ieee.org/802.11/dcn/23/11-23-0329-01-00be-resolution-of-general-epcs-related-cids-lb271.docx" TargetMode="External"/><Relationship Id="rId4" Type="http://schemas.openxmlformats.org/officeDocument/2006/relationships/hyperlink" Target="https://mentor.ieee.org/802.11/dcn/23/11-23-0517-02-00be-lb271-cr-for-9-3-1-22-3.docx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7-01-00be-lb271-cr-for-subclause-35-3-12-6.docx" TargetMode="External"/><Relationship Id="rId2" Type="http://schemas.openxmlformats.org/officeDocument/2006/relationships/hyperlink" Target="https://mentor.ieee.org/802.11/dcn/23/11-23-0437-03-00be-lb271-cr-cl35-emlsr-part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46-05-00be-lb271-clause-35-3-16-8-3-resolutions.docx" TargetMode="External"/><Relationship Id="rId4" Type="http://schemas.openxmlformats.org/officeDocument/2006/relationships/hyperlink" Target="https://mentor.ieee.org/802.11/dcn/23/11-23-0504-01-00be-lb271-cr-cl35-mlti-part1.docx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29-03-00be-lb271-comment-resolution-on-36-1-1-eht-phy-introduction-section.doc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0-02-00be-mar-may-tgbe-teleconference-minutes.docx" TargetMode="External"/><Relationship Id="rId2" Type="http://schemas.openxmlformats.org/officeDocument/2006/relationships/hyperlink" Target="https://mentor.ieee.org/802.11/dcn/23/11-23-0413-00-00be-tgbe-march-2023-meeting-minutes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47-03-00be-cr-for-3-2-and-some-clauses-in-35.docx" TargetMode="External"/><Relationship Id="rId7" Type="http://schemas.openxmlformats.org/officeDocument/2006/relationships/hyperlink" Target="https://mentor.ieee.org/802.11/dcn/23/11-23-0590-03-00be-lb271-cr-for-cids-in-35-3-7-1-x.docx" TargetMode="External"/><Relationship Id="rId2" Type="http://schemas.openxmlformats.org/officeDocument/2006/relationships/hyperlink" Target="https://mentor.ieee.org/802.11/dcn/23/11-23-0541-04-00be-cr-for-35-3-1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590-02-00be-lb271-cr-for-cids-in-35-3-7-1-x.docx" TargetMode="External"/><Relationship Id="rId5" Type="http://schemas.openxmlformats.org/officeDocument/2006/relationships/hyperlink" Target="https://mentor.ieee.org/802.11/dcn/23/11-23-0588-02-00be-lb271-cr-for-cids-in-35-3-7-1-1.docx" TargetMode="External"/><Relationship Id="rId4" Type="http://schemas.openxmlformats.org/officeDocument/2006/relationships/hyperlink" Target="https://mentor.ieee.org/802.11/dcn/23/11-23-0552-03-00be-cr-for-some-clauses-in-10-and-11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66-02-00be-lb-271-cr-for-35-7-4-and-35-7-5.docx" TargetMode="External"/><Relationship Id="rId2" Type="http://schemas.openxmlformats.org/officeDocument/2006/relationships/hyperlink" Target="https://mentor.ieee.org/802.11/dcn/23/11-23-0603-01-00be-lb-271-cr-for-cid-1716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35-04-00be-lb271-cr-for-nominal-packet-padding-values.docx" TargetMode="External"/><Relationship Id="rId4" Type="http://schemas.openxmlformats.org/officeDocument/2006/relationships/hyperlink" Target="https://mentor.ieee.org/802.11/dcn/23/11-23-0639-02-00be-lb271-crs-for-35-7-2-part-1a.docx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93-02-00be-lb271-cr-for-clause-35-3-7-3-2-part-1.docx" TargetMode="External"/><Relationship Id="rId2" Type="http://schemas.openxmlformats.org/officeDocument/2006/relationships/hyperlink" Target="https://mentor.ieee.org/802.11/dcn/23/11-23-0513-01-00be-lb271-cr-for-subclause-35-3-4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79-03-00be-lb271-cr-for-subclause-35-3-16-8-3.docx" TargetMode="External"/><Relationship Id="rId4" Type="http://schemas.openxmlformats.org/officeDocument/2006/relationships/hyperlink" Target="https://mentor.ieee.org/802.11/dcn/23/11-23-0562-02-00be-lb271-cr-for-subclause-35-3-10.docx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13-03-00be-lb271-cr-for-subclause-36-3-20-transmit-specification.docx" TargetMode="External"/><Relationship Id="rId2" Type="http://schemas.openxmlformats.org/officeDocument/2006/relationships/hyperlink" Target="https://mentor.ieee.org/802.11/dcn/23/11-23-0507-00-00be-lb271-comment-resolution-on-u-sig-part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15-02-00be-lb271-cr-for-subclause-36-3-23-eht-receive-procedure.docx" TargetMode="External"/><Relationship Id="rId4" Type="http://schemas.openxmlformats.org/officeDocument/2006/relationships/hyperlink" Target="https://mentor.ieee.org/802.11/dcn/23/11-23-0614-00-00be-lb271-cr-for-subclause-36-3-21-receiver-specification.docx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04-03-00be-cr-for-tx-related-cids.docx" TargetMode="External"/><Relationship Id="rId2" Type="http://schemas.openxmlformats.org/officeDocument/2006/relationships/hyperlink" Target="https://mentor.ieee.org/802.11/dcn/23/11-23-0605-02-00be-cr-for-medium-sync-related-cid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0-01-00be-lb271-cids-assigned-to-abhi-part-2.docx" TargetMode="External"/><Relationship Id="rId4" Type="http://schemas.openxmlformats.org/officeDocument/2006/relationships/hyperlink" Target="https://mentor.ieee.org/802.11/dcn/23/11-23-0560-02-00be-lb271-cr-for-35-3-16-2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3-05-00be-lb271-cids-assigned-to-abhi-part-4.docx" TargetMode="External"/><Relationship Id="rId2" Type="http://schemas.openxmlformats.org/officeDocument/2006/relationships/hyperlink" Target="https://mentor.ieee.org/802.11/dcn/23/11-23-0547-04-00be-cr-for-3-2-and-some-clauses-in-3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03-01-00be-lb271-cr-for-subclauses-9-2-5-2-and-9-6-35-8.docx" TargetMode="External"/><Relationship Id="rId4" Type="http://schemas.openxmlformats.org/officeDocument/2006/relationships/hyperlink" Target="https://mentor.ieee.org/802.11/dcn/23/11-23-0709-01-00be-proposed-resolutions-to-11be-lb271-cids-on-emlsr-parameter-update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78-03-00be-cr-for-miscellaneous-cids.docx" TargetMode="External"/><Relationship Id="rId7" Type="http://schemas.openxmlformats.org/officeDocument/2006/relationships/hyperlink" Target="https://mentor.ieee.org/802.11/dcn/23/11-23-0696-02-00be-lb271-cr-for-tdls.docx" TargetMode="External"/><Relationship Id="rId2" Type="http://schemas.openxmlformats.org/officeDocument/2006/relationships/hyperlink" Target="https://mentor.ieee.org/802.11/dcn/23/11-23-0572-02-00be-lb271-cr-cl35-emlsr-part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00-00-00be-lb271-cr-for-35-2-3.docx" TargetMode="External"/><Relationship Id="rId5" Type="http://schemas.openxmlformats.org/officeDocument/2006/relationships/hyperlink" Target="https://mentor.ieee.org/802.11/dcn/23/11-23-0559-03-00be-lb271-cr-for-a-mpdu-in-9-7.docx" TargetMode="External"/><Relationship Id="rId4" Type="http://schemas.openxmlformats.org/officeDocument/2006/relationships/hyperlink" Target="https://mentor.ieee.org/802.11/dcn/23/11-23-0304-03-00be-lb271-cr-for-35-15-1-part-1.docx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13-02-00be-lb271-cr-for-35-3-16-3.docx" TargetMode="External"/><Relationship Id="rId3" Type="http://schemas.openxmlformats.org/officeDocument/2006/relationships/hyperlink" Target="https://mentor.ieee.org/802.11/dcn/23/11-23-0658-03-00be-lb271-cr-for-listen-interval.docx" TargetMode="External"/><Relationship Id="rId7" Type="http://schemas.openxmlformats.org/officeDocument/2006/relationships/hyperlink" Target="https://mentor.ieee.org/802.11/dcn/23/11-23-0714-04-00be-lb271-cr-for-35-3-3-6-2.docx" TargetMode="External"/><Relationship Id="rId2" Type="http://schemas.openxmlformats.org/officeDocument/2006/relationships/hyperlink" Target="https://mentor.ieee.org/802.11/dcn/23/11-23-0692-01-00be-lb271-cr-on-eht-operation-el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8-01-00be-lb271-cr-for-35-3-5-4.docx" TargetMode="External"/><Relationship Id="rId5" Type="http://schemas.openxmlformats.org/officeDocument/2006/relationships/hyperlink" Target="https://mentor.ieee.org/802.11/dcn/23/11-23-0723-01-00be-lb271-cr-for-35-3-16-2-multi-link-device-capability-and-operation-signaling.docx" TargetMode="External"/><Relationship Id="rId10" Type="http://schemas.openxmlformats.org/officeDocument/2006/relationships/hyperlink" Target="https://mentor.ieee.org/802.11/dcn/23/11-23-0753-02-00be-lb271-cr-35-4-1.docx" TargetMode="External"/><Relationship Id="rId4" Type="http://schemas.openxmlformats.org/officeDocument/2006/relationships/hyperlink" Target="https://mentor.ieee.org/802.11/dcn/23/11-23-0690-02-00be-lb271-cr-for-subclause-35-3-15-part-2.docx" TargetMode="External"/><Relationship Id="rId9" Type="http://schemas.openxmlformats.org/officeDocument/2006/relationships/hyperlink" Target="https://mentor.ieee.org/802.11/dcn/23/11-23-0752-02-00be-lb271-cr-10-12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38-02-00be-lb271-cr-for-subclause-35-3-15-part-1.docx" TargetMode="External"/><Relationship Id="rId2" Type="http://schemas.openxmlformats.org/officeDocument/2006/relationships/hyperlink" Target="https://mentor.ieee.org/802.11/dcn/23/11-23-0627-03-00be-lb271-cr-for-subclause-35-3-1.docx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94-00-00be-lb271-cr-for-35-3-16-7-error-recovery-on-a-nstr-link-pair-within-pifs.docx" TargetMode="External"/><Relationship Id="rId2" Type="http://schemas.openxmlformats.org/officeDocument/2006/relationships/hyperlink" Target="https://mentor.ieee.org/802.11/dcn/23/11-23-0760-01-00be-lb271-cr-9-4-1-7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95-03-00be-cr-for-35-3-19.docx" TargetMode="External"/><Relationship Id="rId5" Type="http://schemas.openxmlformats.org/officeDocument/2006/relationships/hyperlink" Target="https://mentor.ieee.org/802.11/dcn/23/11-23-0593-05-00be-lb271-cr-for-clause-35-3-7-3-2-part-1.docx" TargetMode="External"/><Relationship Id="rId4" Type="http://schemas.openxmlformats.org/officeDocument/2006/relationships/hyperlink" Target="https://mentor.ieee.org/802.11/dcn/23/11-23-0695-01-00be-lb271-cr-on-wnm-sleep-mode-response.docx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06-00-00be-lb271-cr-for-35-3-16-4-nstr-operation.docx" TargetMode="External"/><Relationship Id="rId2" Type="http://schemas.openxmlformats.org/officeDocument/2006/relationships/hyperlink" Target="https://mentor.ieee.org/802.11/dcn/23/11-23-0746-01-00be-lb271-cr-35-14-part-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54-01-00be-lb271-cr-for-r-twt-part-2.docx" TargetMode="External"/><Relationship Id="rId4" Type="http://schemas.openxmlformats.org/officeDocument/2006/relationships/hyperlink" Target="https://mentor.ieee.org/802.11/dcn/23/11-23-0704-01-00be-lb271-cr-for-9-6-35-10-and-9-6-35-11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27-01-00be-jan-mar-tgbe-teleconference-minutes.docx" TargetMode="External"/><Relationship Id="rId2" Type="http://schemas.openxmlformats.org/officeDocument/2006/relationships/hyperlink" Target="https://mentor.ieee.org/802.11/dcn/23/11-23-0096-01-00be-tgbe-january-2023-meeting-minutes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22-03-00be-lb271-9-4-2-316-qos-char-element-part-1.docx" TargetMode="External"/><Relationship Id="rId7" Type="http://schemas.openxmlformats.org/officeDocument/2006/relationships/hyperlink" Target="https://mentor.ieee.org/802.11/dcn/23/11-23-0300-02-00be-lb271-cids-assigned-to-abhi-part-2.docx" TargetMode="External"/><Relationship Id="rId2" Type="http://schemas.openxmlformats.org/officeDocument/2006/relationships/hyperlink" Target="https://mentor.ieee.org/802.11/dcn/23/11-23-0792-02-00be-lb271-cr-for-misc-cids-in-clause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6-03-00be-lb271-cr-35-3-18-part-2.docx" TargetMode="External"/><Relationship Id="rId5" Type="http://schemas.openxmlformats.org/officeDocument/2006/relationships/hyperlink" Target="https://mentor.ieee.org/802.11/dcn/23/11-23-0790-02-00be-lb271-cr-for-cids-in-35-3-11.docx" TargetMode="External"/><Relationship Id="rId4" Type="http://schemas.openxmlformats.org/officeDocument/2006/relationships/hyperlink" Target="https://mentor.ieee.org/802.11/dcn/23/11-23-0721-02-00be-lb271-5-1-5-1-and-5-1-5-11-mac-data-service.docx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61-03-00be-lb271-cids-assigned-to-abhi-part-5.docx" TargetMode="External"/><Relationship Id="rId2" Type="http://schemas.openxmlformats.org/officeDocument/2006/relationships/hyperlink" Target="https://mentor.ieee.org/802.11/dcn/23/11-23-0733-03-00be-lb271-resolution-for-cids-on-bandwidth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0-02-00be-lb271-cr-for-35-3-19-2.docx" TargetMode="External"/><Relationship Id="rId5" Type="http://schemas.openxmlformats.org/officeDocument/2006/relationships/hyperlink" Target="https://mentor.ieee.org/802.11/dcn/23/11-23-0662-04-00be-lb271-cr-cl35-mlti-part2.docx" TargetMode="External"/><Relationship Id="rId4" Type="http://schemas.openxmlformats.org/officeDocument/2006/relationships/hyperlink" Target="https://mentor.ieee.org/802.11/dcn/23/11-23-0645-02-00be-lb271-cr-for-35-15-1-part-2.docx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654-00-00be-p802-11be-par-extension.pdf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89-02-00be-lb271-cr-for-9-4-2-313-4-supported-eht-mcs-and-nss-set-field.docx" TargetMode="External"/><Relationship Id="rId3" Type="http://schemas.openxmlformats.org/officeDocument/2006/relationships/hyperlink" Target="https://mentor.ieee.org/802.11/dcn/23/11-23-0518-00-00be-lb271-cr-for-9-3-1-22-4.docx" TargetMode="External"/><Relationship Id="rId7" Type="http://schemas.openxmlformats.org/officeDocument/2006/relationships/hyperlink" Target="https://mentor.ieee.org/802.11/dcn/23/11-23-0716-01-00be-lb271-cr-for-clause-6-3.docx" TargetMode="External"/><Relationship Id="rId2" Type="http://schemas.openxmlformats.org/officeDocument/2006/relationships/hyperlink" Target="https://mentor.ieee.org/802.11/dcn/23/11-23-0306-02-00be-cr-for-35-5-2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92-00-00be-lb271-cr-for-section-9-3-1-19-part2.doc" TargetMode="External"/><Relationship Id="rId5" Type="http://schemas.openxmlformats.org/officeDocument/2006/relationships/hyperlink" Target="https://mentor.ieee.org/802.11/dcn/23/11-23-0519-01-00be-lb271-cr-for-9-3-1-22-5.docx" TargetMode="External"/><Relationship Id="rId4" Type="http://schemas.openxmlformats.org/officeDocument/2006/relationships/hyperlink" Target="https://mentor.ieee.org/802.11/dcn/23/11-23-0669-01-00be-lb2271-cr-for-section-9-3-1-19-part1.doc" TargetMode="External"/><Relationship Id="rId9" Type="http://schemas.openxmlformats.org/officeDocument/2006/relationships/hyperlink" Target="https://mentor.ieee.org/802.11/dcn/23/11-23-0630-01-00be-lb-271-cr-for-35-7-2-part-ii.docx" TargetMode="Externa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01-00-00be-lb-271-cids-on-coexistence-assurance-document.docx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31-02-00be-tgbe-lb271-security-comment-resolutions-part-2.docx" TargetMode="External"/><Relationship Id="rId3" Type="http://schemas.openxmlformats.org/officeDocument/2006/relationships/hyperlink" Target="https://mentor.ieee.org/802.11/dcn/23/11-23-0693-00-00be-lb271-cr-on-btm.docx" TargetMode="External"/><Relationship Id="rId7" Type="http://schemas.openxmlformats.org/officeDocument/2006/relationships/hyperlink" Target="https://mentor.ieee.org/802.11/dcn/23/11-23-0757-02-00be-cr-for-lb271-cids-part3.docx" TargetMode="External"/><Relationship Id="rId2" Type="http://schemas.openxmlformats.org/officeDocument/2006/relationships/hyperlink" Target="https://mentor.ieee.org/802.11/dcn/23/11-23-0548-03-00be-tgbe-lb271-security-comment-resolutions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8-02-00be-lb271-cr-for-clause-35-3-7-4-2-part-2.docx" TargetMode="External"/><Relationship Id="rId5" Type="http://schemas.openxmlformats.org/officeDocument/2006/relationships/hyperlink" Target="https://mentor.ieee.org/802.11/dcn/23/11-23-0373-01-00be-lb271-cr-for-two-bqrs.docx" TargetMode="External"/><Relationship Id="rId4" Type="http://schemas.openxmlformats.org/officeDocument/2006/relationships/hyperlink" Target="https://mentor.ieee.org/802.11/dcn/23/11-23-0485-00-00bf-ieee-802-11bf-march-2023-plenary-meeting-minutes.docx" TargetMode="Externa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85-00-00be-lb271-cr-for-36-2-4-phy-config-vector.docx" TargetMode="External"/><Relationship Id="rId3" Type="http://schemas.openxmlformats.org/officeDocument/2006/relationships/hyperlink" Target="https://mentor.ieee.org/802.11/dcn/23/11-23-0652-02-00be-lb271-cr-for-cids-15325-15326-and-17178.docx" TargetMode="External"/><Relationship Id="rId7" Type="http://schemas.openxmlformats.org/officeDocument/2006/relationships/hyperlink" Target="https://mentor.ieee.org/802.11/dcn/23/11-23-0686-00-00be-lb271-cr-for-36-2-6-support-for-non-ht-ht-vht-and-he-formats.docx" TargetMode="External"/><Relationship Id="rId2" Type="http://schemas.openxmlformats.org/officeDocument/2006/relationships/hyperlink" Target="https://mentor.ieee.org/802.11/dcn/23/11-23-0533-02-00be-lb271-cr-for-eht-sig-part-2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7-00-00be-lb271-cr-for-36-3-7-overview-of-the-ppdu-encoding-process.docx" TargetMode="External"/><Relationship Id="rId5" Type="http://schemas.openxmlformats.org/officeDocument/2006/relationships/hyperlink" Target="https://mentor.ieee.org/802.11/dcn/23/11-23-0682-01-00be-lb-271-comment-resolutions-for-crs-in-9-4-2-313-3.docx" TargetMode="External"/><Relationship Id="rId4" Type="http://schemas.openxmlformats.org/officeDocument/2006/relationships/hyperlink" Target="https://mentor.ieee.org/802.11/dcn/23/11-23-0611-01-00be-lb271-cr-for-eht-ppe-thresholds-field.docx" TargetMode="External"/><Relationship Id="rId9" Type="http://schemas.openxmlformats.org/officeDocument/2006/relationships/hyperlink" Target="https://mentor.ieee.org/802.11/dcn/23/11-23-0699-01-00be-lb271-cid-17146.docx" TargetMode="Externa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502-01-00be-lb271-crs-for-36-3-14.docx" TargetMode="External"/><Relationship Id="rId3" Type="http://schemas.openxmlformats.org/officeDocument/2006/relationships/hyperlink" Target="https://mentor.ieee.org/802.11/dcn/23/11-23-0826-00-00be-lb271-cr-for-cid-17229-and-17231.docx" TargetMode="External"/><Relationship Id="rId7" Type="http://schemas.openxmlformats.org/officeDocument/2006/relationships/hyperlink" Target="https://mentor.ieee.org/802.11/dcn/23/11-23-0781-00-00be-lb271-cr-for-36-3-2-5-20-mhz-operating-non-ap-eht-stas-participating-in-wider-bandwidth-ofdma.docx" TargetMode="External"/><Relationship Id="rId2" Type="http://schemas.openxmlformats.org/officeDocument/2006/relationships/hyperlink" Target="https://mentor.ieee.org/802.11/dcn/23/11-23-0670-00-00be-lb271-cr-for-clause-3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41-01-00be-cr-d3-0-txvector-rxvector-parameters-part1.docx" TargetMode="External"/><Relationship Id="rId5" Type="http://schemas.openxmlformats.org/officeDocument/2006/relationships/hyperlink" Target="https://mentor.ieee.org/802.11/dcn/23/11-23-0542-01-00be-lb271-cr-for-eht-sig-part-3.doc" TargetMode="External"/><Relationship Id="rId4" Type="http://schemas.openxmlformats.org/officeDocument/2006/relationships/hyperlink" Target="https://mentor.ieee.org/802.11/dcn/23/11-23-0865-00-00be-lb-271-comment-resolution-for-cid-17704.docx" TargetMode="External"/><Relationship Id="rId9" Type="http://schemas.openxmlformats.org/officeDocument/2006/relationships/hyperlink" Target="https://mentor.ieee.org/802.11/dcn/23/11-23-0682-02-00be-lb-271-comment-resolutions-for-crs-in-9-4-2-313-3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09-02-00be-lb271-cr-35-14-part-1.docx" TargetMode="External"/><Relationship Id="rId2" Type="http://schemas.openxmlformats.org/officeDocument/2006/relationships/hyperlink" Target="https://mentor.ieee.org/802.11/dcn/23/11-23-0316-00-00be-lb-271-cr-for-35-10-3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5-00-00be-lb271-cr-for-35-5-1-part-1.docx" TargetMode="External"/><Relationship Id="rId4" Type="http://schemas.openxmlformats.org/officeDocument/2006/relationships/hyperlink" Target="https://mentor.ieee.org/802.11/dcn/23/11-23-0407-01-00be-lb-271-cr-for-cids-on-ndpa-frame-format-part-1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91-01-00be-lb271-cr-for-cids-in-35-3-23.docx" TargetMode="External"/><Relationship Id="rId2" Type="http://schemas.openxmlformats.org/officeDocument/2006/relationships/hyperlink" Target="https://mentor.ieee.org/802.11/dcn/23/11-23-0754-02-00be-lb271-cr-for-r-twt-part-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803-02-00be-lb271-cr-for-35-3-7-1-7-part-ii.docx" TargetMode="External"/><Relationship Id="rId4" Type="http://schemas.openxmlformats.org/officeDocument/2006/relationships/hyperlink" Target="https://mentor.ieee.org/802.11/dcn/23/11-23-0720-02-00be-lb271-4-9-6-mlo-reference-model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89-02-00be-cr-for-editorial-cids.docx" TargetMode="External"/><Relationship Id="rId2" Type="http://schemas.openxmlformats.org/officeDocument/2006/relationships/hyperlink" Target="https://mentor.ieee.org/802.11/dcn/23/11-23-0287-01-00be-cr-for-13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299-01-00be-cr-for-om.doc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5-00-00be-lb271-cr-for-36-1-4-ppdu-formats.docx" TargetMode="External"/><Relationship Id="rId13" Type="http://schemas.openxmlformats.org/officeDocument/2006/relationships/hyperlink" Target="https://mentor.ieee.org/802.11/dcn/23/11-23-0349-01-00be-lb271-comment-resolution-on-u-sig-part-2.docx" TargetMode="External"/><Relationship Id="rId3" Type="http://schemas.openxmlformats.org/officeDocument/2006/relationships/hyperlink" Target="https://mentor.ieee.org/802.11/dcn/23/11-23-0319-01-00be-lb271-cr-for-eht-sig-part-1.doc" TargetMode="External"/><Relationship Id="rId7" Type="http://schemas.openxmlformats.org/officeDocument/2006/relationships/hyperlink" Target="https://mentor.ieee.org/802.11/dcn/23/11-23-0339-00-00be-lb271-cr-for36-3-12-5-l-sig.docx" TargetMode="External"/><Relationship Id="rId12" Type="http://schemas.openxmlformats.org/officeDocument/2006/relationships/hyperlink" Target="https://mentor.ieee.org/802.11/dcn/23/11-23-0342-00-00be-lb271-cr-on-subclause-36-4-eht-plme.docx" TargetMode="External"/><Relationship Id="rId2" Type="http://schemas.openxmlformats.org/officeDocument/2006/relationships/hyperlink" Target="https://mentor.ieee.org/802.11/dcn/23/11-23-0321-01-00be-lb271-cr-for-36-6.doc" TargetMode="External"/><Relationship Id="rId16" Type="http://schemas.openxmlformats.org/officeDocument/2006/relationships/hyperlink" Target="https://mentor.ieee.org/802.11/dcn/23/11-23-0331-01-00be-lb271-cr-for-section-36-3-1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20-00-00be-lb271-cr-for-36-3-12-9-eht-stf.docx" TargetMode="External"/><Relationship Id="rId11" Type="http://schemas.openxmlformats.org/officeDocument/2006/relationships/hyperlink" Target="https://mentor.ieee.org/802.11/dcn/23/11-23-0341-00-00be-lb271-cr-on-subclause-36-3-12-2-cyclic-shift.docx" TargetMode="External"/><Relationship Id="rId5" Type="http://schemas.openxmlformats.org/officeDocument/2006/relationships/hyperlink" Target="https://mentor.ieee.org/802.11/dcn/23/11-23-0311-00-00be-lb-271-cr-for-36-3-18.docx" TargetMode="External"/><Relationship Id="rId15" Type="http://schemas.openxmlformats.org/officeDocument/2006/relationships/hyperlink" Target="https://mentor.ieee.org/802.11/dcn/23/11-23-0333-02-00be-lb271-crs-for-36-3-2.docx" TargetMode="External"/><Relationship Id="rId10" Type="http://schemas.openxmlformats.org/officeDocument/2006/relationships/hyperlink" Target="https://mentor.ieee.org/802.11/dcn/23/11-23-0338-01-00be-lb271-comment-resolution-on-u-sig-part-1.docx" TargetMode="External"/><Relationship Id="rId4" Type="http://schemas.openxmlformats.org/officeDocument/2006/relationships/hyperlink" Target="https://mentor.ieee.org/802.11/dcn/23/11-23-0318-00-00be-lb271-cr-for-cid-15000.doc" TargetMode="External"/><Relationship Id="rId9" Type="http://schemas.openxmlformats.org/officeDocument/2006/relationships/hyperlink" Target="https://mentor.ieee.org/802.11/dcn/23/11-23-0326-00-00be-lb271-cr-on-subclause-36-3-6-transmitter-block-diagram.docx" TargetMode="External"/><Relationship Id="rId14" Type="http://schemas.openxmlformats.org/officeDocument/2006/relationships/hyperlink" Target="https://mentor.ieee.org/802.11/dcn/23/11-23-0332-00-00be-lb271-cr-for-cid-16359.doc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- Part 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529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15251, 15897, 17426, 15500, 17424, 17425, 17902, 16247, 17427, 17428, 17429, 15722, 15501, 15758, 16655, 18303, 15898, 16644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11-23/0400r2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17490, 17491, 17492, 17493, 17269, 17270 in </a:t>
            </a:r>
            <a:r>
              <a:rPr lang="en-US" sz="1200" b="0" dirty="0">
                <a:hlinkClick r:id="rId3"/>
              </a:rPr>
              <a:t>11-23/365r0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17499, 17495, 17496, 17497, 15001, 15359, 17500 in </a:t>
            </a:r>
            <a:r>
              <a:rPr lang="en-US" sz="1200" b="0" dirty="0">
                <a:hlinkClick r:id="rId4"/>
              </a:rPr>
              <a:t>11-23/0367r1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15473, 16239, 17516, 16471, 16224, 16225, 16223, 15360, 16392 in </a:t>
            </a:r>
            <a:r>
              <a:rPr lang="en-US" sz="1200" b="0" dirty="0">
                <a:hlinkClick r:id="rId5"/>
              </a:rPr>
              <a:t>11-23/0337r2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r>
              <a:rPr lang="en-US" sz="1200" b="0" dirty="0"/>
              <a:t> </a:t>
            </a:r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 Kumail Haider			Second:  Allan Jones</a:t>
            </a:r>
          </a:p>
          <a:p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211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15049, 15399, 17889, 15682, 15860, 15982, 18194, 16091, 18278, 16240, 18277, 16695, 17888, 17890, 17891, 18192, 18193, 18195, 18196, 18197, 18198, 18199, 18200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11-23/323r3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15185, 15186, 15187, 15290, 15291, 15292, 15293, 15353, 15493, 15189, 15508, 15509, 15510, 18280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11-23/335r2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15405, 15532, </a:t>
            </a:r>
            <a:r>
              <a:rPr lang="en-US" sz="1100" b="0" strike="sngStrike" dirty="0">
                <a:solidFill>
                  <a:srgbClr val="FF0000"/>
                </a:solidFill>
              </a:rPr>
              <a:t>18156,</a:t>
            </a:r>
            <a:r>
              <a:rPr lang="en-US" sz="1100" b="0" dirty="0">
                <a:solidFill>
                  <a:schemeClr val="tx1"/>
                </a:solidFill>
              </a:rPr>
              <a:t> 15533, </a:t>
            </a:r>
            <a:r>
              <a:rPr lang="en-US" sz="1100" b="0" strike="sngStrike" dirty="0">
                <a:solidFill>
                  <a:srgbClr val="FF0000"/>
                </a:solidFill>
              </a:rPr>
              <a:t>15534,</a:t>
            </a:r>
            <a:r>
              <a:rPr lang="en-US" sz="1100" b="0" dirty="0">
                <a:solidFill>
                  <a:schemeClr val="tx1"/>
                </a:solidFill>
              </a:rPr>
              <a:t> 15209, 16795, 16794, 16793, 16797, 16796, 16798, 15535, 18157, 15122, 15536, 16799, 16278, 16801, 16802, 16803, 15123, 15124, 15825, 16804, 16805, 16806, 17830, 17831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11-23/301r4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15357, 17485, 17487, 18081, 17546, 17554, </a:t>
            </a:r>
            <a:r>
              <a:rPr lang="en-US" sz="1100" b="0" strike="sngStrike" dirty="0">
                <a:solidFill>
                  <a:srgbClr val="FF0000"/>
                </a:solidFill>
              </a:rPr>
              <a:t>18100</a:t>
            </a:r>
            <a:r>
              <a:rPr lang="en-US" sz="1100" b="0" dirty="0">
                <a:solidFill>
                  <a:schemeClr val="tx1"/>
                </a:solidFill>
              </a:rPr>
              <a:t>, 17747, 17969, 17970, 15959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11-23/354r1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16382, 16856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11-23/348r1</a:t>
            </a:r>
            <a:r>
              <a:rPr lang="en-US" sz="1100" b="0" dirty="0">
                <a:solidFill>
                  <a:schemeClr val="tx1"/>
                </a:solidFill>
              </a:rPr>
              <a:t> &amp; 15182, 15492, 16328, 16990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11-23/343r1</a:t>
            </a:r>
            <a:r>
              <a:rPr lang="en-US" sz="1100" b="0" dirty="0">
                <a:solidFill>
                  <a:schemeClr val="tx1"/>
                </a:solidFill>
              </a:rPr>
              <a:t> &amp; 17908, 17966, 17967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11-23/344r2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Rojan Chitrakar 			Second: 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675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531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16635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11-23/0347r0</a:t>
            </a:r>
            <a:r>
              <a:rPr lang="en-US" sz="1100" b="0" dirty="0">
                <a:solidFill>
                  <a:schemeClr val="tx1"/>
                </a:solidFill>
              </a:rPr>
              <a:t> &amp; 17160, 17226, 17927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11-23/0369r0</a:t>
            </a:r>
            <a:r>
              <a:rPr lang="en-US" sz="1100" b="0" dirty="0">
                <a:solidFill>
                  <a:schemeClr val="tx1"/>
                </a:solidFill>
              </a:rPr>
              <a:t> &amp; 16454, 17194, 17195, 18332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11-23/0396r1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15054</a:t>
            </a:r>
            <a:r>
              <a:rPr lang="en-US" sz="1100" b="0" u="sng" dirty="0">
                <a:solidFill>
                  <a:srgbClr val="FF0000"/>
                </a:solidFill>
              </a:rPr>
              <a:t>15045, </a:t>
            </a:r>
            <a:r>
              <a:rPr lang="en-US" sz="1100" b="0" dirty="0">
                <a:solidFill>
                  <a:schemeClr val="tx1"/>
                </a:solidFill>
              </a:rPr>
              <a:t>15221, 15771, 16636, 17198, 17199, 17200, 17201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11-23/0422r0</a:t>
            </a:r>
            <a:r>
              <a:rPr lang="en-US" sz="1100" b="0" dirty="0">
                <a:solidFill>
                  <a:schemeClr val="tx1"/>
                </a:solidFill>
              </a:rPr>
              <a:t> &amp; 17224, 17225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11-23/0427r0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17214, 17215, 17216, 17217, 17218, 17219, 15259, 17220, 15260, 17221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11-23/0359r1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15773, 16638, 16639, 17205, 17206, 17207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11-23/0446r1</a:t>
            </a:r>
            <a:r>
              <a:rPr lang="en-US" sz="1100" b="0" dirty="0">
                <a:solidFill>
                  <a:schemeClr val="tx1"/>
                </a:solidFill>
              </a:rPr>
              <a:t> &amp; 15071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11-23/0346r2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17175, 16626, 16628, 17176, 16629, 16161, 16627, 15303, 15304, 15021, 15306, 15307, 15308, 15311, 15070, 18324, 18325, 18326, 16350, 16351, 15310, 17236, 15312, 15313, 15314, 15316, 15317, 15318, 17804, 15322, 15454, 17177, 15232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11-23/0429r2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15301, 16353, 16354, 15302, 15305, 15315, 15309, 15319, 15320, 15321, 16630, 16162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11-23/0451r2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15720, 16347, 16362, 17222, 17919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11-23/0434r1</a:t>
            </a:r>
            <a:r>
              <a:rPr lang="en-US" sz="1100" b="0" dirty="0">
                <a:solidFill>
                  <a:schemeClr val="tx1"/>
                </a:solidFill>
              </a:rPr>
              <a:t> &amp; 15281, 15282, 15468, 16645 and 17223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11-23/0472r1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Shimi Shilo			Second: Bin Tian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second PHY session of Tuesday/Wednesday.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726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16857, 15365, 16393, 17611, 15367, 17614, 15368, 17615, 15948, 17619, 17620, 17622, 17651, 17652, 17653, 16581, 17655, 17656, 17658, 17659, 17661, 17665, 17664, 17670, 17668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11-23/358r2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15118, 15119, 15120, 15600, 15630, 15752, 16190, 16348, 16467, 16590, 16591, 16592, 17340, 17829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11-23/351r1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15801, 17305, 17379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11-23/372r1</a:t>
            </a:r>
            <a:r>
              <a:rPr lang="en-US" sz="1100" b="0" dirty="0">
                <a:solidFill>
                  <a:schemeClr val="tx1"/>
                </a:solidFill>
              </a:rPr>
              <a:t> &amp; 16457, 15087, 15871, 16043, 16535, 16448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11-23/377r2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15116, 16579, 16580, 16859, 17648, 17650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15051, 15401, 15402, 15403, 15521, 15862, 15863, 15864, 15865, 15986, 15989, 15991, 15994, 15995, 15996, 16110, 16111, 16241, 16466, </a:t>
            </a:r>
            <a:r>
              <a:rPr lang="en-US" sz="1100" b="0" strike="sngStrike" dirty="0">
                <a:solidFill>
                  <a:srgbClr val="FF0000"/>
                </a:solidFill>
              </a:rPr>
              <a:t>16583,</a:t>
            </a:r>
            <a:r>
              <a:rPr lang="en-US" sz="1100" b="0" dirty="0">
                <a:solidFill>
                  <a:schemeClr val="tx1"/>
                </a:solidFill>
              </a:rPr>
              <a:t> 16584, 16585, 17937, 17938, 17939, 17940, 18115, 18120, 18127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Binita Gupta			Second: Abhishek Patil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796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15408, 18159, 16524, 15868, 18160, 16818, 16598, 16525, 16098, 16526, 17957, 17958, 16819, 16036, 16037, 15540, 16038, 16099, 16100, 16101, 16102, 16103, 16104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11-23/303r3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17483, 18259, 18080, 17904, 15162, 17761, 17594, 17610, 15366, 17612, 18087, 18088, 16453, 15949, 17634, 18093, 17882, 17660, 15007, 15008, 15966, 16080, 17863, 16753, 16754, 16178, 16179, 15394, 16757, 15603, 16760, 17819, 18271, 16762, 16763, 18248, 15968, 16764, 16765, 16180, 18241, 16181, 16766, 16767, 16768, 17915, 16770, 16771, 16769, 16773, 16772, 16776, 16182, 16188, 17823, 16788, 15605, 15857, 15977, 15606, 16789, 15979, 16089, 16090, 15978, 15858, 15859, 15981, 15683, 18174, 15567, 16968, 18175, 16969, 16970, 16971, 16973, 18176, 16974, 16076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11-23/296r3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 Allan Jones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874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17275, 17276, 17278, 17279, 17280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&amp; 15039, 15983, 17389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15903, 15904, 17515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11-23/337r4</a:t>
            </a:r>
            <a:r>
              <a:rPr lang="en-US" sz="1100" b="0" dirty="0">
                <a:solidFill>
                  <a:schemeClr val="tx1"/>
                </a:solidFill>
              </a:rPr>
              <a:t> &amp; 15369, 15481, 15595, 15954, 15955, 18295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11-23/361r3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15892, 15486, 15930, 15932, 16166, 16647, 16649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11-23/362r1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17169, 17579, 17285, 17582, 17583, 17286, 17584, 16133, 16473, 17585, 15803, 15804, 17586, 17587, 17588, 17589, 15671, 16138, 15830, 16061, 15422, 15672, 15485, 16062, 17079, 16063, 17080, 17081, 17082, 15846, 15831, 16165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15620, 15661, 15660, 17029, 17030, 17031 in </a:t>
            </a:r>
            <a:r>
              <a:rPr lang="en-US" sz="11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11-23/376r</a:t>
            </a:r>
            <a:r>
              <a:rPr lang="en-US" sz="11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Rubayet Shafin			Second: 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667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15717, 18292, 17411, 17412, 17413, 17414, 17415, 17417, 18002, 18286, 18287, 18288, 18289, 18290, 18291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11-23/0374r4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18156, 16791, 15534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11-23/0301r5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18168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11-23/0303r5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15356, 18258, 17613, 17864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5"/>
              </a:rPr>
              <a:t>11-23/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  <a:hlinkClick r:id="rId5"/>
              </a:rPr>
              <a:t>296r4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[8 CIDs]</a:t>
            </a:r>
            <a:endParaRPr lang="en-US" sz="1100" b="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15044, 15882, 16915, 16256, 15561, 15883, 16916, 15490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11-23/0340r2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&amp; 15395, 15396, 15974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11-23/0368r2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[11 CIDs]</a:t>
            </a:r>
            <a:endParaRPr lang="en-US" sz="11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15286, 15944, 16582, 16577, 16578, 17321, 17322, 17323, </a:t>
            </a:r>
            <a:r>
              <a:rPr lang="en-US" sz="1100" b="0" dirty="0">
                <a:cs typeface="Times New Roman" panose="02020603050405020304" pitchFamily="18" charset="0"/>
              </a:rPr>
              <a:t>17351 in </a:t>
            </a:r>
            <a:r>
              <a:rPr lang="en-US" sz="1100" b="0" dirty="0">
                <a:cs typeface="Times New Roman" panose="02020603050405020304" pitchFamily="18" charset="0"/>
                <a:hlinkClick r:id="rId8"/>
              </a:rPr>
              <a:t>11-23/0385r2</a:t>
            </a:r>
            <a:r>
              <a:rPr lang="en-US" sz="1100" b="0" dirty="0"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[9 CIDs]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			Second: Vishnu Ratnam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919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15400, 16583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11-23/0360r3</a:t>
            </a:r>
            <a:r>
              <a:rPr lang="en-US" sz="12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16999, 17165, 15695, 16741, 17914, 15517, 16464, 16745, 15397, 15855, 16465, 16786, 18273, 15010, 15482, 15604, 15696, 16130, 16809, 15538, 16593, 16594, 16595, 16810, 16811, 16596, 16812, 16597, 16911, 16910, 16912, 16615, 16255, 16227, 16913, 15560, 16993, 16994, 16996, 16997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11-23/0386r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116164, 15240, 15241, 15706, 15739, 15740, 15840, 15931, 16140, 16648, 18020, 16565, 15027, 16163, 16175, 17173, 17267, 18013, 18316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11-23/0394r1</a:t>
            </a:r>
            <a:endParaRPr lang="en-US" sz="1200" b="0" u="sng" dirty="0">
              <a:solidFill>
                <a:srgbClr val="0563C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16779, 16780, 15518, 17821, 16284, 16781, 16283, 16782, 16085, 15973, 16783, 16245, 16784, 16086, 16087.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5"/>
              </a:rPr>
              <a:t>11-23/0404r1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18190, 15639, 15854, 18063, 18191,17820, 17288, 16373.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6"/>
              </a:rPr>
              <a:t>11-23/0403r1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326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0B067-ABE7-DE05-065D-2628E6E45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DABE8-248C-9573-CB77-DDDB40ADC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>
                <a:solidFill>
                  <a:schemeClr val="tx1"/>
                </a:solidFill>
              </a:rPr>
              <a:t>Move to instruct the TGbe Editor to create IEEE802.11be D3.1 draft after incorporating the approved changes as specified in Motions 525 to 536 (motions with numerical values).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Ross Jian Yu		Second: Abhishek Patil  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92DC6-9692-872A-E6F3-45A999C387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34570-AF93-A8C2-F85A-37CF61CF61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E98784-6ED3-0158-11DC-2DDDB65E97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809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May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10 to 12 May 2023, in San Jose, CA,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Kumail Haider			Second: Rubayet Shafin</a:t>
            </a:r>
          </a:p>
          <a:p>
            <a:r>
              <a:rPr lang="en-US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25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Motions List from March 2023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Jason Y. Guo (Huawei)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 (TBD)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Approve a TGbe MAC (mixed mode) ad-hoc meeting on July </a:t>
            </a:r>
            <a:r>
              <a:rPr lang="en-US" altLang="en-US" dirty="0">
                <a:solidFill>
                  <a:schemeClr val="tx1"/>
                </a:solidFill>
              </a:rPr>
              <a:t>6-8,</a:t>
            </a:r>
            <a:r>
              <a:rPr lang="en-US" altLang="en-US" dirty="0"/>
              <a:t> 2023, in </a:t>
            </a:r>
            <a:r>
              <a:rPr lang="en-US" altLang="en-US" dirty="0">
                <a:solidFill>
                  <a:srgbClr val="FF0000"/>
                </a:solidFill>
              </a:rPr>
              <a:t>TBD, Europe</a:t>
            </a:r>
            <a:r>
              <a:rPr lang="en-US" altLang="en-US" dirty="0"/>
              <a:t>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			Second:</a:t>
            </a:r>
          </a:p>
          <a:p>
            <a:r>
              <a:rPr lang="en-US" dirty="0"/>
              <a:t>Discussion:</a:t>
            </a:r>
          </a:p>
          <a:p>
            <a:r>
              <a:rPr lang="en-US" sz="2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099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635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15524, 15526, 15599, 15823, 15847, 16009, 16010, 16112, 16503, 16505, 16507, 17828, 17944, 18142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11-23/501r3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15889, 17004, 17005, 15125, 15419, 15602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11-23/308r1</a:t>
            </a:r>
            <a:r>
              <a:rPr lang="en-US" sz="1100" b="0" dirty="0">
                <a:solidFill>
                  <a:schemeClr val="tx1"/>
                </a:solidFill>
              </a:rPr>
              <a:t> &amp; 16576, 15111, 15650, 15891, 17906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11-23/363r2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15252, 17027, 17028, 17235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11-23/443r1</a:t>
            </a:r>
            <a:r>
              <a:rPr lang="en-US" sz="1100" b="0" dirty="0">
                <a:solidFill>
                  <a:schemeClr val="tx1"/>
                </a:solidFill>
              </a:rPr>
              <a:t> &amp; 18067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11-23/335r4</a:t>
            </a:r>
            <a:r>
              <a:rPr lang="en-US" sz="1100" b="0" dirty="0">
                <a:solidFill>
                  <a:schemeClr val="tx1"/>
                </a:solidFill>
              </a:rPr>
              <a:t> &amp; 17892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11-23/323r5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17306, 17381, 17382, 17383, 17384, 17385, 17386, 18052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11-23/457r2</a:t>
            </a:r>
            <a:r>
              <a:rPr lang="en-US" sz="1100" b="0" dirty="0">
                <a:solidFill>
                  <a:schemeClr val="tx1"/>
                </a:solidFill>
              </a:rPr>
              <a:t> &amp; 17538, 15928, 16435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11-23/354r3</a:t>
            </a:r>
            <a:r>
              <a:rPr lang="en-US" sz="1100" b="0" dirty="0">
                <a:solidFill>
                  <a:schemeClr val="tx1"/>
                </a:solidFill>
              </a:rPr>
              <a:t> &amp; 16558, 15624, 17865, 15648, 16937, 15625, 16938, 15829, 16939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11-23/310r2</a:t>
            </a:r>
            <a:r>
              <a:rPr lang="en-US" sz="1100" b="0" dirty="0">
                <a:solidFill>
                  <a:schemeClr val="tx1"/>
                </a:solidFill>
              </a:rPr>
              <a:t> &amp; 16233, 16251, 16252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11-23/545r0</a:t>
            </a:r>
            <a:r>
              <a:rPr lang="en-US" sz="1100" b="0" dirty="0">
                <a:solidFill>
                  <a:schemeClr val="tx1"/>
                </a:solidFill>
              </a:rPr>
              <a:t> 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15075, 15077, 15563, 15645, 16055, 16675, 16555, 16469, 15109, 16917, 15562, 15591, 15884, 16259, 15590, 15592, 16554, 16918, 16232, 15483, 15112, 16616, 16919, 15885, 15080, 16056, 15076, 16260, 16556, 16920, 16921, 16557, 16617, 15078, 16470, 18059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11-23/340r5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Stephen McCann			Second: Edward Au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*changes related to “(s)” for multiple links are not part of the motioned text.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March 27 and 29,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561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539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15899, 17430, 16248, 16249, 15900, 17431, 17432, 17433, 17434, 17435, 17436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11-23/516r2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17041, 17271, 17980, 17042, 17272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11-23/558r3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17903, 17437, 17438, 17439, 17440, 17441, 17442, 16129, 17443, 17444, 17445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11-23/517r2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15942, 15354, 15693, 15694, 16367, 17965, 17673, 15371, 15370, 17675, 17676, 17781, 17782, 15383, 15384, 15385, 15386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11-23/329r1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16702, 17371, 15428, 15430, 15431, 15432, 15584, 15433, 15434, 15435, 15436, 15441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15089, 16475, 16476, 17909, 17744, 15092, 17746, 16820, 16599, 16600, 16601, 16822, 16823, 18276, 16530, 16825, 16826, 15086, 16602, 15826, 17293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11-23/499r1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Ross Jian Yu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calls of April 5,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931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16923, 16924, 16927, 15886, 16929, 16930, 16931, 17857, 16926, 15026, 16680, 16620, 16679, 16621, 16932, 15105, 16925, 18058, 15622, 15230, 15618, 15730, 16922, 15621, 15061, 15451, 15611, 16933, 16934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11-23/437r3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16828, 15056, 16603, 16604, 17962, 16605, 16606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15083, 16040, 15544, 16528, 16529, 17745, 15091, 17740, 15376, 17741, 16531, 17292, 18267, 15545, 16532, 16533, 16534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11-23/504r1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16228, 16213, 16214, 16229, 16230,16254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11-23/546r5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Minyoung Park			Second: Stephen McCann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06,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960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16710, 15424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John Wullert				Second: Edward Au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451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CA103-7724-A4DB-8C7B-26A8C86DC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542 (PHY-ERRATA)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EEDB6-AA89-062D-9783-9F6282A88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15323 in </a:t>
            </a:r>
            <a:r>
              <a:rPr lang="en-US" sz="12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11-23/429r</a:t>
            </a:r>
            <a:r>
              <a:rPr lang="en-US" sz="12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200" i="1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and classify 15232 as unresolved </a:t>
            </a:r>
            <a:r>
              <a:rPr lang="en-US" sz="120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Edward Au				Second: Rui Yang  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/>
          </a:p>
          <a:p>
            <a:r>
              <a:rPr lang="en-US" sz="1400" b="0" dirty="0"/>
              <a:t>Note: CR for 15323 obtained majority support during the SP phase, however the CID list that was included in the SP/motion was incorrect. This motion fixes the issue by points to the correct CR for the specific CID and releases CID 15232 which is still to be resolved.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6D9DD-445C-7B34-76A8-D22B47AFE2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18219-556E-BC7C-3151-9DA08224E5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7C05CB-75E2-804F-A81C-9B32B78C70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812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16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2120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March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https://mentor.ieee.org/802.11/dcn/23/11-23-0413-00-00be-tgbe-march-2023-meeting-minutes.docx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Mar-May: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https://mentor.ieee.org/802.11/dcn/23/11-23-0640-02-00be-mar-may-tgbe-teleconference-minutes.docx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Allan Jones			Second: Jason Y. Guo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661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16843, 15551, 15552, 16047, 15379, 15410, 16841, 16842, 16543, 16544, 16545, 15546, 16832, 17330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15288, 15289, 16715, 17951, 15003, 16751, 16752, 15543, 16527, 16821, 18164, 16831, 17295, 15279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11-23/547r3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17326, 17327, 16687, 16686, 18244, 16253, 15141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11-23/552r3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17331, 15052, 16486, 17334, 18129, 16487, 15522, 17942, 15132, 16003, 17943, 15135, 17335, 16696, 18131, 15637, 17824, 15597, 16488, 16489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11-23/588r2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15820, 18137, 18138, 16496, 16497, 17826, 17339, 18140, 15455, 16007, 16498, 15598, 15678, 16499, 17360, 16008, 16500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11-23/590r2</a:t>
            </a:r>
            <a:r>
              <a:rPr lang="en-US" sz="1100" b="0" dirty="0">
                <a:solidFill>
                  <a:schemeClr val="tx1"/>
                </a:solidFill>
              </a:rPr>
              <a:t> &amp; 18139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11-23/590r3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	Second: Liwen Chu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400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544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17161 in </a:t>
            </a:r>
            <a:r>
              <a:rPr lang="en-US" sz="1100" b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11-23/603r1</a:t>
            </a:r>
            <a:r>
              <a:rPr lang="en-US" sz="1100" b="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17075, 17076, 17077, 17252, 17253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11-23/566r2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 &amp; </a:t>
            </a:r>
            <a:r>
              <a:rPr lang="en-US" sz="1100" b="0" dirty="0">
                <a:solidFill>
                  <a:schemeClr val="tx1"/>
                </a:solidFill>
              </a:rPr>
              <a:t>17043, 17044, 17045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11-23/639r2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15215, 15216, 15217, 15265, 15266, 15267, 15270, 15271, 15273, 15274, 17111, 17112, 17113, 17114, 17115, 17116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11-23/635r4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Allan Jones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conf call of April 19,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7791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16374, 16184, 17822, 16088, 15172, 16185, 16375, 16787, 16376, 15856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11-23/513r1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15601, 16017, </a:t>
            </a:r>
            <a:r>
              <a:rPr lang="en-US" sz="1100" b="0" strike="sngStrike" dirty="0">
                <a:solidFill>
                  <a:srgbClr val="FF0000"/>
                </a:solidFill>
              </a:rPr>
              <a:t>16018,</a:t>
            </a:r>
            <a:r>
              <a:rPr lang="en-US" sz="1100" b="0" dirty="0">
                <a:solidFill>
                  <a:schemeClr val="tx1"/>
                </a:solidFill>
              </a:rPr>
              <a:t> 16019, 18152, 18153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11-23/593r2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15004, 16028, 16029, 16194, 17290, 16195, 16030, 16032, 16033, 16515, 16516, 16517, 16518, 17895, 16519, 17896, 16808, 17289, 17836, 17291, 17832, 16814, 17897, 16034, 18262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11-23/562r2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18336, 16914, 18054, 18053, 18055, 18056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11-23/579r3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Peshal Nayak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0447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546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16637, 16640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11-23/0507r0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15280, 15716, 17227, 16266, 16955, 17228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11-23/0613r3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15745, 15746, 15747, 15748, 17629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11-23/0614r0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15035, 17230, 17625, 17632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11-23/0615r2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Mengshi Hu 			Second: Ross J. Yu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PHY conf call of April 24</a:t>
            </a:r>
            <a:r>
              <a:rPr lang="en-US" sz="1200" i="1" baseline="30000" dirty="0"/>
              <a:t>th</a:t>
            </a:r>
            <a:r>
              <a:rPr lang="en-US" sz="1200" i="1" dirty="0"/>
              <a:t>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680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</a:rPr>
              <a:t>16903, 18315, 17854, 16414, 16897, 16896, 16898, 16901, 16902, 16319, 16396, 18263, 16904, 15093, 15557, 16905, 15558, 16906, 16907, 15616 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2"/>
              </a:rPr>
              <a:t>11-23/0605r2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16727, 16732, 17961, 18318, 15963, 17806, 18304, 17797, 15937, 15938, 15939, 15048, 17809, 16653, 16722, 16724, 17811, 15810, 15006, 16728, 18247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11-23/0604r3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15416, 15874, 16048, 16050, 16051, </a:t>
            </a:r>
            <a:r>
              <a:rPr lang="en-US" sz="11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16052,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16053, 16450, 16867, 16868, 16869, 16872, 16874, 16875, 17873, 17874, 17324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11-23/0560r2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17484, 17671, 17760, 15976, 15398, 15980, 16967, 15447, 15448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11-23/0300r1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Yanjun Sun 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24, 2023, and April 26,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CID 16052 was in the SP list but there was no proposed resolution in the doc. Removed. Will be solved later.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0209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15346, 17974, 16747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11-23/547r4</a:t>
            </a:r>
            <a:r>
              <a:rPr lang="en-US" sz="1100" b="0" dirty="0">
                <a:solidFill>
                  <a:schemeClr val="tx1"/>
                </a:solidFill>
              </a:rPr>
              <a:t> 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18189, 16081, 16755, 16236, 16237, 16756, 16758, 18270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11-23/643r5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17524, 17525, 17526, and 17527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11-23/709r1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15498, 15961, 16231, 17783, 17784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11-23/703r1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i="1" dirty="0">
              <a:solidFill>
                <a:srgbClr val="FF0000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Rubayet Shafin			Second: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May 4,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R1 of the document was not in the server at the time of motion prep. Double check prior to running.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1418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549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15082, 15081, 16928, 16689, 17250, 17251, 15058, 15417 in </a:t>
            </a:r>
            <a:r>
              <a:rPr lang="en-US" sz="1100" b="0" dirty="0">
                <a:hlinkClick r:id="rId2"/>
              </a:rPr>
              <a:t>11-23/572r2</a:t>
            </a:r>
            <a:r>
              <a:rPr lang="en-US" sz="1100" b="0" dirty="0"/>
              <a:t> &amp; 15392, 17282, 15479 in </a:t>
            </a:r>
            <a:r>
              <a:rPr lang="en-US" sz="1100" b="0" dirty="0">
                <a:hlinkClick r:id="rId3"/>
              </a:rPr>
              <a:t>11-23/678r3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17310, 16202, 17311, 17126, 17127, 15582, 17313, 17128, 16204 in </a:t>
            </a:r>
            <a:r>
              <a:rPr lang="en-US" sz="1100" b="0" dirty="0">
                <a:hlinkClick r:id="rId4"/>
              </a:rPr>
              <a:t>11-23/304r3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16136, 17790, 17791, 18005 in </a:t>
            </a:r>
            <a:r>
              <a:rPr lang="en-US" sz="1100" b="0" dirty="0">
                <a:hlinkClick r:id="rId5"/>
              </a:rPr>
              <a:t>11-23/559r3</a:t>
            </a:r>
            <a:r>
              <a:rPr lang="en-US" sz="1100" b="0" dirty="0"/>
              <a:t> &amp; 15965 in </a:t>
            </a:r>
            <a:r>
              <a:rPr lang="en-US" sz="1100" b="0" dirty="0">
                <a:hlinkClick r:id="rId6"/>
              </a:rPr>
              <a:t>11-23/600r0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15059, 16174, 16281, 16294, 16463, 18313, 15477, 15568, 15569, 16979, 16980, 16982, 16983, 16984, 16985, 16987 in </a:t>
            </a:r>
            <a:r>
              <a:rPr lang="en-US" sz="1100" b="0" dirty="0">
                <a:hlinkClick r:id="rId7"/>
              </a:rPr>
              <a:t>11-23/696r2</a:t>
            </a:r>
            <a:r>
              <a:rPr lang="en-US" sz="1100" b="0" dirty="0"/>
              <a:t> </a:t>
            </a:r>
            <a:r>
              <a:rPr lang="en-US" sz="1100" b="0" i="1" dirty="0"/>
              <a:t>[16 CIDs]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Laurent Cariou			Second: Minyoung Park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1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2649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15030, 15036, 15037, 17264, 17265, 17605, 15806, 15909, 17298, 17599, 17907, 17163, 17263, 17297, 17598, 17302, 17604, 17597, 17600, 17602, 17603, 17606, 17607, 17608, 17609 in </a:t>
            </a:r>
            <a:r>
              <a:rPr lang="en-US" sz="1100" b="0" dirty="0">
                <a:hlinkClick r:id="rId2"/>
              </a:rPr>
              <a:t>11-23/692r1</a:t>
            </a:r>
            <a:r>
              <a:rPr lang="en-US" sz="1100" b="0" dirty="0"/>
              <a:t> </a:t>
            </a:r>
            <a:r>
              <a:rPr lang="en-US" sz="1100" b="0" i="1" dirty="0"/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17963, 16829, 15872, 16537, 16538, 16539, 16540, 16436, 16046, 16830, 16541, 16542, 15102, 16437, 17294 in </a:t>
            </a:r>
            <a:r>
              <a:rPr lang="en-US" sz="1100" b="0" dirty="0">
                <a:hlinkClick r:id="rId3"/>
              </a:rPr>
              <a:t>11-23/658r3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16612, 16613, 16614, 16381, 16550, 15642, 16551, 16552, 16852, 16853, 16854, 16855, 15687, 15684 in </a:t>
            </a:r>
            <a:r>
              <a:rPr lang="en-US" sz="1100" b="0" dirty="0">
                <a:hlinkClick r:id="rId4"/>
              </a:rPr>
              <a:t>11-23/690r2</a:t>
            </a:r>
            <a:r>
              <a:rPr lang="en-US" sz="1100" b="0" dirty="0"/>
              <a:t> </a:t>
            </a:r>
            <a:r>
              <a:rPr lang="en-US" sz="1100" b="0" i="1" dirty="0"/>
              <a:t>[14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15064, 15414, 15415, 15555, 15556, 15643, 16276, 16858, 16860, 16861, 16862, 16863, 16864, 17872, 18302 in </a:t>
            </a:r>
            <a:r>
              <a:rPr lang="en-US" sz="1100" b="0" dirty="0">
                <a:hlinkClick r:id="rId5"/>
              </a:rPr>
              <a:t>11-23/723r1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15050, 15984, 16092, 16093, 17488 in </a:t>
            </a:r>
            <a:r>
              <a:rPr lang="en-US" sz="1100" b="0" dirty="0">
                <a:hlinkClick r:id="rId6"/>
              </a:rPr>
              <a:t>11-23/688r1</a:t>
            </a:r>
            <a:r>
              <a:rPr lang="en-US" sz="1100" b="0" dirty="0"/>
              <a:t> &amp; 15852, 15853, 16083, 16084, 16775, 17916, 18242 in </a:t>
            </a:r>
            <a:r>
              <a:rPr lang="en-US" sz="1100" b="0" dirty="0">
                <a:hlinkClick r:id="rId7"/>
              </a:rPr>
              <a:t>11-23/714r4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15065, 16096 in </a:t>
            </a:r>
            <a:r>
              <a:rPr lang="en-US" sz="1100" b="0" dirty="0">
                <a:hlinkClick r:id="rId8"/>
              </a:rPr>
              <a:t>11-23/713r2</a:t>
            </a:r>
            <a:r>
              <a:rPr lang="en-US" sz="1100" b="0" dirty="0"/>
              <a:t> &amp; 15504, 17353 in </a:t>
            </a:r>
            <a:r>
              <a:rPr lang="en-US" sz="1100" b="0" dirty="0">
                <a:hlinkClick r:id="rId9"/>
              </a:rPr>
              <a:t>11-23/752r2</a:t>
            </a:r>
            <a:r>
              <a:rPr lang="en-US" sz="1100" b="0" dirty="0"/>
              <a:t> &amp; 17001, 17002, 17003, 16344 in </a:t>
            </a:r>
            <a:r>
              <a:rPr lang="en-US" sz="1100" b="0" dirty="0">
                <a:hlinkClick r:id="rId10"/>
              </a:rPr>
              <a:t>11-23/753r2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Laurent Cariou			Second: Liwen Chu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4294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551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16369, 16739, 17164, 17245, 18188, 17861, 18112, 16370, 15675, 15224, 15225, 15724, 15725, 17862, 16743, 15178, 16371, 15811, 15850, 16372, 16744, 17246, 17247, 16746, 17818, 17979 in </a:t>
            </a:r>
            <a:r>
              <a:rPr lang="en-US" sz="1100" b="0" dirty="0">
                <a:hlinkClick r:id="rId2"/>
              </a:rPr>
              <a:t>11-23/627r3</a:t>
            </a:r>
            <a:r>
              <a:rPr lang="en-US" sz="1100" b="0" dirty="0"/>
              <a:t> </a:t>
            </a:r>
            <a:r>
              <a:rPr lang="en-US" sz="11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17843, 16193, 15019, 15640, 16844, 17364, 18253, 15488, 16846, 16847, 16848, 16849, 15873, 17366, 16547, 16380, 16609, 16610, 16548, 16611, 15689, 16851, 16549 in </a:t>
            </a:r>
            <a:r>
              <a:rPr lang="en-US" sz="1100" b="0" dirty="0">
                <a:hlinkClick r:id="rId3"/>
              </a:rPr>
              <a:t>11-23/638r2</a:t>
            </a:r>
            <a:r>
              <a:rPr lang="en-US" sz="1100" b="0" dirty="0"/>
              <a:t> </a:t>
            </a:r>
            <a:r>
              <a:rPr lang="en-US" sz="1100" b="0" i="1" dirty="0"/>
              <a:t>[23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Ming Gan	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8147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17517 17518 17519 17520 17521 17522 17523 in </a:t>
            </a:r>
            <a:r>
              <a:rPr lang="en-US" sz="1100" b="0" dirty="0">
                <a:hlinkClick r:id="rId2"/>
              </a:rPr>
              <a:t>11-23/760r1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15226, 15644, 15813, 16316, 16318, 16336, 16893 in </a:t>
            </a:r>
            <a:r>
              <a:rPr lang="en-US" sz="1100" b="0" dirty="0">
                <a:hlinkClick r:id="rId3"/>
              </a:rPr>
              <a:t>11-23/694r0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15380 17770 17771 17772 15381 17773 in </a:t>
            </a:r>
            <a:r>
              <a:rPr lang="en-US" sz="1100" b="0" dirty="0">
                <a:hlinkClick r:id="rId4"/>
              </a:rPr>
              <a:t>11-23/695r1</a:t>
            </a:r>
            <a:r>
              <a:rPr lang="en-US" sz="1100" b="0" dirty="0"/>
              <a:t> &amp; 16018, 16020, 16510, 18154 in </a:t>
            </a:r>
            <a:r>
              <a:rPr lang="en-US" sz="1100" b="0" dirty="0">
                <a:hlinkClick r:id="rId5"/>
              </a:rPr>
              <a:t>11-23/593r5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16957, 18169, 16956, 16958, 15227, 15228, 15727, 15728, 15887, 16107, 17359, 15565,15566, 18171, 18243, 15920, 16427, 16959, 16960, 16961, 16962, 18170, 17918, 18061 in </a:t>
            </a:r>
            <a:r>
              <a:rPr lang="en-US" sz="1100" b="0" dirty="0">
                <a:hlinkClick r:id="rId6"/>
              </a:rPr>
              <a:t>11-23/395r3</a:t>
            </a:r>
            <a:r>
              <a:rPr lang="en-US" sz="1100" b="0" dirty="0"/>
              <a:t> </a:t>
            </a:r>
            <a:r>
              <a:rPr lang="en-US" sz="1100" b="0" i="1" dirty="0"/>
              <a:t>[24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Arik Klein			Second: James Yee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2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6243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17120 17368 17121 17122 17123 16250 17124 17369 17125 in </a:t>
            </a:r>
            <a:r>
              <a:rPr lang="en-US" sz="1100" b="0" dirty="0">
                <a:hlinkClick r:id="rId2"/>
              </a:rPr>
              <a:t>11-23/746r1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15126, 15127, 16280, 16301, </a:t>
            </a:r>
            <a:r>
              <a:rPr lang="en-US" sz="1100" b="0" strike="sngStrike" dirty="0">
                <a:solidFill>
                  <a:srgbClr val="FF0000"/>
                </a:solidFill>
              </a:rPr>
              <a:t>16314,</a:t>
            </a:r>
            <a:r>
              <a:rPr lang="en-US" sz="1100" b="0" dirty="0"/>
              <a:t> 16315, 16876, 16877, 16878, 16880, 17875, 18207 in </a:t>
            </a:r>
            <a:r>
              <a:rPr lang="en-US" sz="1100" b="0" dirty="0">
                <a:hlinkClick r:id="rId3"/>
              </a:rPr>
              <a:t>11-23/706r0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15167 15387 15962 17785 17786 17787 17788 17789 in </a:t>
            </a:r>
            <a:r>
              <a:rPr lang="en-US" sz="1100" b="0" dirty="0">
                <a:hlinkClick r:id="rId4"/>
              </a:rPr>
              <a:t>11-23/704r1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15641, 15905, 17578, 15238, 15737, 15652, 15653, 16169, 16405, 16148, 17170, 15835 in </a:t>
            </a:r>
            <a:r>
              <a:rPr lang="en-US" sz="1100" b="0" dirty="0">
                <a:hlinkClick r:id="rId5"/>
              </a:rPr>
              <a:t>11-23/754r1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Ming Gan			Second: 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2 PM1 and PM2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55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January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https://mentor.ieee.org/802.11/dcn/23/11-23-0096-01-00be-tgbe-january-2023-meeting-minutes.docx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Jan-Mar: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https://mentor.ieee.org/802.11/dcn/23/11-23-0327-01-00be-jan-mar-tgbe-teleconference-minutes.docx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Jason Y. Guo			Second: Srinivas Kandala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11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17303, 17378, 17377, 17304, 17528, 17905, 18082, 17537, 17536, 18083, 17535, 18084, 17542, 17539, 17543, 17544, 17540, 15131, 17561, 17562, 17564, 18085, 17563, 17565, 17566, 18086, 17568, 17878, 17569, 17570, 17571, 17572, 15907, 17879, 17880, 17573, 15946, 17590, 17591, 18096, 18098, 17348, 17349, 17748, 18101, 18102, 17749, 18103, 18104, 17750, 18109 in </a:t>
            </a:r>
            <a:r>
              <a:rPr lang="en-US" sz="1100" b="0" dirty="0">
                <a:hlinkClick r:id="rId2"/>
              </a:rPr>
              <a:t>11-23/792r2</a:t>
            </a:r>
            <a:r>
              <a:rPr lang="en-US" sz="1100" b="0" dirty="0"/>
              <a:t> </a:t>
            </a:r>
            <a:r>
              <a:rPr lang="en-US" sz="1100" b="0" i="1" dirty="0"/>
              <a:t>[51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15011, 15012, 15024, 15378, 15807, 15808, 15809, 16079, 16134, 17646, 18014, 18041, 18042, 18043, 18045, 18046, 18047, 18048, 18049 in </a:t>
            </a:r>
            <a:r>
              <a:rPr lang="en-US" sz="1100" b="0" dirty="0">
                <a:hlinkClick r:id="rId3"/>
              </a:rPr>
              <a:t>11-23/722r4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15495, 15496, 16257, 16364, 16388, 18073, 18074, 18075, 18076, 18077, 16246, 16320</a:t>
            </a:r>
            <a:r>
              <a:rPr lang="en-US" sz="1100" b="0" i="1" dirty="0"/>
              <a:t> </a:t>
            </a:r>
            <a:r>
              <a:rPr lang="en-US" sz="1100" b="0" dirty="0"/>
              <a:t>in </a:t>
            </a:r>
            <a:r>
              <a:rPr lang="en-US" sz="1100" b="0" dirty="0">
                <a:hlinkClick r:id="rId4"/>
              </a:rPr>
              <a:t>11-23/721r2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16520, 17833, 16521, 16815, 18296, 17834, 16522, 18297, 16523, 18298, 16816, 17881, 18251, 18300, 16817, 15406, 15539, 18252, 15407 in </a:t>
            </a:r>
            <a:r>
              <a:rPr lang="en-US" sz="1100" b="0" dirty="0">
                <a:hlinkClick r:id="rId5"/>
              </a:rPr>
              <a:t>11-23/790r2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16940, 16941, 16560, 16942, 16561, 16943, 16944, 15915, 16618, 16945 in </a:t>
            </a:r>
            <a:r>
              <a:rPr lang="en-US" sz="1100" b="0" dirty="0">
                <a:hlinkClick r:id="rId6"/>
              </a:rPr>
              <a:t>11-23/366r3</a:t>
            </a:r>
            <a:r>
              <a:rPr lang="en-US" sz="1100" b="0" dirty="0"/>
              <a:t> &amp; 16379 in </a:t>
            </a:r>
            <a:r>
              <a:rPr lang="en-US" sz="1100" b="0" dirty="0">
                <a:hlinkClick r:id="rId7"/>
              </a:rPr>
              <a:t>11-23/300r2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James Yee			Second: Yunbo Li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9326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15163, 15164, 15165, 15166, 15361, 15364, 15456, 17262, 17530, 17531, 17532, 17574, 17575, 17752, 17753, 17754, 17756, 17757, 17762, 17763, 17971, 17999, 18000 in </a:t>
            </a:r>
            <a:r>
              <a:rPr lang="en-US" sz="1100" b="0" dirty="0">
                <a:hlinkClick r:id="rId2"/>
              </a:rPr>
              <a:t>11-23/733r3</a:t>
            </a:r>
            <a:r>
              <a:rPr lang="en-US" sz="1100" b="0" dirty="0"/>
              <a:t> </a:t>
            </a:r>
            <a:r>
              <a:rPr lang="en-US" sz="1100" b="0" i="1" dirty="0"/>
              <a:t>[23CIDs]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15108, 16082, 16759, 16777, 16778, 16972, 17662, 18239, 18272 in </a:t>
            </a:r>
            <a:r>
              <a:rPr lang="en-US" sz="1100" b="0" dirty="0">
                <a:hlinkClick r:id="rId3"/>
              </a:rPr>
              <a:t>11-23/661r3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17314, 17129, 16203, 17316, 17317, 17130, 17133, 17318, 17132 in </a:t>
            </a:r>
            <a:r>
              <a:rPr lang="en-US" sz="1100" b="0" dirty="0">
                <a:hlinkClick r:id="rId4"/>
              </a:rPr>
              <a:t>11-23/645r2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15958, 16041, 17742, 18099, 17739, 15090, 15918, 16425, 17743, 15662, 15377, 15919, 16426, 16468, 15685, 16220, 16384, 16222, 16258, 16438, 15060 in </a:t>
            </a:r>
            <a:r>
              <a:rPr lang="en-US" sz="1100" b="0" dirty="0">
                <a:hlinkClick r:id="rId5"/>
              </a:rPr>
              <a:t>11-23/662r4</a:t>
            </a:r>
            <a:r>
              <a:rPr lang="en-US" sz="1100" b="0" dirty="0"/>
              <a:t> </a:t>
            </a:r>
            <a:r>
              <a:rPr lang="en-US" sz="1100" b="0" i="1" dirty="0"/>
              <a:t>[21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15453, 16108, 16109, 16619, 18172, </a:t>
            </a:r>
            <a:r>
              <a:rPr lang="en-US" sz="1100" b="0" strike="sngStrike" dirty="0">
                <a:solidFill>
                  <a:srgbClr val="FF0000"/>
                </a:solidFill>
              </a:rPr>
              <a:t>17918, 18061, </a:t>
            </a:r>
            <a:r>
              <a:rPr lang="en-US" sz="1100" b="0" dirty="0"/>
              <a:t>18294, 16964, 16965, 18173, 18294 in </a:t>
            </a:r>
            <a:r>
              <a:rPr lang="en-US" sz="1100" b="0" dirty="0">
                <a:hlinkClick r:id="rId6"/>
              </a:rPr>
              <a:t>11-23/730r2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	Second: Minyoung Park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AM2 and PM1 of the MAC ad-hoc.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Note: Removed as these CIDs were resolved (same resolution) in two documents (other location is 11-23/359r3).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9440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July 6-8, 2023, in Berlin, Germany,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Po-Kai Huang			Second: Hongyuan Zhang</a:t>
            </a:r>
          </a:p>
          <a:p>
            <a:r>
              <a:rPr lang="en-US" dirty="0"/>
              <a:t>Discussion: Some discussion (Saturday is included).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48276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7A9EB-5010-503F-2BFC-B2309D3EA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ECF4E-9B90-90A4-D0F5-A3CD3DCD3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Believing that the PAR contained in the document referenced below meets IEEE-SA guidelines,</a:t>
            </a:r>
          </a:p>
          <a:p>
            <a:r>
              <a:rPr lang="en-US" sz="1800" dirty="0"/>
              <a:t>Request that the PAR contained in </a:t>
            </a:r>
            <a:r>
              <a:rPr lang="en-US" sz="1800" dirty="0">
                <a:hlinkClick r:id="rId2"/>
              </a:rPr>
              <a:t>11-23/0654r0</a:t>
            </a:r>
            <a:r>
              <a:rPr lang="en-US" sz="1800" dirty="0"/>
              <a:t> be posted to the IEEE 802 Executive Committee (EC) agenda for WG 802 preview and EC approval to submit to </a:t>
            </a:r>
            <a:r>
              <a:rPr lang="en-US" sz="1800" dirty="0" err="1"/>
              <a:t>NesCom</a:t>
            </a:r>
            <a:r>
              <a:rPr lang="en-US" sz="1800" dirty="0"/>
              <a:t>.</a:t>
            </a:r>
          </a:p>
          <a:p>
            <a:endParaRPr lang="en-US" sz="1800" dirty="0"/>
          </a:p>
          <a:p>
            <a:r>
              <a:rPr lang="en-US" sz="1800" dirty="0"/>
              <a:t>Move: Allan Jones			Second: Brian Hart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Preliminary Result: 74Y, 0N, 6A (passes)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Passes.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FED698-28CF-5061-1777-121783AEDF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EA9F8-804E-F3F5-A7CB-B1D81F788B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9D28AB-E113-CE42-13B7-D8F4D8573A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4528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18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57409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15247, 15420, 15573, 15575, 17006, 17007, 17008, 17009, 17011, 17012,17013, 17015, 17018, 17019, 17022, 17023, 17024, 15252, 17014, 15572, 15574, 15765, 16132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11-23/0306r2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17446, 17447, 17448, 17449, 17450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11-23/0518r0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15249, 15250, 16124, 16127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11-23/0669r1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15503, 15029, 17460, 15210, 15656, 15712, 17451, 17452, 17453, 17454, 17455, 17456, 17457, 17458, 17459, 17461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11-23/0519r1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[16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15248, 15499, 16126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11-23/0492r0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15055, 15945, 16321, 16322, 16323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11-23/0716r1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15170, 15214, 15373, 17716, 17717, 17718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11-23/0689r2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17273, 17046, 17047, 18011, 17981, 17982, 17049, 15576, 17050, 17052, 15577, 17054, 17983, 17984, 17053, 17055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11-23/0630r1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Second: 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Monday AM2 and Tuesday PM1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7745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for CID </a:t>
            </a:r>
            <a:r>
              <a:rPr lang="en-US" sz="1600" dirty="0">
                <a:effectLst/>
                <a:ea typeface="Calibri" panose="020F0502020204030204" pitchFamily="34" charset="0"/>
              </a:rPr>
              <a:t>18060 as shown in </a:t>
            </a:r>
            <a:r>
              <a:rPr lang="en-US" sz="16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11-23/0701r0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update the reference from IEEE802.11be D2.0 to IEEE802.11be D3.0?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Second: 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Monday AM2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8958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15068, 15179, 15180, 15181, 15188, 15191, 15192, 15193, 15179, 15198, 15148, 15149, 15199, 18062, 15150, 15025, 15151, 15152, 15200, 15201, 15136, 15153, 15154, 15137, 15202, 15203, 15206, 15207 in </a:t>
            </a:r>
            <a:r>
              <a:rPr lang="en-US" sz="1100" b="0" dirty="0">
                <a:hlinkClick r:id="rId2"/>
              </a:rPr>
              <a:t>11-23/548r3</a:t>
            </a:r>
            <a:r>
              <a:rPr lang="en-US" sz="1100" b="0" dirty="0"/>
              <a:t> </a:t>
            </a:r>
            <a:r>
              <a:rPr lang="en-US" sz="1100" b="0" i="1" dirty="0"/>
              <a:t>[28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15960, 17764, 18256, 17767, 17768, 17769, 17910 in </a:t>
            </a:r>
            <a:r>
              <a:rPr lang="en-US" sz="1100" b="0" dirty="0">
                <a:hlinkClick r:id="rId3"/>
              </a:rPr>
              <a:t>11-23/693r1</a:t>
            </a:r>
            <a:r>
              <a:rPr lang="en-US" sz="1100" b="0" dirty="0"/>
              <a:t> &amp; 15832, 16064, 16065, 16697, 17268, 16698 in </a:t>
            </a:r>
            <a:r>
              <a:rPr lang="en-US" sz="1100" b="0" dirty="0">
                <a:hlinkClick r:id="rId4"/>
              </a:rPr>
              <a:t>11-23/458r5</a:t>
            </a:r>
            <a:r>
              <a:rPr lang="en-US" sz="1100" b="0" dirty="0"/>
              <a:t> </a:t>
            </a:r>
            <a:r>
              <a:rPr lang="en-US" sz="1100" b="0" i="1" dirty="0"/>
              <a:t>[13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15910, 15911, 17387, 17388, 17328 in </a:t>
            </a:r>
            <a:r>
              <a:rPr lang="en-US" sz="1100" b="0" dirty="0">
                <a:hlinkClick r:id="rId5"/>
              </a:rPr>
              <a:t>11-23/373r1</a:t>
            </a:r>
            <a:r>
              <a:rPr lang="en-US" sz="1100" b="0" i="1" dirty="0"/>
              <a:t> 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15530, 15531, 16022, 16023, 16113, 16191, 16511, 16512, 17815, 18155, 18201 in </a:t>
            </a:r>
            <a:r>
              <a:rPr lang="en-US" sz="1100" b="0" dirty="0">
                <a:hlinkClick r:id="rId6"/>
              </a:rPr>
              <a:t>11-23/738r2</a:t>
            </a:r>
            <a:r>
              <a:rPr lang="en-US" sz="1100" b="0" i="1" dirty="0"/>
              <a:t> [11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15232, 15732, 15742, 17956, 15704, 15243, 15242, 15741 in </a:t>
            </a:r>
            <a:r>
              <a:rPr lang="en-US" sz="1100" b="0" dirty="0">
                <a:hlinkClick r:id="rId7"/>
              </a:rPr>
              <a:t>11-23/757r2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15145, 15697, 16683, 15205, 15208, 15168, 15143, 15144, 15513, 15204, 16329. 16330, 15514, 15532, 15515 in </a:t>
            </a:r>
            <a:r>
              <a:rPr lang="en-US" sz="1100" b="0" dirty="0">
                <a:hlinkClick r:id="rId8"/>
              </a:rPr>
              <a:t>11-23/731r2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Monday PM1, Tuesday AM1, and Tuesday AM2 sessions.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68726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558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15269, 16643 in </a:t>
            </a:r>
            <a:r>
              <a:rPr lang="en-US" sz="1100" b="0" dirty="0">
                <a:hlinkClick r:id="rId2"/>
              </a:rPr>
              <a:t>11-23/0533r2</a:t>
            </a:r>
            <a:r>
              <a:rPr lang="en-US" sz="1100" b="0" dirty="0"/>
              <a:t> &amp; 15325, 15326, 17178 in </a:t>
            </a:r>
            <a:r>
              <a:rPr lang="en-US" sz="1100" b="0" dirty="0">
                <a:hlinkClick r:id="rId3"/>
              </a:rPr>
              <a:t>11-23/0652r2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16271, 17719, 17720, 17721, 17722, 17723, 17724, 17725, 17726, 17727, 17729 in </a:t>
            </a:r>
            <a:r>
              <a:rPr lang="en-US" sz="1100" b="0" dirty="0">
                <a:hlinkClick r:id="rId4"/>
              </a:rPr>
              <a:t>11-23/0611r1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17685, 17144, 17145, 17686, 17687, 17688, 16394, 17694, 17695, 17696, 17698, 17699, 17770, 17167, 15294, 15295, 17701, 17702, 15296, 15297, 17703, 15212, 15246, 17706, 15298, 17707, 15299, 17709, 15760, 17710, 16157, 15300, 15761, 15213, 17711, 7712, 17713, 17968, 17714, 17697, 17704, 17708, 17801, 17715, 16158, 16159, 16160 in </a:t>
            </a:r>
            <a:r>
              <a:rPr lang="en-US" sz="11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11-23/0682r1</a:t>
            </a:r>
            <a:r>
              <a:rPr lang="en-US" sz="1100" b="0" strike="sngStrike" dirty="0">
                <a:solidFill>
                  <a:srgbClr val="FF0000"/>
                </a:solidFill>
              </a:rPr>
              <a:t> </a:t>
            </a:r>
            <a:r>
              <a:rPr lang="en-US" sz="1100" b="0" i="1" strike="sngStrike" dirty="0">
                <a:solidFill>
                  <a:srgbClr val="FF0000"/>
                </a:solidFill>
              </a:rPr>
              <a:t>[47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15768, 15769, 15770, 17929, 17930 in </a:t>
            </a:r>
            <a:r>
              <a:rPr lang="en-US" sz="1100" b="0" dirty="0">
                <a:hlinkClick r:id="rId6"/>
              </a:rPr>
              <a:t>11-23/0687r0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15023, 15072, 17182, 17183 in </a:t>
            </a:r>
            <a:r>
              <a:rPr lang="en-US" sz="1100" b="0" dirty="0">
                <a:hlinkClick r:id="rId7"/>
              </a:rPr>
              <a:t>11-23/0686r0</a:t>
            </a:r>
            <a:r>
              <a:rPr lang="en-US" sz="1100" b="0" dirty="0"/>
              <a:t> &amp; 15714, 17180, 17181 in </a:t>
            </a:r>
            <a:r>
              <a:rPr lang="en-US" sz="1100" b="0" dirty="0">
                <a:hlinkClick r:id="rId8"/>
              </a:rPr>
              <a:t>11-23/0685r0</a:t>
            </a:r>
            <a:r>
              <a:rPr lang="en-US" sz="1100" b="0" dirty="0"/>
              <a:t> &amp; 17146 in </a:t>
            </a:r>
            <a:r>
              <a:rPr lang="en-US" sz="1100" b="0" dirty="0">
                <a:hlinkClick r:id="rId9"/>
              </a:rPr>
              <a:t>11-23/0699r1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Monday PM1 session.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*SP re-ran, hence appearing next motions.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970837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559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15287, 15350, 15631, 15941, 16120, 16213, 16214, 16215, 16217, 16719, 16883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11-23/0670r0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17229, 17231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3"/>
              </a:rPr>
              <a:t>11-23/0826r0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&amp; </a:t>
            </a:r>
            <a:r>
              <a:rPr lang="en-US" sz="1100" b="0" dirty="0">
                <a:solidFill>
                  <a:schemeClr val="tx1"/>
                </a:solidFill>
              </a:rPr>
              <a:t>17704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4"/>
              </a:rPr>
              <a:t>11-23/0865r0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&amp; 15268, 16641, 16642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5"/>
              </a:rPr>
              <a:t>11-23/0542r1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15022, 15033, 15256, 15258, 15327, 15328, 15329, 15330, 15331, 15332, 15334, 15335, 15337, 15338, 15339, 15340, 15341, 15342, 15343, 15344, 15345, 17147, 17148, 17153, 17154, 17155, 17156, 17157, 17158, 17159, 17237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11-23/0741r1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16631, 16632, 16633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11-23/0781r0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15263, 16261, 16262, 16263, 16264, 16363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8"/>
              </a:rPr>
              <a:t>11-23/0502r1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17685, 17144, 17145, 17686, 17687, 17688, 16394, 17689, 17690, 17691, 17692, 17693, 17694, 17695, 17696, 17698, 17699, 17770, 17167, 15294, 15295, 17701, 17702, 15296, 15297, 17703, 15212, 15246, 17706, 15298, 17707, 15299, 17709, 15760, 17710, 16157, 15300, 15761, 15213, 17711, 17712, 17713, 17968, 17714, 17697, 17705, 17708, 17801, 17715, 16158, 16159, 16160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9"/>
              </a:rPr>
              <a:t>11-23/0682r2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[53]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Second: 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PHY Tuesday AM2 and PM2 sessions.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8269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525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18009, 18010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11-23/0316r0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17117, 15581, 17118, 17119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11-23/0309r2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17248, 17249, 16125, 17901, 17254, 17255, 17259, 15753, 15754, 15755, 15756, 17422, 17423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11-23/0407r1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[13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17166, 18305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11-23/0305r0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i="1" dirty="0"/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Stephen McCann			Second: Vishnu Ratnam</a:t>
            </a:r>
          </a:p>
          <a:p>
            <a:r>
              <a:rPr lang="en-US" sz="1600" dirty="0"/>
              <a:t>Discussion: None.</a:t>
            </a:r>
          </a:p>
          <a:p>
            <a:pPr marL="0" indent="0"/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Monday.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2146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15421, 16668 in </a:t>
            </a:r>
            <a:r>
              <a:rPr lang="en-US" sz="1100" b="0" dirty="0">
                <a:hlinkClick r:id="rId2"/>
              </a:rPr>
              <a:t>11-23/754r2</a:t>
            </a:r>
            <a:r>
              <a:rPr lang="en-US" sz="1100" b="0" dirty="0"/>
              <a:t> </a:t>
            </a:r>
            <a:r>
              <a:rPr lang="en-US" sz="1100" b="0" i="1" dirty="0"/>
              <a:t>&amp; </a:t>
            </a:r>
            <a:r>
              <a:rPr lang="en-US" sz="1100" b="0" dirty="0"/>
              <a:t>16564, 15570, 16058, 16991, 17623, 16992 in </a:t>
            </a:r>
            <a:r>
              <a:rPr lang="en-US" sz="1100" b="0">
                <a:hlinkClick r:id="rId3"/>
              </a:rPr>
              <a:t>11-23/791r1</a:t>
            </a:r>
            <a:r>
              <a:rPr lang="en-US" sz="1100" b="0"/>
              <a:t> </a:t>
            </a:r>
            <a:r>
              <a:rPr lang="en-US" sz="1100" b="0" i="1"/>
              <a:t>[8 </a:t>
            </a:r>
            <a:r>
              <a:rPr lang="en-US" sz="1100" b="0" i="1" dirty="0"/>
              <a:t>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15160, 15355, 15494, 16121, 16387, 16690, 18051, 18068, 18069, 18070, 18072 in </a:t>
            </a:r>
            <a:r>
              <a:rPr lang="en-US" sz="1100" b="0" dirty="0">
                <a:hlinkClick r:id="rId4"/>
              </a:rPr>
              <a:t>11-23/720r2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18141, 18261, 17827, 18143 in </a:t>
            </a:r>
            <a:r>
              <a:rPr lang="en-US" sz="1100" b="0" dirty="0">
                <a:hlinkClick r:id="rId5"/>
              </a:rPr>
              <a:t>11-23/803r2</a:t>
            </a:r>
            <a:r>
              <a:rPr lang="en-US" sz="1100" b="0" dirty="0"/>
              <a:t> </a:t>
            </a:r>
            <a:r>
              <a:rPr lang="en-US" sz="1100" b="0" i="1" dirty="0"/>
              <a:t>[4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Tuesday PM2 sessions.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1301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15388, 15389, 15690, 15390, 15391, 15393, 17912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15038, 15158, 15159, 15183, 15184, 15347, 15348, 17486, 15358, 15484, 15507, 15511, 15520, 16477, 15548, 15549, 16608, 17964, 16327,  16607, 16331, 16835, 16836, 16838, 16839, 16840, 15628, 15636, 15692, 15861, 16131, 16324, 16326, 16688, 16749, 16750, 17000, 17098, 17099, 17545, 17547, 17548, 17549, 17556, 18004, 17558, 17911, 17917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16390, 17277, 17096, 17097, 17346, 17987, 15363, 15906, 17557, 17595, 17596, 17489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Second: Srinivas Kandala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first MAC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581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527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17802, 17803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11-23/0321r1</a:t>
            </a:r>
            <a:r>
              <a:rPr lang="en-US" sz="1100" b="0" dirty="0">
                <a:solidFill>
                  <a:schemeClr val="tx1"/>
                </a:solidFill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15222, 15223, 15254, 15255, 15713, 16268, 16269, 16270, 17211, 17212, 17240, 17241, 17242, 17243, 17244, 17926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11-23/0319r1</a:t>
            </a:r>
            <a:r>
              <a:rPr lang="en-US" sz="1100" b="0" dirty="0">
                <a:solidFill>
                  <a:schemeClr val="tx1"/>
                </a:solidFill>
              </a:rPr>
              <a:t> 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15000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11-23/0318r0</a:t>
            </a:r>
            <a:r>
              <a:rPr lang="en-US" sz="1100" b="0" dirty="0">
                <a:solidFill>
                  <a:schemeClr val="tx1"/>
                </a:solidFill>
              </a:rPr>
              <a:t> &amp; 15261, 16265, 16358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11-23/0311r0</a:t>
            </a:r>
            <a:r>
              <a:rPr lang="en-US" sz="1100" b="0" dirty="0">
                <a:solidFill>
                  <a:schemeClr val="tx1"/>
                </a:solidFill>
              </a:rPr>
              <a:t> &amp; 15719, 17213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11-23/0320r0</a:t>
            </a:r>
            <a:r>
              <a:rPr lang="en-US" sz="1100" b="0" dirty="0">
                <a:solidFill>
                  <a:schemeClr val="tx1"/>
                </a:solidFill>
              </a:rPr>
              <a:t> [6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17202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11-23/0339r0</a:t>
            </a:r>
            <a:r>
              <a:rPr lang="en-US" sz="1100" b="0" dirty="0">
                <a:solidFill>
                  <a:schemeClr val="tx1"/>
                </a:solidFill>
              </a:rPr>
              <a:t> &amp; 15324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11-23/0345r0</a:t>
            </a:r>
            <a:r>
              <a:rPr lang="en-US" sz="1100" b="0" dirty="0">
                <a:solidFill>
                  <a:schemeClr val="tx1"/>
                </a:solidFill>
              </a:rPr>
              <a:t> &amp; 15718, 17924, 17925, 15723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11-23/0326r0</a:t>
            </a:r>
            <a:r>
              <a:rPr lang="en-US" sz="1100" b="0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16356, 16357, 17208, 17209, 17210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11-23/0338r1</a:t>
            </a:r>
            <a:r>
              <a:rPr lang="en-US" sz="1100" b="0" dirty="0">
                <a:solidFill>
                  <a:schemeClr val="tx1"/>
                </a:solidFill>
              </a:rPr>
              <a:t> &amp; 17931, 17932, 15262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11-23/0341r0</a:t>
            </a:r>
            <a:r>
              <a:rPr lang="en-US" sz="1100" b="0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15715, 16267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11-23/0342r0</a:t>
            </a:r>
            <a:r>
              <a:rPr lang="en-US" sz="1100" b="0" dirty="0">
                <a:solidFill>
                  <a:schemeClr val="tx1"/>
                </a:solidFill>
              </a:rPr>
              <a:t> &amp; 15278, 15772, 16349, 16355, 17203, 17204, 17933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11-23/0349r1</a:t>
            </a:r>
            <a:r>
              <a:rPr lang="en-US" sz="1100" b="0" dirty="0">
                <a:solidFill>
                  <a:schemeClr val="tx1"/>
                </a:solidFill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16359 in </a:t>
            </a:r>
            <a:r>
              <a:rPr lang="en-US" sz="1100" b="0" dirty="0">
                <a:solidFill>
                  <a:schemeClr val="tx1"/>
                </a:solidFill>
                <a:hlinkClick r:id="rId14"/>
              </a:rPr>
              <a:t>11-23/0332r0</a:t>
            </a:r>
            <a:r>
              <a:rPr lang="en-US" sz="1100" b="0" dirty="0">
                <a:solidFill>
                  <a:schemeClr val="tx1"/>
                </a:solidFill>
              </a:rPr>
              <a:t> &amp; 18327, 17928, 16634 in </a:t>
            </a:r>
            <a:r>
              <a:rPr lang="en-US" sz="1100" b="0" dirty="0">
                <a:solidFill>
                  <a:schemeClr val="tx1"/>
                </a:solidFill>
                <a:hlinkClick r:id="rId15"/>
              </a:rPr>
              <a:t>11-23/0333r2</a:t>
            </a:r>
            <a:r>
              <a:rPr lang="en-US" sz="1100" b="0" dirty="0">
                <a:solidFill>
                  <a:schemeClr val="tx1"/>
                </a:solidFill>
              </a:rPr>
              <a:t> &amp; 15469, 17149, 17152 in </a:t>
            </a:r>
            <a:r>
              <a:rPr lang="en-US" sz="1100" b="0" dirty="0">
                <a:solidFill>
                  <a:schemeClr val="tx1"/>
                </a:solidFill>
                <a:hlinkClick r:id="rId16"/>
              </a:rPr>
              <a:t>11-23/0331r1</a:t>
            </a:r>
            <a:r>
              <a:rPr lang="en-US" sz="1100" b="0" dirty="0">
                <a:solidFill>
                  <a:schemeClr val="tx1"/>
                </a:solidFill>
              </a:rPr>
              <a:t> [7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000" u="sng" dirty="0">
                <a:solidFill>
                  <a:schemeClr val="tx1"/>
                </a:solidFill>
              </a:rPr>
              <a:t>Wherein the instructions to the editor for 11-23/331r1 point to the most recent revision of the document which is 11-23/331r1</a:t>
            </a:r>
            <a:endParaRPr lang="en-US" sz="1000" b="0" u="sng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Dongguk Lim			Second: Alice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first PHY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465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528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15774, 15775, 15776, 15777, 15778, 15779, 15780, 15781, 15782, 15783, 15784, 15786, 15787, 15789, 15790, 15791, 15792, 15793, 15794, 15795, 15796, 15797, 15798, 15799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Jason Y. Guo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16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603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dcmitype/"/>
    <ds:schemaRef ds:uri="bcc01d59-85de-4ef9-881e-76d8b6a6f841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4b1de6fe-44aa-4e13-b7e7-ab260d1ea5f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240353</TotalTime>
  <Words>8721</Words>
  <Application>Microsoft Office PowerPoint</Application>
  <PresentationFormat>On-screen Show (4:3)</PresentationFormat>
  <Paragraphs>678</Paragraphs>
  <Slides>50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5" baseType="lpstr">
      <vt:lpstr>Arial</vt:lpstr>
      <vt:lpstr>Arial Black</vt:lpstr>
      <vt:lpstr>Times New Roman</vt:lpstr>
      <vt:lpstr>Office Theme</vt:lpstr>
      <vt:lpstr>Document</vt:lpstr>
      <vt:lpstr>TGbe Motions List - Part 4</vt:lpstr>
      <vt:lpstr>IEEE 802.11 TGbe: Enhancements for Extremely High Throughput (EHT) WLAN Task Group</vt:lpstr>
      <vt:lpstr>Motions on March 14th</vt:lpstr>
      <vt:lpstr>Approve TG Minutes</vt:lpstr>
      <vt:lpstr>Motion 525 (Joint)</vt:lpstr>
      <vt:lpstr>Motion 526 (MAC)</vt:lpstr>
      <vt:lpstr>Motion 527 (PHY)</vt:lpstr>
      <vt:lpstr>Motion 528 (Withdrawal)</vt:lpstr>
      <vt:lpstr>Motions on March 16th</vt:lpstr>
      <vt:lpstr>Motion 529 (Joint)</vt:lpstr>
      <vt:lpstr>Motion 530 (MAC)</vt:lpstr>
      <vt:lpstr>Motion 531 (PHY)</vt:lpstr>
      <vt:lpstr>Motion 532 (MAC)</vt:lpstr>
      <vt:lpstr>Motion 533 (MAC)</vt:lpstr>
      <vt:lpstr>Motion 534 (MAC)</vt:lpstr>
      <vt:lpstr>Motion 535 (Joint)</vt:lpstr>
      <vt:lpstr>Motion 536 (Joint)</vt:lpstr>
      <vt:lpstr>Motion 537</vt:lpstr>
      <vt:lpstr>TGbe MAC May Ad-Hoc</vt:lpstr>
      <vt:lpstr>TGbe MAC July Ad-Hoc (TBD)</vt:lpstr>
      <vt:lpstr>Motions on April 19th</vt:lpstr>
      <vt:lpstr>Motion 538 (MAC)</vt:lpstr>
      <vt:lpstr>Motion 539 (Joint)</vt:lpstr>
      <vt:lpstr>Motion 540 (MAC)</vt:lpstr>
      <vt:lpstr>Motion 541 (Withdrawal)</vt:lpstr>
      <vt:lpstr>Motion 542 (PHY-ERRATA)</vt:lpstr>
      <vt:lpstr>Motions on May 16</vt:lpstr>
      <vt:lpstr>Approve TG Minutes</vt:lpstr>
      <vt:lpstr>Motion 543 (MAC)</vt:lpstr>
      <vt:lpstr>Motion 544 (Joint)</vt:lpstr>
      <vt:lpstr>Motion 545 (MAC)</vt:lpstr>
      <vt:lpstr>Motion 546 (PHY)</vt:lpstr>
      <vt:lpstr>Motion 547 (MAC)</vt:lpstr>
      <vt:lpstr>Motion 548 (MAC)</vt:lpstr>
      <vt:lpstr>Motion 549 (MAC)</vt:lpstr>
      <vt:lpstr>Motion 550 (MAC)</vt:lpstr>
      <vt:lpstr>Motion 551 (MAC)</vt:lpstr>
      <vt:lpstr>Motion 552 (MAC)</vt:lpstr>
      <vt:lpstr>Motion 553 (MAC)</vt:lpstr>
      <vt:lpstr>Motion 554 (MAC)</vt:lpstr>
      <vt:lpstr>Motion 555 (MAC)</vt:lpstr>
      <vt:lpstr>TGbe MAC July Ad-Hoc</vt:lpstr>
      <vt:lpstr>TGbe PAR extension</vt:lpstr>
      <vt:lpstr>Motions on May 18</vt:lpstr>
      <vt:lpstr>Motion 555 (Joint)</vt:lpstr>
      <vt:lpstr>Motion 556 (Joint)</vt:lpstr>
      <vt:lpstr>Motion 557 (MAC)</vt:lpstr>
      <vt:lpstr>Motion 558 (PHY)</vt:lpstr>
      <vt:lpstr>Motion 559 (PHY)</vt:lpstr>
      <vt:lpstr>Motion 560 (MAC)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2367</cp:revision>
  <cp:lastPrinted>1601-01-01T00:00:00Z</cp:lastPrinted>
  <dcterms:created xsi:type="dcterms:W3CDTF">2017-01-26T15:28:16Z</dcterms:created>
  <dcterms:modified xsi:type="dcterms:W3CDTF">2023-05-17T17:09:40Z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