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52"/>
  </p:notesMasterIdLst>
  <p:handoutMasterIdLst>
    <p:handoutMasterId r:id="rId53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79" r:id="rId47"/>
    <p:sldId id="1080" r:id="rId48"/>
    <p:sldId id="1081" r:id="rId49"/>
    <p:sldId id="1082" r:id="rId50"/>
    <p:sldId id="1083" r:id="rId5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192" dt="2023-05-15T21:59:59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handoutMaster" Target="handoutMasters/handoutMaster1.xml"/><Relationship Id="rId58" Type="http://schemas.microsoft.com/office/2016/11/relationships/changesInfo" Target="changesInfos/changesInfo1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5-15T21:59:20.002" v="6719" actId="114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7:22.641" v="6147" actId="20577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22.641" v="6147" actId="20577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59.604" v="4564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6:58:55.929" v="4428" actId="2057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4-20T18:41:03.535" v="4567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4-20T18:33:14.386" v="4432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0T18:37:49.171" v="4543" actId="20577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5T13:53:13.865" v="6411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4-25T16:30:12.333" v="4690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5T16:29:16.222" v="4688" actId="108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4-27T00:11:24.306" v="4937" actId="114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4-25T16:30:25.336" v="4692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27T00:11:24.306" v="4937" actId="114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04T17:12:02.083" v="5147" actId="20577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04T17:07:13.557" v="4939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04T17:12:02.083" v="5147" actId="20577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0T21:47:25.782" v="5327" actId="20577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0T21:40:04.163" v="5149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0T21:47:25.782" v="5327" actId="20577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0T23:02:26.178" v="5479" actId="2057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0T22:54:30.778" v="5329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0T23:02:26.178" v="5479" actId="2057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1T04:46:12.209" v="5554" actId="313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1T04:43:36.083" v="5482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1T04:46:12.209" v="5554" actId="313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2T15:54:29.114" v="5613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1T19:35:52.443" v="5556" actId="20577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15:54:29.114" v="5613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2T16:16:00.616" v="5752" actId="20577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2T16:02:41.578" v="5615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16:16:00.616" v="5752" actId="20577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2T20:21:27.331" v="6045" actId="20577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2T16:16:07.761" v="5754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2T20:21:27.331" v="6045" actId="20577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5T12:46:43.232" v="6349" actId="20577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2T20:18:52.922" v="5937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12:46:43.232" v="6349" actId="20577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5T12:54:16.352" v="6405" actId="20577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5T12:54:16.352" v="6405" actId="20577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5T13:53:23.144" v="6412" actId="20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5T13:53:23.144" v="6412" actId="20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5T21:46:23.259" v="6564" actId="20577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6:23.259" v="6564" actId="20577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5T21:46:48.899" v="6565" actId="20577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4:22.803" v="6504" actId="20577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5T21:48:35.722" v="6581" actId="2057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5T21:50:05.243" v="6583" actId="20577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5T21:50:05.243" v="6583" actId="20577"/>
          <ac:spMkLst>
            <pc:docMk/>
            <pc:sldMk cId="857687262" sldId="1082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5-15T21:59:20.002" v="6719" actId="114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5T21:53:58.377" v="6588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59:20.002" v="6719" actId="114"/>
          <ac:spMkLst>
            <pc:docMk/>
            <pc:sldMk cId="1019708370" sldId="1083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5-15T21:40:03.299" v="64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5-15T21:40:03.299" v="641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1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96-02-00be-lb271-cr-for-tdls.docx" TargetMode="External"/><Relationship Id="rId5" Type="http://schemas.openxmlformats.org/officeDocument/2006/relationships/hyperlink" Target="https://mentor.ieee.org/802.11/dcn/23/11-23-0600-00-00be-lb271-cr-for-35-2-3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3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1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https://mentor.ieee.org/802.11/dcn/23/11-23-0640-01-00be-mar-may-tgbe-teleconference-minutes.docx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pPr marL="0" indent="0"/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16018,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11-23/559r3 &amp; 15965 in </a:t>
            </a:r>
            <a:r>
              <a:rPr lang="en-US" sz="1100" b="0" dirty="0">
                <a:hlinkClick r:id="rId5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6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11-23/714r3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16314,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9699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dirty="0">
                <a:hlinkClick r:id="rId5"/>
              </a:rPr>
              <a:t>11-23/0682r1</a:t>
            </a:r>
            <a:r>
              <a:rPr lang="en-US" sz="1100" b="0" dirty="0"/>
              <a:t> </a:t>
            </a:r>
            <a:r>
              <a:rPr lang="en-US" sz="1100" b="0" i="1" dirty="0"/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 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239116</TotalTime>
  <Words>7917</Words>
  <Application>Microsoft Office PowerPoint</Application>
  <PresentationFormat>On-screen Show (4:3)</PresentationFormat>
  <Paragraphs>627</Paragraphs>
  <Slides>47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544 (MAC)</vt:lpstr>
      <vt:lpstr>Motion 545 (PHY)</vt:lpstr>
      <vt:lpstr>Motion 546 (MAC)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TGbe MAC July Ad-Hoc</vt:lpstr>
      <vt:lpstr>Motion 555 (Joint)</vt:lpstr>
      <vt:lpstr>Motion 556 (Joint)</vt:lpstr>
      <vt:lpstr>Motion 557 (MAC)</vt:lpstr>
      <vt:lpstr>Motion 558 (MAC)</vt:lpstr>
      <vt:lpstr>Motion 559 (PHY)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2023-05-15T22:00:03Z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