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52"/>
  </p:notesMasterIdLst>
  <p:handoutMasterIdLst>
    <p:handoutMasterId r:id="rId53"/>
  </p:handoutMasterIdLst>
  <p:sldIdLst>
    <p:sldId id="256" r:id="rId5"/>
    <p:sldId id="257" r:id="rId6"/>
    <p:sldId id="552" r:id="rId7"/>
    <p:sldId id="1026" r:id="rId8"/>
    <p:sldId id="1039" r:id="rId9"/>
    <p:sldId id="1038" r:id="rId10"/>
    <p:sldId id="1040" r:id="rId11"/>
    <p:sldId id="710" r:id="rId12"/>
    <p:sldId id="1043" r:id="rId13"/>
    <p:sldId id="1047" r:id="rId14"/>
    <p:sldId id="1048" r:id="rId15"/>
    <p:sldId id="1050" r:id="rId16"/>
    <p:sldId id="1051" r:id="rId17"/>
    <p:sldId id="1052" r:id="rId18"/>
    <p:sldId id="1053" r:id="rId19"/>
    <p:sldId id="1054" r:id="rId20"/>
    <p:sldId id="1055" r:id="rId21"/>
    <p:sldId id="986" r:id="rId22"/>
    <p:sldId id="974" r:id="rId23"/>
    <p:sldId id="1042" r:id="rId24"/>
    <p:sldId id="1056" r:id="rId25"/>
    <p:sldId id="1057" r:id="rId26"/>
    <p:sldId id="1059" r:id="rId27"/>
    <p:sldId id="1060" r:id="rId28"/>
    <p:sldId id="1058" r:id="rId29"/>
    <p:sldId id="1063" r:id="rId30"/>
    <p:sldId id="1061" r:id="rId31"/>
    <p:sldId id="1077" r:id="rId32"/>
    <p:sldId id="1062" r:id="rId33"/>
    <p:sldId id="1065" r:id="rId34"/>
    <p:sldId id="1066" r:id="rId35"/>
    <p:sldId id="1067" r:id="rId36"/>
    <p:sldId id="1068" r:id="rId37"/>
    <p:sldId id="1069" r:id="rId38"/>
    <p:sldId id="1070" r:id="rId39"/>
    <p:sldId id="1071" r:id="rId40"/>
    <p:sldId id="1072" r:id="rId41"/>
    <p:sldId id="1073" r:id="rId42"/>
    <p:sldId id="1074" r:id="rId43"/>
    <p:sldId id="1075" r:id="rId44"/>
    <p:sldId id="1076" r:id="rId45"/>
    <p:sldId id="1078" r:id="rId46"/>
    <p:sldId id="1079" r:id="rId47"/>
    <p:sldId id="1080" r:id="rId48"/>
    <p:sldId id="1081" r:id="rId49"/>
    <p:sldId id="1082" r:id="rId50"/>
    <p:sldId id="1083" r:id="rId5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0731C7-F871-42F1-9270-11458313F9A9}" v="192" dt="2023-05-15T21:59:59.9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14" d="100"/>
          <a:sy n="114" d="100"/>
        </p:scale>
        <p:origin x="127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handoutMaster" Target="handoutMasters/handoutMaster1.xml"/><Relationship Id="rId58" Type="http://schemas.microsoft.com/office/2016/11/relationships/changesInfo" Target="changesInfos/changesInfo1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microsoft.com/office/2015/10/relationships/revisionInfo" Target="revisionInfo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ableStyles" Target="tableStyle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custSel addSld delSld modSld sldOrd modMainMaster">
      <pc:chgData name="Alfred Asterjadhi" userId="39de57b9-85c0-4fd1-aaac-8ca2b6560ad0" providerId="ADAL" clId="{570731C7-F871-42F1-9270-11458313F9A9}" dt="2023-05-15T21:59:20.002" v="6719" actId="114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9:52.854" v="6179" actId="20577"/>
        <pc:sldMkLst>
          <pc:docMk/>
          <pc:sldMk cId="1783635040" sldId="1056"/>
        </pc:sldMkLst>
        <pc:spChg chg="mod">
          <ac:chgData name="Alfred Asterjadhi" userId="39de57b9-85c0-4fd1-aaac-8ca2b6560ad0" providerId="ADAL" clId="{570731C7-F871-42F1-9270-11458313F9A9}" dt="2023-04-20T18:40:35.223" v="4553" actId="20577"/>
          <ac:spMkLst>
            <pc:docMk/>
            <pc:sldMk cId="1783635040" sldId="105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28T16:39:17.445" v="2834" actId="20577"/>
          <ac:spMkLst>
            <pc:docMk/>
            <pc:sldMk cId="1783635040" sldId="1056"/>
            <ac:spMk id="7" creationId="{3126AA10-DC1C-4E34-80DA-B427588F2BD9}"/>
          </ac:spMkLst>
        </pc:spChg>
        <pc:spChg chg="mod">
          <ac:chgData name="Alfred Asterjadhi" userId="39de57b9-85c0-4fd1-aaac-8ca2b6560ad0" providerId="ADAL" clId="{570731C7-F871-42F1-9270-11458313F9A9}" dt="2023-05-14T15:49:52.854" v="6179" actId="20577"/>
          <ac:spMkLst>
            <pc:docMk/>
            <pc:sldMk cId="1783635040" sldId="1056"/>
            <ac:spMk id="8" creationId="{CE46AE32-C74A-40BE-8C0F-0ACA0B41C4CF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8:16" v="6176" actId="21"/>
        <pc:sldMkLst>
          <pc:docMk/>
          <pc:sldMk cId="2622561888" sldId="1057"/>
        </pc:sldMkLst>
        <pc:spChg chg="mod">
          <ac:chgData name="Alfred Asterjadhi" userId="39de57b9-85c0-4fd1-aaac-8ca2b6560ad0" providerId="ADAL" clId="{570731C7-F871-42F1-9270-11458313F9A9}" dt="2023-03-28T16:38:56.151" v="2828" actId="20577"/>
          <ac:spMkLst>
            <pc:docMk/>
            <pc:sldMk cId="2622561888" sldId="105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8:16" v="6176" actId="21"/>
          <ac:spMkLst>
            <pc:docMk/>
            <pc:sldMk cId="2622561888" sldId="105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39.323" v="4554"/>
          <ac:spMkLst>
            <pc:docMk/>
            <pc:sldMk cId="2622561888" sldId="10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4.529" v="4557"/>
        <pc:sldMkLst>
          <pc:docMk/>
          <pc:sldMk cId="2594451391" sldId="1058"/>
        </pc:sldMkLst>
        <pc:spChg chg="mod">
          <ac:chgData name="Alfred Asterjadhi" userId="39de57b9-85c0-4fd1-aaac-8ca2b6560ad0" providerId="ADAL" clId="{570731C7-F871-42F1-9270-11458313F9A9}" dt="2023-04-06T16:16:27.411" v="3508" actId="20577"/>
          <ac:spMkLst>
            <pc:docMk/>
            <pc:sldMk cId="2594451391" sldId="105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4-20T18:40:44.529" v="4557"/>
          <ac:spMkLst>
            <pc:docMk/>
            <pc:sldMk cId="2594451391" sldId="105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4-19T15:08:03.678" v="4276"/>
          <ac:spMkLst>
            <pc:docMk/>
            <pc:sldMk cId="2594451391" sldId="10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1.216" v="4555"/>
        <pc:sldMkLst>
          <pc:docMk/>
          <pc:sldMk cId="2309931417" sldId="1059"/>
        </pc:sldMkLst>
        <pc:spChg chg="mod">
          <ac:chgData name="Alfred Asterjadhi" userId="39de57b9-85c0-4fd1-aaac-8ca2b6560ad0" providerId="ADAL" clId="{570731C7-F871-42F1-9270-11458313F9A9}" dt="2023-04-05T17:17:34.111" v="3362" actId="20577"/>
          <ac:spMkLst>
            <pc:docMk/>
            <pc:sldMk cId="2309931417" sldId="105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5:05:43.104" v="4196" actId="6549"/>
          <ac:spMkLst>
            <pc:docMk/>
            <pc:sldMk cId="2309931417" sldId="105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1.216" v="4555"/>
          <ac:spMkLst>
            <pc:docMk/>
            <pc:sldMk cId="2309931417" sldId="105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5-14T15:47:51.158" v="6160" actId="6549"/>
        <pc:sldMkLst>
          <pc:docMk/>
          <pc:sldMk cId="3575960358" sldId="1060"/>
        </pc:sldMkLst>
        <pc:spChg chg="mod">
          <ac:chgData name="Alfred Asterjadhi" userId="39de57b9-85c0-4fd1-aaac-8ca2b6560ad0" providerId="ADAL" clId="{570731C7-F871-42F1-9270-11458313F9A9}" dt="2023-04-06T16:11:43.194" v="3383" actId="20577"/>
          <ac:spMkLst>
            <pc:docMk/>
            <pc:sldMk cId="3575960358" sldId="106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7:51.158" v="6160" actId="6549"/>
          <ac:spMkLst>
            <pc:docMk/>
            <pc:sldMk cId="3575960358" sldId="106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2.880" v="4556"/>
          <ac:spMkLst>
            <pc:docMk/>
            <pc:sldMk cId="3575960358" sldId="106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5T13:11:00.525" v="6407" actId="20577"/>
        <pc:sldMkLst>
          <pc:docMk/>
          <pc:sldMk cId="1896212067" sldId="1061"/>
        </pc:sldMkLst>
        <pc:spChg chg="add del">
          <ac:chgData name="Alfred Asterjadhi" userId="39de57b9-85c0-4fd1-aaac-8ca2b6560ad0" providerId="ADAL" clId="{570731C7-F871-42F1-9270-11458313F9A9}" dt="2023-05-15T12:51:13.879" v="6351" actId="22"/>
          <ac:spMkLst>
            <pc:docMk/>
            <pc:sldMk cId="1896212067" sldId="1061"/>
            <ac:spMk id="3" creationId="{F9606D16-1103-9800-CC88-205E9252B9A6}"/>
          </ac:spMkLst>
        </pc:spChg>
        <pc:spChg chg="mod">
          <ac:chgData name="Alfred Asterjadhi" userId="39de57b9-85c0-4fd1-aaac-8ca2b6560ad0" providerId="ADAL" clId="{570731C7-F871-42F1-9270-11458313F9A9}" dt="2023-04-20T18:40:52.775" v="4562" actId="20577"/>
          <ac:spMkLst>
            <pc:docMk/>
            <pc:sldMk cId="1896212067" sldId="1061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5-15T13:11:00.525" v="6407" actId="20577"/>
          <ac:spMkLst>
            <pc:docMk/>
            <pc:sldMk cId="1896212067" sldId="1061"/>
            <ac:spMk id="7" creationId="{3126AA10-DC1C-4E34-80DA-B427588F2BD9}"/>
          </ac:spMkLst>
        </pc:spChg>
        <pc:spChg chg="add del">
          <ac:chgData name="Alfred Asterjadhi" userId="39de57b9-85c0-4fd1-aaac-8ca2b6560ad0" providerId="ADAL" clId="{570731C7-F871-42F1-9270-11458313F9A9}" dt="2023-05-15T12:51:18.089" v="6353" actId="22"/>
          <ac:spMkLst>
            <pc:docMk/>
            <pc:sldMk cId="1896212067" sldId="1061"/>
            <ac:spMk id="10" creationId="{A12702A1-2723-C0C6-E842-F45E845D1546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7:22.641" v="6147" actId="20577"/>
        <pc:sldMkLst>
          <pc:docMk/>
          <pc:sldMk cId="686400584" sldId="1062"/>
        </pc:sldMkLst>
        <pc:spChg chg="mod">
          <ac:chgData name="Alfred Asterjadhi" userId="39de57b9-85c0-4fd1-aaac-8ca2b6560ad0" providerId="ADAL" clId="{570731C7-F871-42F1-9270-11458313F9A9}" dt="2023-04-11T17:06:20.902" v="3523" actId="20577"/>
          <ac:spMkLst>
            <pc:docMk/>
            <pc:sldMk cId="686400584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7:22.641" v="6147" actId="20577"/>
          <ac:spMkLst>
            <pc:docMk/>
            <pc:sldMk cId="686400584" sldId="1062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7.136" v="4563"/>
          <ac:spMkLst>
            <pc:docMk/>
            <pc:sldMk cId="686400584" sldId="1062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modSp new mod">
        <pc:chgData name="Alfred Asterjadhi" userId="39de57b9-85c0-4fd1-aaac-8ca2b6560ad0" providerId="ADAL" clId="{570731C7-F871-42F1-9270-11458313F9A9}" dt="2023-04-20T18:40:48.176" v="4558"/>
        <pc:sldMkLst>
          <pc:docMk/>
          <pc:sldMk cId="3233812413" sldId="1063"/>
        </pc:sldMkLst>
        <pc:spChg chg="mod">
          <ac:chgData name="Alfred Asterjadhi" userId="39de57b9-85c0-4fd1-aaac-8ca2b6560ad0" providerId="ADAL" clId="{570731C7-F871-42F1-9270-11458313F9A9}" dt="2023-04-11T17:10:41.906" v="3631" actId="20577"/>
          <ac:spMkLst>
            <pc:docMk/>
            <pc:sldMk cId="3233812413" sldId="1063"/>
            <ac:spMk id="2" creationId="{CB0CA103-7724-A4DB-8C7B-26A8C86DC2B0}"/>
          </ac:spMkLst>
        </pc:spChg>
        <pc:spChg chg="mod">
          <ac:chgData name="Alfred Asterjadhi" userId="39de57b9-85c0-4fd1-aaac-8ca2b6560ad0" providerId="ADAL" clId="{570731C7-F871-42F1-9270-11458313F9A9}" dt="2023-04-19T15:10:13.890" v="4312" actId="6549"/>
          <ac:spMkLst>
            <pc:docMk/>
            <pc:sldMk cId="3233812413" sldId="1063"/>
            <ac:spMk id="3" creationId="{A03EEDB6-AA89-062D-9783-9F6282A88083}"/>
          </ac:spMkLst>
        </pc:spChg>
        <pc:spChg chg="mod">
          <ac:chgData name="Alfred Asterjadhi" userId="39de57b9-85c0-4fd1-aaac-8ca2b6560ad0" providerId="ADAL" clId="{570731C7-F871-42F1-9270-11458313F9A9}" dt="2023-04-20T18:40:48.176" v="4558"/>
          <ac:spMkLst>
            <pc:docMk/>
            <pc:sldMk cId="3233812413" sldId="1063"/>
            <ac:spMk id="6" creationId="{347C05CB-75E2-804F-A81C-9B32B78C7076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modSp new del mod">
        <pc:chgData name="Alfred Asterjadhi" userId="39de57b9-85c0-4fd1-aaac-8ca2b6560ad0" providerId="ADAL" clId="{570731C7-F871-42F1-9270-11458313F9A9}" dt="2023-05-12T18:44:07.530" v="5904" actId="47"/>
        <pc:sldMkLst>
          <pc:docMk/>
          <pc:sldMk cId="2128609715" sldId="1064"/>
        </pc:sldMkLst>
        <pc:spChg chg="mod">
          <ac:chgData name="Alfred Asterjadhi" userId="39de57b9-85c0-4fd1-aaac-8ca2b6560ad0" providerId="ADAL" clId="{570731C7-F871-42F1-9270-11458313F9A9}" dt="2023-05-12T16:15:41.978" v="5749" actId="313"/>
          <ac:spMkLst>
            <pc:docMk/>
            <pc:sldMk cId="2128609715" sldId="1064"/>
            <ac:spMk id="3" creationId="{997437CB-59FD-B0F2-B0F1-B89B4F11F409}"/>
          </ac:spMkLst>
        </pc:spChg>
        <pc:spChg chg="mod">
          <ac:chgData name="Alfred Asterjadhi" userId="39de57b9-85c0-4fd1-aaac-8ca2b6560ad0" providerId="ADAL" clId="{570731C7-F871-42F1-9270-11458313F9A9}" dt="2023-04-20T18:41:05.607" v="4568"/>
          <ac:spMkLst>
            <pc:docMk/>
            <pc:sldMk cId="2128609715" sldId="1064"/>
            <ac:spMk id="6" creationId="{BB0B70ED-E529-5A4D-3AE0-7B7B45F668A1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59.604" v="4564"/>
        <pc:sldMkLst>
          <pc:docMk/>
          <pc:sldMk cId="797791418" sldId="1065"/>
        </pc:sldMkLst>
        <pc:spChg chg="mod">
          <ac:chgData name="Alfred Asterjadhi" userId="39de57b9-85c0-4fd1-aaac-8ca2b6560ad0" providerId="ADAL" clId="{570731C7-F871-42F1-9270-11458313F9A9}" dt="2023-04-19T16:55:31.506" v="4315" actId="20577"/>
          <ac:spMkLst>
            <pc:docMk/>
            <pc:sldMk cId="797791418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6:58:55.929" v="4428" actId="20577"/>
          <ac:spMkLst>
            <pc:docMk/>
            <pc:sldMk cId="797791418" sldId="106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9.604" v="4564"/>
          <ac:spMkLst>
            <pc:docMk/>
            <pc:sldMk cId="797791418" sldId="1065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modSp add mod">
        <pc:chgData name="Alfred Asterjadhi" userId="39de57b9-85c0-4fd1-aaac-8ca2b6560ad0" providerId="ADAL" clId="{570731C7-F871-42F1-9270-11458313F9A9}" dt="2023-04-20T18:41:03.535" v="4567"/>
        <pc:sldMkLst>
          <pc:docMk/>
          <pc:sldMk cId="754044760" sldId="1066"/>
        </pc:sldMkLst>
        <pc:spChg chg="mod">
          <ac:chgData name="Alfred Asterjadhi" userId="39de57b9-85c0-4fd1-aaac-8ca2b6560ad0" providerId="ADAL" clId="{570731C7-F871-42F1-9270-11458313F9A9}" dt="2023-04-20T18:33:14.386" v="4432" actId="20577"/>
          <ac:spMkLst>
            <pc:docMk/>
            <pc:sldMk cId="754044760" sldId="106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20T18:37:49.171" v="4543" actId="20577"/>
          <ac:spMkLst>
            <pc:docMk/>
            <pc:sldMk cId="754044760" sldId="1066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1:03.535" v="4567"/>
          <ac:spMkLst>
            <pc:docMk/>
            <pc:sldMk cId="754044760" sldId="106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5-15T13:53:13.865" v="6411"/>
        <pc:sldMkLst>
          <pc:docMk/>
          <pc:sldMk cId="23668007" sldId="1067"/>
        </pc:sldMkLst>
        <pc:spChg chg="mod">
          <ac:chgData name="Alfred Asterjadhi" userId="39de57b9-85c0-4fd1-aaac-8ca2b6560ad0" providerId="ADAL" clId="{570731C7-F871-42F1-9270-11458313F9A9}" dt="2023-04-25T16:30:12.333" v="4690" actId="20577"/>
          <ac:spMkLst>
            <pc:docMk/>
            <pc:sldMk cId="23668007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25T16:29:16.222" v="4688" actId="108"/>
          <ac:spMkLst>
            <pc:docMk/>
            <pc:sldMk cId="23668007" sldId="106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5-15T13:53:13.865" v="6411"/>
          <ac:spMkLst>
            <pc:docMk/>
            <pc:sldMk cId="23668007" sldId="1067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modSp add mod">
        <pc:chgData name="Alfred Asterjadhi" userId="39de57b9-85c0-4fd1-aaac-8ca2b6560ad0" providerId="ADAL" clId="{570731C7-F871-42F1-9270-11458313F9A9}" dt="2023-04-27T00:11:24.306" v="4937" actId="114"/>
        <pc:sldMkLst>
          <pc:docMk/>
          <pc:sldMk cId="3317020920" sldId="1068"/>
        </pc:sldMkLst>
        <pc:spChg chg="mod">
          <ac:chgData name="Alfred Asterjadhi" userId="39de57b9-85c0-4fd1-aaac-8ca2b6560ad0" providerId="ADAL" clId="{570731C7-F871-42F1-9270-11458313F9A9}" dt="2023-04-25T16:30:25.336" v="4692" actId="20577"/>
          <ac:spMkLst>
            <pc:docMk/>
            <pc:sldMk cId="3317020920" sldId="106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27T00:11:24.306" v="4937" actId="114"/>
          <ac:spMkLst>
            <pc:docMk/>
            <pc:sldMk cId="3317020920" sldId="1068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modSp add mod">
        <pc:chgData name="Alfred Asterjadhi" userId="39de57b9-85c0-4fd1-aaac-8ca2b6560ad0" providerId="ADAL" clId="{570731C7-F871-42F1-9270-11458313F9A9}" dt="2023-05-04T17:12:02.083" v="5147" actId="20577"/>
        <pc:sldMkLst>
          <pc:docMk/>
          <pc:sldMk cId="3588141846" sldId="1069"/>
        </pc:sldMkLst>
        <pc:spChg chg="mod">
          <ac:chgData name="Alfred Asterjadhi" userId="39de57b9-85c0-4fd1-aaac-8ca2b6560ad0" providerId="ADAL" clId="{570731C7-F871-42F1-9270-11458313F9A9}" dt="2023-05-04T17:07:13.557" v="4939" actId="20577"/>
          <ac:spMkLst>
            <pc:docMk/>
            <pc:sldMk cId="3588141846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04T17:12:02.083" v="5147" actId="20577"/>
          <ac:spMkLst>
            <pc:docMk/>
            <pc:sldMk cId="3588141846" sldId="106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0T21:47:25.782" v="5327" actId="20577"/>
        <pc:sldMkLst>
          <pc:docMk/>
          <pc:sldMk cId="2631264902" sldId="1070"/>
        </pc:sldMkLst>
        <pc:spChg chg="mod">
          <ac:chgData name="Alfred Asterjadhi" userId="39de57b9-85c0-4fd1-aaac-8ca2b6560ad0" providerId="ADAL" clId="{570731C7-F871-42F1-9270-11458313F9A9}" dt="2023-05-10T21:40:04.163" v="5149" actId="20577"/>
          <ac:spMkLst>
            <pc:docMk/>
            <pc:sldMk cId="2631264902" sldId="107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0T21:47:25.782" v="5327" actId="20577"/>
          <ac:spMkLst>
            <pc:docMk/>
            <pc:sldMk cId="2631264902" sldId="1070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modSp add mod">
        <pc:chgData name="Alfred Asterjadhi" userId="39de57b9-85c0-4fd1-aaac-8ca2b6560ad0" providerId="ADAL" clId="{570731C7-F871-42F1-9270-11458313F9A9}" dt="2023-05-10T23:02:26.178" v="5479" actId="20577"/>
        <pc:sldMkLst>
          <pc:docMk/>
          <pc:sldMk cId="2647429456" sldId="1071"/>
        </pc:sldMkLst>
        <pc:spChg chg="mod">
          <ac:chgData name="Alfred Asterjadhi" userId="39de57b9-85c0-4fd1-aaac-8ca2b6560ad0" providerId="ADAL" clId="{570731C7-F871-42F1-9270-11458313F9A9}" dt="2023-05-10T22:54:30.778" v="5329" actId="20577"/>
          <ac:spMkLst>
            <pc:docMk/>
            <pc:sldMk cId="2647429456" sldId="107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0T23:02:26.178" v="5479" actId="20577"/>
          <ac:spMkLst>
            <pc:docMk/>
            <pc:sldMk cId="2647429456" sldId="107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1T04:46:12.209" v="5554" actId="313"/>
        <pc:sldMkLst>
          <pc:docMk/>
          <pc:sldMk cId="741814720" sldId="1072"/>
        </pc:sldMkLst>
        <pc:spChg chg="mod">
          <ac:chgData name="Alfred Asterjadhi" userId="39de57b9-85c0-4fd1-aaac-8ca2b6560ad0" providerId="ADAL" clId="{570731C7-F871-42F1-9270-11458313F9A9}" dt="2023-05-11T04:43:36.083" v="5482" actId="20577"/>
          <ac:spMkLst>
            <pc:docMk/>
            <pc:sldMk cId="741814720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1T04:46:12.209" v="5554" actId="313"/>
          <ac:spMkLst>
            <pc:docMk/>
            <pc:sldMk cId="741814720" sldId="1072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modSp add mod">
        <pc:chgData name="Alfred Asterjadhi" userId="39de57b9-85c0-4fd1-aaac-8ca2b6560ad0" providerId="ADAL" clId="{570731C7-F871-42F1-9270-11458313F9A9}" dt="2023-05-12T15:54:29.114" v="5613" actId="20577"/>
        <pc:sldMkLst>
          <pc:docMk/>
          <pc:sldMk cId="99624319" sldId="1073"/>
        </pc:sldMkLst>
        <pc:spChg chg="mod">
          <ac:chgData name="Alfred Asterjadhi" userId="39de57b9-85c0-4fd1-aaac-8ca2b6560ad0" providerId="ADAL" clId="{570731C7-F871-42F1-9270-11458313F9A9}" dt="2023-05-11T19:35:52.443" v="5556" actId="20577"/>
          <ac:spMkLst>
            <pc:docMk/>
            <pc:sldMk cId="99624319" sldId="107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2T15:54:29.114" v="5613" actId="20577"/>
          <ac:spMkLst>
            <pc:docMk/>
            <pc:sldMk cId="99624319" sldId="1073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modSp add mod">
        <pc:chgData name="Alfred Asterjadhi" userId="39de57b9-85c0-4fd1-aaac-8ca2b6560ad0" providerId="ADAL" clId="{570731C7-F871-42F1-9270-11458313F9A9}" dt="2023-05-12T16:16:00.616" v="5752" actId="20577"/>
        <pc:sldMkLst>
          <pc:docMk/>
          <pc:sldMk cId="472554864" sldId="1074"/>
        </pc:sldMkLst>
        <pc:spChg chg="mod">
          <ac:chgData name="Alfred Asterjadhi" userId="39de57b9-85c0-4fd1-aaac-8ca2b6560ad0" providerId="ADAL" clId="{570731C7-F871-42F1-9270-11458313F9A9}" dt="2023-05-12T16:02:41.578" v="5615" actId="20577"/>
          <ac:spMkLst>
            <pc:docMk/>
            <pc:sldMk cId="472554864" sldId="107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2T16:16:00.616" v="5752" actId="20577"/>
          <ac:spMkLst>
            <pc:docMk/>
            <pc:sldMk cId="472554864" sldId="1074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modSp add mod">
        <pc:chgData name="Alfred Asterjadhi" userId="39de57b9-85c0-4fd1-aaac-8ca2b6560ad0" providerId="ADAL" clId="{570731C7-F871-42F1-9270-11458313F9A9}" dt="2023-05-12T20:21:27.331" v="6045" actId="20577"/>
        <pc:sldMkLst>
          <pc:docMk/>
          <pc:sldMk cId="2355932674" sldId="1075"/>
        </pc:sldMkLst>
        <pc:spChg chg="mod">
          <ac:chgData name="Alfred Asterjadhi" userId="39de57b9-85c0-4fd1-aaac-8ca2b6560ad0" providerId="ADAL" clId="{570731C7-F871-42F1-9270-11458313F9A9}" dt="2023-05-12T16:16:07.761" v="5754" actId="20577"/>
          <ac:spMkLst>
            <pc:docMk/>
            <pc:sldMk cId="2355932674" sldId="107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2T20:21:27.331" v="6045" actId="20577"/>
          <ac:spMkLst>
            <pc:docMk/>
            <pc:sldMk cId="2355932674" sldId="107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5T12:46:43.232" v="6349" actId="20577"/>
        <pc:sldMkLst>
          <pc:docMk/>
          <pc:sldMk cId="2773944025" sldId="1076"/>
        </pc:sldMkLst>
        <pc:spChg chg="mod">
          <ac:chgData name="Alfred Asterjadhi" userId="39de57b9-85c0-4fd1-aaac-8ca2b6560ad0" providerId="ADAL" clId="{570731C7-F871-42F1-9270-11458313F9A9}" dt="2023-05-12T20:18:52.922" v="5937" actId="20577"/>
          <ac:spMkLst>
            <pc:docMk/>
            <pc:sldMk cId="2773944025" sldId="107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12:46:43.232" v="6349" actId="20577"/>
          <ac:spMkLst>
            <pc:docMk/>
            <pc:sldMk cId="2773944025" sldId="1076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modSp add mod">
        <pc:chgData name="Alfred Asterjadhi" userId="39de57b9-85c0-4fd1-aaac-8ca2b6560ad0" providerId="ADAL" clId="{570731C7-F871-42F1-9270-11458313F9A9}" dt="2023-05-15T12:54:16.352" v="6405" actId="20577"/>
        <pc:sldMkLst>
          <pc:docMk/>
          <pc:sldMk cId="993661469" sldId="1077"/>
        </pc:sldMkLst>
        <pc:spChg chg="mod">
          <ac:chgData name="Alfred Asterjadhi" userId="39de57b9-85c0-4fd1-aaac-8ca2b6560ad0" providerId="ADAL" clId="{570731C7-F871-42F1-9270-11458313F9A9}" dt="2023-05-15T12:54:16.352" v="6405" actId="20577"/>
          <ac:spMkLst>
            <pc:docMk/>
            <pc:sldMk cId="993661469" sldId="107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5-15T13:53:23.144" v="6412" actId="207"/>
        <pc:sldMkLst>
          <pc:docMk/>
          <pc:sldMk cId="2714827622" sldId="1078"/>
        </pc:sldMkLst>
        <pc:spChg chg="mod">
          <ac:chgData name="Alfred Asterjadhi" userId="39de57b9-85c0-4fd1-aaac-8ca2b6560ad0" providerId="ADAL" clId="{570731C7-F871-42F1-9270-11458313F9A9}" dt="2023-05-15T13:53:23.144" v="6412" actId="207"/>
          <ac:spMkLst>
            <pc:docMk/>
            <pc:sldMk cId="2714827622" sldId="1078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5-15T13:51:35.063" v="6408"/>
          <ac:spMkLst>
            <pc:docMk/>
            <pc:sldMk cId="2714827622" sldId="1078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modSp add del mod">
        <pc:chgData name="Alfred Asterjadhi" userId="39de57b9-85c0-4fd1-aaac-8ca2b6560ad0" providerId="ADAL" clId="{570731C7-F871-42F1-9270-11458313F9A9}" dt="2023-05-15T12:52:13.298" v="6377" actId="2696"/>
        <pc:sldMkLst>
          <pc:docMk/>
          <pc:sldMk cId="3763271081" sldId="1078"/>
        </pc:sldMkLst>
        <pc:spChg chg="mod">
          <ac:chgData name="Alfred Asterjadhi" userId="39de57b9-85c0-4fd1-aaac-8ca2b6560ad0" providerId="ADAL" clId="{570731C7-F871-42F1-9270-11458313F9A9}" dt="2023-05-15T12:52:08.513" v="6376" actId="20577"/>
          <ac:spMkLst>
            <pc:docMk/>
            <pc:sldMk cId="3763271081" sldId="1078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5-15T12:52:03.238" v="6370" actId="20577"/>
          <ac:spMkLst>
            <pc:docMk/>
            <pc:sldMk cId="3763271081" sldId="1078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5-15T21:46:23.259" v="6564" actId="20577"/>
        <pc:sldMkLst>
          <pc:docMk/>
          <pc:sldMk cId="2369774582" sldId="1079"/>
        </pc:sldMkLst>
        <pc:spChg chg="mod">
          <ac:chgData name="Alfred Asterjadhi" userId="39de57b9-85c0-4fd1-aaac-8ca2b6560ad0" providerId="ADAL" clId="{570731C7-F871-42F1-9270-11458313F9A9}" dt="2023-05-15T21:40:53.818" v="6417" actId="20577"/>
          <ac:spMkLst>
            <pc:docMk/>
            <pc:sldMk cId="2369774582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46:23.259" v="6564" actId="20577"/>
          <ac:spMkLst>
            <pc:docMk/>
            <pc:sldMk cId="2369774582" sldId="1079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Chg chg="modSp add mod">
        <pc:chgData name="Alfred Asterjadhi" userId="39de57b9-85c0-4fd1-aaac-8ca2b6560ad0" providerId="ADAL" clId="{570731C7-F871-42F1-9270-11458313F9A9}" dt="2023-05-15T21:46:48.899" v="6565" actId="20577"/>
        <pc:sldMkLst>
          <pc:docMk/>
          <pc:sldMk cId="1570895884" sldId="1080"/>
        </pc:sldMkLst>
        <pc:spChg chg="mod">
          <ac:chgData name="Alfred Asterjadhi" userId="39de57b9-85c0-4fd1-aaac-8ca2b6560ad0" providerId="ADAL" clId="{570731C7-F871-42F1-9270-11458313F9A9}" dt="2023-05-15T21:46:48.899" v="6565" actId="20577"/>
          <ac:spMkLst>
            <pc:docMk/>
            <pc:sldMk cId="1570895884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44:22.803" v="6504" actId="20577"/>
          <ac:spMkLst>
            <pc:docMk/>
            <pc:sldMk cId="1570895884" sldId="108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5T21:48:35.722" v="6581" actId="20577"/>
        <pc:sldMkLst>
          <pc:docMk/>
          <pc:sldMk cId="1704969984" sldId="1081"/>
        </pc:sldMkLst>
        <pc:spChg chg="mod">
          <ac:chgData name="Alfred Asterjadhi" userId="39de57b9-85c0-4fd1-aaac-8ca2b6560ad0" providerId="ADAL" clId="{570731C7-F871-42F1-9270-11458313F9A9}" dt="2023-05-15T21:47:34.459" v="6567" actId="20577"/>
          <ac:spMkLst>
            <pc:docMk/>
            <pc:sldMk cId="1704969984" sldId="108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48:35.722" v="6581" actId="20577"/>
          <ac:spMkLst>
            <pc:docMk/>
            <pc:sldMk cId="1704969984" sldId="108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5T21:50:05.243" v="6583" actId="20577"/>
        <pc:sldMkLst>
          <pc:docMk/>
          <pc:sldMk cId="857687262" sldId="1082"/>
        </pc:sldMkLst>
        <pc:spChg chg="mod">
          <ac:chgData name="Alfred Asterjadhi" userId="39de57b9-85c0-4fd1-aaac-8ca2b6560ad0" providerId="ADAL" clId="{570731C7-F871-42F1-9270-11458313F9A9}" dt="2023-05-15T21:50:05.243" v="6583" actId="20577"/>
          <ac:spMkLst>
            <pc:docMk/>
            <pc:sldMk cId="857687262" sldId="1082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570731C7-F871-42F1-9270-11458313F9A9}" dt="2023-05-15T21:59:20.002" v="6719" actId="114"/>
        <pc:sldMkLst>
          <pc:docMk/>
          <pc:sldMk cId="1019708370" sldId="1083"/>
        </pc:sldMkLst>
        <pc:spChg chg="mod">
          <ac:chgData name="Alfred Asterjadhi" userId="39de57b9-85c0-4fd1-aaac-8ca2b6560ad0" providerId="ADAL" clId="{570731C7-F871-42F1-9270-11458313F9A9}" dt="2023-05-15T21:53:58.377" v="6588" actId="20577"/>
          <ac:spMkLst>
            <pc:docMk/>
            <pc:sldMk cId="1019708370" sldId="108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59:20.002" v="6719" actId="114"/>
          <ac:spMkLst>
            <pc:docMk/>
            <pc:sldMk cId="1019708370" sldId="1083"/>
            <ac:spMk id="3" creationId="{93EB16D6-11CB-4092-9D44-C889CC5233EA}"/>
          </ac:spMkLst>
        </pc:spChg>
      </pc:sldChg>
      <pc:sldMasterChg chg="modSp mod modSldLayout">
        <pc:chgData name="Alfred Asterjadhi" userId="39de57b9-85c0-4fd1-aaac-8ca2b6560ad0" providerId="ADAL" clId="{570731C7-F871-42F1-9270-11458313F9A9}" dt="2023-05-15T21:40:03.299" v="641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5-15T21:40:03.299" v="641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802.11-23/442r7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65-00-00be-lb271-crs-on-9-4-1-70.docx" TargetMode="External"/><Relationship Id="rId2" Type="http://schemas.openxmlformats.org/officeDocument/2006/relationships/hyperlink" Target="https://mentor.ieee.org/802.11/dcn/23/11-23-0400-02-00be-lb271-cr-for-9-3-1-22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37-02-00be-lb271-cr-cl9-emlsr.docx" TargetMode="External"/><Relationship Id="rId4" Type="http://schemas.openxmlformats.org/officeDocument/2006/relationships/hyperlink" Target="https://mentor.ieee.org/802.11/dcn/23/11-23-0367-01-00be-lb271-crs-on-9-4-1-71.docx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4-02-00be-crs-for-11be-d3-0-probe-request-mle-cids.docx" TargetMode="External"/><Relationship Id="rId3" Type="http://schemas.openxmlformats.org/officeDocument/2006/relationships/hyperlink" Target="https://mentor.ieee.org/802.11/dcn/23/11-23-0335-02-00be-cr-for-4-5-3-and-11-3.docx" TargetMode="External"/><Relationship Id="rId7" Type="http://schemas.openxmlformats.org/officeDocument/2006/relationships/hyperlink" Target="https://mentor.ieee.org/802.11/dcn/23/11-23-0343-01-00be-crs-for-11be-d3-0-miscel-mac-cids.docx" TargetMode="External"/><Relationship Id="rId2" Type="http://schemas.openxmlformats.org/officeDocument/2006/relationships/hyperlink" Target="https://mentor.ieee.org/802.11/dcn/23/11-23-0323-03-00be-cr-for-35-3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8-01-00be-cr-for-35-3-16-1.docx" TargetMode="External"/><Relationship Id="rId5" Type="http://schemas.openxmlformats.org/officeDocument/2006/relationships/hyperlink" Target="https://mentor.ieee.org/802.11/dcn/23/11-23-0354-01-00be-cr-for-some-clauses-in-9-4.docx" TargetMode="External"/><Relationship Id="rId4" Type="http://schemas.openxmlformats.org/officeDocument/2006/relationships/hyperlink" Target="https://mentor.ieee.org/802.11/dcn/23/11-23-0301-04-00be-lb271-cr-for-35-3-8-part-1.doc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46-01-00be-lb271-comment-resolution-on-u-sig-part-3.docx" TargetMode="External"/><Relationship Id="rId13" Type="http://schemas.openxmlformats.org/officeDocument/2006/relationships/hyperlink" Target="https://mentor.ieee.org/802.11/dcn/23/11-23-0472-01-00be-lb271-cr-for-36-3-13-data-field.docx" TargetMode="External"/><Relationship Id="rId3" Type="http://schemas.openxmlformats.org/officeDocument/2006/relationships/hyperlink" Target="https://mentor.ieee.org/802.11/dcn/23/11-23-0369-00-00be-lb271-cr-for-36-3-16-transmit-requirements.docx" TargetMode="External"/><Relationship Id="rId7" Type="http://schemas.openxmlformats.org/officeDocument/2006/relationships/hyperlink" Target="https://mentor.ieee.org/802.11/dcn/23/11-23-0359-01-00be-lb271-cr-on-36-3-12-10.docx" TargetMode="External"/><Relationship Id="rId12" Type="http://schemas.openxmlformats.org/officeDocument/2006/relationships/hyperlink" Target="https://mentor.ieee.org/802.11/dcn/23/11-23-0434-01-00be-lb271-cr-for-p802-11be-d3-0-section-36-3-12-11.doc" TargetMode="External"/><Relationship Id="rId2" Type="http://schemas.openxmlformats.org/officeDocument/2006/relationships/hyperlink" Target="https://mentor.ieee.org/802.11/dcn/23/11-23-0347-00-00be-lb271-comment-resolution-for-cid-1663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27-00-00be-11be-lb271-cr-for-clause-36-3-13-3-coding.docx" TargetMode="External"/><Relationship Id="rId11" Type="http://schemas.openxmlformats.org/officeDocument/2006/relationships/hyperlink" Target="https://mentor.ieee.org/802.11/dcn/23/11-23-0451-02-00be-lb271-comment-resolution-on-36-1-1-eht-phy-introduction-section-2.docx" TargetMode="External"/><Relationship Id="rId5" Type="http://schemas.openxmlformats.org/officeDocument/2006/relationships/hyperlink" Target="https://mentor.ieee.org/802.11/dcn/23/11-23-0422-00-00be-11be-lb271-cr-for-clause-36-3-11-mathematical-description-of-signals.docx" TargetMode="External"/><Relationship Id="rId10" Type="http://schemas.openxmlformats.org/officeDocument/2006/relationships/hyperlink" Target="https://mentor.ieee.org/802.11/dcn/23/11-23-0429-02-00be-lb271-comment-resolution-on-36-1-1-eht-phy-introduction-section.docx" TargetMode="External"/><Relationship Id="rId4" Type="http://schemas.openxmlformats.org/officeDocument/2006/relationships/hyperlink" Target="https://mentor.ieee.org/802.11/dcn/23/11-23-0396-01-00be-phy-comment-resolution-for-mu-mimo.docx" TargetMode="External"/><Relationship Id="rId9" Type="http://schemas.openxmlformats.org/officeDocument/2006/relationships/hyperlink" Target="https://mentor.ieee.org/802.11/dcn/23/11-23-0346-02-00be-lb271-comment-resolution-for-cid-15071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51-01-00be-lb271-cr-editorials-for-clause-35-3-7-3.docx" TargetMode="External"/><Relationship Id="rId7" Type="http://schemas.openxmlformats.org/officeDocument/2006/relationships/hyperlink" Target="https://mentor.ieee.org/802.11/dcn/23/11-23-0360-02-00be-lb271-cr-for-ml-reconfiguration-35-3-6-part-1.docx" TargetMode="External"/><Relationship Id="rId2" Type="http://schemas.openxmlformats.org/officeDocument/2006/relationships/hyperlink" Target="https://mentor.ieee.org/802.11/dcn/23/11-23-0358-02-00be-lb271-cr-for-basic-multi-link-element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71-01-00be-lb271-cr-for-9-4-2-312-2-3-mld-capabilities-and-operation-subfield.docx" TargetMode="External"/><Relationship Id="rId5" Type="http://schemas.openxmlformats.org/officeDocument/2006/relationships/hyperlink" Target="https://mentor.ieee.org/802.11/dcn/23/11-23-0377-02-00be-lb271-cr-for-some-cids-in-35-3-12-4.docx" TargetMode="External"/><Relationship Id="rId4" Type="http://schemas.openxmlformats.org/officeDocument/2006/relationships/hyperlink" Target="https://mentor.ieee.org/802.11/dcn/23/11-23-0372-01-00be-lb271-cr-for-txs-txop-retrun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96-03-00be-lb271-cids-assigned-to-abhi-part-1.docx" TargetMode="External"/><Relationship Id="rId2" Type="http://schemas.openxmlformats.org/officeDocument/2006/relationships/hyperlink" Target="https://mentor.ieee.org/802.11/dcn/23/11-23-0303-04-00be-lb271-cr-for-35-3-12-part-1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76-03-00be-lb271-cr-for-ul-mu-operation.docx" TargetMode="External"/><Relationship Id="rId3" Type="http://schemas.openxmlformats.org/officeDocument/2006/relationships/hyperlink" Target="https://mentor.ieee.org/802.11/dcn/23/11-23-0289-03-00be-cr-for-editorial-cids.docx" TargetMode="External"/><Relationship Id="rId7" Type="http://schemas.openxmlformats.org/officeDocument/2006/relationships/hyperlink" Target="https://mentor.ieee.org/802.11/dcn/23/11-23-0364-02-00be-lb271-cr-for-r-twt-part-1.docx" TargetMode="External"/><Relationship Id="rId2" Type="http://schemas.openxmlformats.org/officeDocument/2006/relationships/hyperlink" Target="https://mentor.ieee.org/802.11/dcn/23/11-23-0299-01-00be-cr-for-om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2-01-00be-cr-for-lb271-cids-part1.docx" TargetMode="External"/><Relationship Id="rId5" Type="http://schemas.openxmlformats.org/officeDocument/2006/relationships/hyperlink" Target="https://mentor.ieee.org/802.11/dcn/23/11-23-0361-03-00be-lb271-cr-for-reconfiguration-ml-element-part-1.docx" TargetMode="External"/><Relationship Id="rId4" Type="http://schemas.openxmlformats.org/officeDocument/2006/relationships/hyperlink" Target="https://mentor.ieee.org/802.11/dcn/23/11-23-0337-04-00be-lb271-cr-cl9-emlsr.doc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85-02-00be-lb271-cr-for-subclause-3-2-and-10-8.docx" TargetMode="External"/><Relationship Id="rId3" Type="http://schemas.openxmlformats.org/officeDocument/2006/relationships/hyperlink" Target="https://mentor.ieee.org/802.11/dcn/23/11-23-0301-05-00be-lb271-cr-for-35-3-8-part-1.docx" TargetMode="External"/><Relationship Id="rId7" Type="http://schemas.openxmlformats.org/officeDocument/2006/relationships/hyperlink" Target="https://mentor.ieee.org/802.11/dcn/23/11-23-0368-02-00be-lb271-cr-for-35-3-4-3.docx" TargetMode="External"/><Relationship Id="rId2" Type="http://schemas.openxmlformats.org/officeDocument/2006/relationships/hyperlink" Target="https://mentor.ieee.org/802.11/dcn/23/11-23-0374-04-00be-lb271-cr-for-non-ht-320mhz-bw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0-02-00be-lb271-cr-cl35-emlsr.docx" TargetMode="External"/><Relationship Id="rId5" Type="http://schemas.openxmlformats.org/officeDocument/2006/relationships/hyperlink" Target="https://mentor.ieee.org/802.11/dcn/23/11-23-0296-04-00be-lb271-cids-assigned-to-abhi-part-1.docx" TargetMode="External"/><Relationship Id="rId4" Type="http://schemas.openxmlformats.org/officeDocument/2006/relationships/hyperlink" Target="https://mentor.ieee.org/802.11/dcn/23/11-23-0303-05-00be-lb271-cr-for-35-3-12-part-1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6-01-00be-lb271-cr-for-cids-with-tag-e.docx" TargetMode="External"/><Relationship Id="rId2" Type="http://schemas.openxmlformats.org/officeDocument/2006/relationships/hyperlink" Target="https://mentor.ieee.org/802.11/dcn/23/11-23-0360-03-00be-lb271-cr-for-ml-reconfiguration-35-3-6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03-01-00be-lb271-cr-for-cids-in-35-3-4-1.docx" TargetMode="External"/><Relationship Id="rId5" Type="http://schemas.openxmlformats.org/officeDocument/2006/relationships/hyperlink" Target="https://mentor.ieee.org/802.11/dcn/23/11-23-0404-01-00be-lb271-cr-for-cids-in-35-3-4-2.docx" TargetMode="External"/><Relationship Id="rId4" Type="http://schemas.openxmlformats.org/officeDocument/2006/relationships/hyperlink" Target="https://mentor.ieee.org/802.11/dcn/23/11-23-0394-01-00be-lb271-crs-for-r-twt-35-8-2-and-35-8-2-1.doc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57-02-00be-lb271-cr-for-9-2-4-7-1-trs-control-field.docx" TargetMode="External"/><Relationship Id="rId3" Type="http://schemas.openxmlformats.org/officeDocument/2006/relationships/hyperlink" Target="https://mentor.ieee.org/802.11/dcn/23/11-23-0308-01-00be-lb271-cr-35-4-2.docx" TargetMode="External"/><Relationship Id="rId7" Type="http://schemas.openxmlformats.org/officeDocument/2006/relationships/hyperlink" Target="https://mentor.ieee.org/802.11/dcn/23/11-23-0323-05-00be-cr-for-35-3-5.docx" TargetMode="External"/><Relationship Id="rId12" Type="http://schemas.openxmlformats.org/officeDocument/2006/relationships/hyperlink" Target="https://mentor.ieee.org/802.11/dcn/23/11-23-0340-05-00be-lb271-cr-cl35-emlsr.docx" TargetMode="External"/><Relationship Id="rId2" Type="http://schemas.openxmlformats.org/officeDocument/2006/relationships/hyperlink" Target="https://mentor.ieee.org/802.11/dcn/23/11-23-0501-03-00be-lb271-cr-for-35-3-7-1-7-part-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5-04-00be-cr-for-4-5-3-and-11-3.docx" TargetMode="External"/><Relationship Id="rId11" Type="http://schemas.openxmlformats.org/officeDocument/2006/relationships/hyperlink" Target="https://mentor.ieee.org/802.11/dcn/23/11-23-0545-00-00be-lb271-clause-6-and-clause-10-resolutions.docx" TargetMode="External"/><Relationship Id="rId5" Type="http://schemas.openxmlformats.org/officeDocument/2006/relationships/hyperlink" Target="https://mentor.ieee.org/802.11/dcn/23/11-23-0443-01-00be-lb271-cr-for-35-5-2-3-3.docx" TargetMode="External"/><Relationship Id="rId10" Type="http://schemas.openxmlformats.org/officeDocument/2006/relationships/hyperlink" Target="https://mentor.ieee.org/802.11/dcn/23/11-23-0310-02-00be-lb271-cr-35-3-18-part-1.docx" TargetMode="External"/><Relationship Id="rId4" Type="http://schemas.openxmlformats.org/officeDocument/2006/relationships/hyperlink" Target="https://mentor.ieee.org/802.11/dcn/23/11-23-0363-02-00be-cr-for-lb271-cids-part2.docx" TargetMode="External"/><Relationship Id="rId9" Type="http://schemas.openxmlformats.org/officeDocument/2006/relationships/hyperlink" Target="https://mentor.ieee.org/802.11/dcn/23/11-23-0354-03-00be-cr-for-some-clauses-in-9-4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58-03-00be-lb-271-cr-for-35-7-1.docx" TargetMode="External"/><Relationship Id="rId7" Type="http://schemas.openxmlformats.org/officeDocument/2006/relationships/hyperlink" Target="https://mentor.ieee.org/802.11/dcn/23/11-23-0499-01-00be-lb271-cr-cl9-cl35-mlti-editorial.docx" TargetMode="External"/><Relationship Id="rId2" Type="http://schemas.openxmlformats.org/officeDocument/2006/relationships/hyperlink" Target="https://mentor.ieee.org/802.11/dcn/23/11-23-0516-02-00be-lb271-cr-for-9-3-1-22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0-02-00be-resolution-of-epcs-related-cids-in-clause-35-16-lb271.docx" TargetMode="External"/><Relationship Id="rId5" Type="http://schemas.openxmlformats.org/officeDocument/2006/relationships/hyperlink" Target="https://mentor.ieee.org/802.11/dcn/23/11-23-0329-01-00be-resolution-of-general-epcs-related-cids-lb271.docx" TargetMode="External"/><Relationship Id="rId4" Type="http://schemas.openxmlformats.org/officeDocument/2006/relationships/hyperlink" Target="https://mentor.ieee.org/802.11/dcn/23/11-23-0517-02-00be-lb271-cr-for-9-3-1-22-3.docx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7-01-00be-lb271-cr-for-subclause-35-3-12-6.docx" TargetMode="External"/><Relationship Id="rId2" Type="http://schemas.openxmlformats.org/officeDocument/2006/relationships/hyperlink" Target="https://mentor.ieee.org/802.11/dcn/23/11-23-0437-03-00be-lb271-cr-cl35-emlsr-part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46-05-00be-lb271-clause-35-3-16-8-3-resolutions.docx" TargetMode="External"/><Relationship Id="rId4" Type="http://schemas.openxmlformats.org/officeDocument/2006/relationships/hyperlink" Target="https://mentor.ieee.org/802.11/dcn/23/11-23-0504-01-00be-lb271-cr-cl35-mlti-part1.doc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29-03-00be-lb271-comment-resolution-on-36-1-1-eht-phy-introduction-section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0-01-00be-mar-may-tgbe-teleconference-minutes.docx" TargetMode="External"/><Relationship Id="rId2" Type="http://schemas.openxmlformats.org/officeDocument/2006/relationships/hyperlink" Target="https://mentor.ieee.org/802.11/dcn/23/11-23-0413-00-00be-tgbe-march-2023-meeting-minutes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47-03-00be-cr-for-3-2-and-some-clauses-in-35.docx" TargetMode="External"/><Relationship Id="rId7" Type="http://schemas.openxmlformats.org/officeDocument/2006/relationships/hyperlink" Target="https://mentor.ieee.org/802.11/dcn/23/11-23-0590-03-00be-lb271-cr-for-cids-in-35-3-7-1-x.docx" TargetMode="External"/><Relationship Id="rId2" Type="http://schemas.openxmlformats.org/officeDocument/2006/relationships/hyperlink" Target="https://mentor.ieee.org/802.11/dcn/23/11-23-0541-04-00be-cr-for-35-3-1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590-02-00be-lb271-cr-for-cids-in-35-3-7-1-x.docx" TargetMode="External"/><Relationship Id="rId5" Type="http://schemas.openxmlformats.org/officeDocument/2006/relationships/hyperlink" Target="https://mentor.ieee.org/802.11/dcn/23/11-23-0588-02-00be-lb271-cr-for-cids-in-35-3-7-1-1.docx" TargetMode="External"/><Relationship Id="rId4" Type="http://schemas.openxmlformats.org/officeDocument/2006/relationships/hyperlink" Target="https://mentor.ieee.org/802.11/dcn/23/11-23-0552-03-00be-cr-for-some-clauses-in-10-and-11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66-02-00be-lb-271-cr-for-35-7-4-and-35-7-5.docx" TargetMode="External"/><Relationship Id="rId2" Type="http://schemas.openxmlformats.org/officeDocument/2006/relationships/hyperlink" Target="https://mentor.ieee.org/802.11/dcn/23/11-23-0603-01-00be-lb-271-cr-for-cid-1716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35-04-00be-lb271-cr-for-nominal-packet-padding-values.docx" TargetMode="External"/><Relationship Id="rId4" Type="http://schemas.openxmlformats.org/officeDocument/2006/relationships/hyperlink" Target="https://mentor.ieee.org/802.11/dcn/23/11-23-0639-02-00be-lb271-crs-for-35-7-2-part-1a.docx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93-02-00be-lb271-cr-for-clause-35-3-7-3-2-part-1.docx" TargetMode="External"/><Relationship Id="rId2" Type="http://schemas.openxmlformats.org/officeDocument/2006/relationships/hyperlink" Target="https://mentor.ieee.org/802.11/dcn/23/11-23-0513-01-00be-lb271-cr-for-subclause-35-3-4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79-03-00be-lb271-cr-for-subclause-35-3-16-8-3.docx" TargetMode="External"/><Relationship Id="rId4" Type="http://schemas.openxmlformats.org/officeDocument/2006/relationships/hyperlink" Target="https://mentor.ieee.org/802.11/dcn/23/11-23-0562-02-00be-lb271-cr-for-subclause-35-3-10.docx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13-03-00be-lb271-cr-for-subclause-36-3-20-transmit-specification.docx" TargetMode="External"/><Relationship Id="rId2" Type="http://schemas.openxmlformats.org/officeDocument/2006/relationships/hyperlink" Target="https://mentor.ieee.org/802.11/dcn/23/11-23-0507-00-00be-lb271-comment-resolution-on-u-sig-part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15-02-00be-lb271-cr-for-subclause-36-3-23-eht-receive-procedure.docx" TargetMode="External"/><Relationship Id="rId4" Type="http://schemas.openxmlformats.org/officeDocument/2006/relationships/hyperlink" Target="https://mentor.ieee.org/802.11/dcn/23/11-23-0614-00-00be-lb271-cr-for-subclause-36-3-21-receiver-specification.docx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04-03-00be-cr-for-tx-related-cids.docx" TargetMode="External"/><Relationship Id="rId2" Type="http://schemas.openxmlformats.org/officeDocument/2006/relationships/hyperlink" Target="https://mentor.ieee.org/802.11/dcn/23/11-23-0605-02-00be-cr-for-medium-sync-related-cid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0-01-00be-lb271-cids-assigned-to-abhi-part-2.docx" TargetMode="External"/><Relationship Id="rId4" Type="http://schemas.openxmlformats.org/officeDocument/2006/relationships/hyperlink" Target="https://mentor.ieee.org/802.11/dcn/23/11-23-0560-02-00be-lb271-cr-for-35-3-16-2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3-05-00be-lb271-cids-assigned-to-abhi-part-4.docx" TargetMode="External"/><Relationship Id="rId2" Type="http://schemas.openxmlformats.org/officeDocument/2006/relationships/hyperlink" Target="https://mentor.ieee.org/802.11/dcn/23/11-23-0547-04-00be-cr-for-3-2-and-some-clauses-in-3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03-01-00be-lb271-cr-for-subclauses-9-2-5-2-and-9-6-35-8.docx" TargetMode="External"/><Relationship Id="rId4" Type="http://schemas.openxmlformats.org/officeDocument/2006/relationships/hyperlink" Target="https://mentor.ieee.org/802.11/dcn/23/11-23-0709-01-00be-proposed-resolutions-to-11be-lb271-cids-on-emlsr-parameter-update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78-03-00be-cr-for-miscellaneous-cids.docx" TargetMode="External"/><Relationship Id="rId2" Type="http://schemas.openxmlformats.org/officeDocument/2006/relationships/hyperlink" Target="https://mentor.ieee.org/802.11/dcn/23/11-23-0572-02-00be-lb271-cr-cl35-emlsr-part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96-02-00be-lb271-cr-for-tdls.docx" TargetMode="External"/><Relationship Id="rId5" Type="http://schemas.openxmlformats.org/officeDocument/2006/relationships/hyperlink" Target="https://mentor.ieee.org/802.11/dcn/23/11-23-0600-00-00be-lb271-cr-for-35-2-3.docx" TargetMode="External"/><Relationship Id="rId4" Type="http://schemas.openxmlformats.org/officeDocument/2006/relationships/hyperlink" Target="https://mentor.ieee.org/802.11/dcn/23/11-23-0304-03-00be-lb271-cr-for-35-15-1-part-1.docx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13-02-00be-lb271-cr-for-35-3-16-3.docx" TargetMode="External"/><Relationship Id="rId3" Type="http://schemas.openxmlformats.org/officeDocument/2006/relationships/hyperlink" Target="https://mentor.ieee.org/802.11/dcn/23/11-23-0658-03-00be-lb271-cr-for-listen-interval.docx" TargetMode="External"/><Relationship Id="rId7" Type="http://schemas.openxmlformats.org/officeDocument/2006/relationships/hyperlink" Target="https://mentor.ieee.org/802.11/dcn/23/11-23-0714-03-00be-lb271-cr-for-35-3-3-6-2.docx" TargetMode="External"/><Relationship Id="rId2" Type="http://schemas.openxmlformats.org/officeDocument/2006/relationships/hyperlink" Target="https://mentor.ieee.org/802.11/dcn/23/11-23-0692-01-00be-lb271-cr-on-eht-operation-el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8-01-00be-lb271-cr-for-35-3-5-4.docx" TargetMode="External"/><Relationship Id="rId5" Type="http://schemas.openxmlformats.org/officeDocument/2006/relationships/hyperlink" Target="https://mentor.ieee.org/802.11/dcn/23/11-23-0723-01-00be-lb271-cr-for-35-3-16-2-multi-link-device-capability-and-operation-signaling.docx" TargetMode="External"/><Relationship Id="rId10" Type="http://schemas.openxmlformats.org/officeDocument/2006/relationships/hyperlink" Target="https://mentor.ieee.org/802.11/dcn/23/11-23-0753-02-00be-lb271-cr-35-4-1.docx" TargetMode="External"/><Relationship Id="rId4" Type="http://schemas.openxmlformats.org/officeDocument/2006/relationships/hyperlink" Target="https://mentor.ieee.org/802.11/dcn/23/11-23-0690-02-00be-lb271-cr-for-subclause-35-3-15-part-2.docx" TargetMode="External"/><Relationship Id="rId9" Type="http://schemas.openxmlformats.org/officeDocument/2006/relationships/hyperlink" Target="https://mentor.ieee.org/802.11/dcn/23/11-23-0752-02-00be-lb271-cr-10-12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38-02-00be-lb271-cr-for-subclause-35-3-15-part-1.docx" TargetMode="External"/><Relationship Id="rId2" Type="http://schemas.openxmlformats.org/officeDocument/2006/relationships/hyperlink" Target="https://mentor.ieee.org/802.11/dcn/23/11-23-0627-03-00be-lb271-cr-for-subclause-35-3-1.docx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94-00-00be-lb271-cr-for-35-3-16-7-error-recovery-on-a-nstr-link-pair-within-pifs.docx" TargetMode="External"/><Relationship Id="rId2" Type="http://schemas.openxmlformats.org/officeDocument/2006/relationships/hyperlink" Target="https://mentor.ieee.org/802.11/dcn/23/11-23-0760-01-00be-lb271-cr-9-4-1-7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95-03-00be-cr-for-35-3-19.docx" TargetMode="External"/><Relationship Id="rId5" Type="http://schemas.openxmlformats.org/officeDocument/2006/relationships/hyperlink" Target="https://mentor.ieee.org/802.11/dcn/23/11-23-0593-05-00be-lb271-cr-for-clause-35-3-7-3-2-part-1.docx" TargetMode="External"/><Relationship Id="rId4" Type="http://schemas.openxmlformats.org/officeDocument/2006/relationships/hyperlink" Target="https://mentor.ieee.org/802.11/dcn/23/11-23-0695-01-00be-lb271-cr-on-wnm-sleep-mode-response.docx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06-00-00be-lb271-cr-for-35-3-16-4-nstr-operation.docx" TargetMode="External"/><Relationship Id="rId2" Type="http://schemas.openxmlformats.org/officeDocument/2006/relationships/hyperlink" Target="https://mentor.ieee.org/802.11/dcn/23/11-23-0746-01-00be-lb271-cr-35-14-part-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54-01-00be-lb271-cr-for-r-twt-part-2.docx" TargetMode="External"/><Relationship Id="rId4" Type="http://schemas.openxmlformats.org/officeDocument/2006/relationships/hyperlink" Target="https://mentor.ieee.org/802.11/dcn/23/11-23-0704-01-00be-lb271-cr-for-9-6-35-10-and-9-6-35-11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27-01-00be-jan-mar-tgbe-teleconference-minutes.docx" TargetMode="External"/><Relationship Id="rId2" Type="http://schemas.openxmlformats.org/officeDocument/2006/relationships/hyperlink" Target="https://mentor.ieee.org/802.11/dcn/23/11-23-0096-01-00be-tgbe-january-2023-meeting-minutes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22-03-00be-lb271-9-4-2-316-qos-char-element-part-1.docx" TargetMode="External"/><Relationship Id="rId7" Type="http://schemas.openxmlformats.org/officeDocument/2006/relationships/hyperlink" Target="https://mentor.ieee.org/802.11/dcn/23/11-23-0300-02-00be-lb271-cids-assigned-to-abhi-part-2.docx" TargetMode="External"/><Relationship Id="rId2" Type="http://schemas.openxmlformats.org/officeDocument/2006/relationships/hyperlink" Target="https://mentor.ieee.org/802.11/dcn/23/11-23-0792-02-00be-lb271-cr-for-misc-cids-in-clause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6-03-00be-lb271-cr-35-3-18-part-2.docx" TargetMode="External"/><Relationship Id="rId5" Type="http://schemas.openxmlformats.org/officeDocument/2006/relationships/hyperlink" Target="https://mentor.ieee.org/802.11/dcn/23/11-23-0790-02-00be-lb271-cr-for-cids-in-35-3-11.docx" TargetMode="External"/><Relationship Id="rId4" Type="http://schemas.openxmlformats.org/officeDocument/2006/relationships/hyperlink" Target="https://mentor.ieee.org/802.11/dcn/23/11-23-0721-02-00be-lb271-5-1-5-1-and-5-1-5-11-mac-data-service.docx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61-03-00be-lb271-cids-assigned-to-abhi-part-5.docx" TargetMode="External"/><Relationship Id="rId2" Type="http://schemas.openxmlformats.org/officeDocument/2006/relationships/hyperlink" Target="https://mentor.ieee.org/802.11/dcn/23/11-23-0733-03-00be-lb271-resolution-for-cids-on-bandwidth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0-02-00be-lb271-cr-for-35-3-19-2.docx" TargetMode="External"/><Relationship Id="rId5" Type="http://schemas.openxmlformats.org/officeDocument/2006/relationships/hyperlink" Target="https://mentor.ieee.org/802.11/dcn/23/11-23-0662-04-00be-lb271-cr-cl35-mlti-part2.docx" TargetMode="External"/><Relationship Id="rId4" Type="http://schemas.openxmlformats.org/officeDocument/2006/relationships/hyperlink" Target="https://mentor.ieee.org/802.11/dcn/23/11-23-0645-02-00be-lb271-cr-for-35-15-1-part-2.docx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18-00-00be-lb271-cr-for-9-3-1-22-4.docx" TargetMode="External"/><Relationship Id="rId7" Type="http://schemas.openxmlformats.org/officeDocument/2006/relationships/hyperlink" Target="https://mentor.ieee.org/802.11/dcn/23/11-23-0716-01-00be-lb271-cr-for-clause-6-3.docx" TargetMode="External"/><Relationship Id="rId2" Type="http://schemas.openxmlformats.org/officeDocument/2006/relationships/hyperlink" Target="https://mentor.ieee.org/802.11/dcn/23/11-23-0306-02-00be-cr-for-35-5-2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92-00-00be-lb271-cr-for-section-9-3-1-19-part2.doc" TargetMode="External"/><Relationship Id="rId5" Type="http://schemas.openxmlformats.org/officeDocument/2006/relationships/hyperlink" Target="https://mentor.ieee.org/802.11/dcn/23/11-23-0519-01-00be-lb271-cr-for-9-3-1-22-5.docx" TargetMode="External"/><Relationship Id="rId4" Type="http://schemas.openxmlformats.org/officeDocument/2006/relationships/hyperlink" Target="https://mentor.ieee.org/802.11/dcn/23/11-23-0669-01-00be-lb2271-cr-for-section-9-3-1-19-part1.doc" TargetMode="Externa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01-00-00be-lb-271-cids-on-coexistence-assurance-document.docx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548-03-00be-tgbe-lb271-security-comment-resolutions-part-1.docx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548-03-00be-tgbe-lb271-security-comment-resolutions-part-1.docx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5-00-00be-lb271-cr-for-36-2-4-phy-config-vector.docx" TargetMode="External"/><Relationship Id="rId3" Type="http://schemas.openxmlformats.org/officeDocument/2006/relationships/hyperlink" Target="https://mentor.ieee.org/802.11/dcn/23/11-23-0652-02-00be-lb271-cr-for-cids-15325-15326-and-17178.docx" TargetMode="External"/><Relationship Id="rId7" Type="http://schemas.openxmlformats.org/officeDocument/2006/relationships/hyperlink" Target="https://mentor.ieee.org/802.11/dcn/23/11-23-0686-00-00be-lb271-cr-for-36-2-6-support-for-non-ht-ht-vht-and-he-formats.docx" TargetMode="External"/><Relationship Id="rId2" Type="http://schemas.openxmlformats.org/officeDocument/2006/relationships/hyperlink" Target="https://mentor.ieee.org/802.11/dcn/23/11-23-0533-02-00be-lb271-cr-for-eht-sig-part-2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7-00-00be-lb271-cr-for-36-3-7-overview-of-the-ppdu-encoding-process.docx" TargetMode="External"/><Relationship Id="rId5" Type="http://schemas.openxmlformats.org/officeDocument/2006/relationships/hyperlink" Target="https://mentor.ieee.org/802.11/dcn/23/11-23-0682-01-00be-lb-271-comment-resolutions-for-crs-in-9-4-2-313-3.docx" TargetMode="External"/><Relationship Id="rId4" Type="http://schemas.openxmlformats.org/officeDocument/2006/relationships/hyperlink" Target="https://mentor.ieee.org/802.11/dcn/23/11-23-0611-01-00be-lb271-cr-for-eht-ppe-thresholds-field.docx" TargetMode="External"/><Relationship Id="rId9" Type="http://schemas.openxmlformats.org/officeDocument/2006/relationships/hyperlink" Target="https://mentor.ieee.org/802.11/dcn/23/11-23-0699-01-00be-lb271-cid-17146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09-02-00be-lb271-cr-35-14-part-1.docx" TargetMode="External"/><Relationship Id="rId2" Type="http://schemas.openxmlformats.org/officeDocument/2006/relationships/hyperlink" Target="https://mentor.ieee.org/802.11/dcn/23/11-23-0316-00-00be-lb-271-cr-for-35-10-3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5-00-00be-lb271-cr-for-35-5-1-part-1.docx" TargetMode="External"/><Relationship Id="rId4" Type="http://schemas.openxmlformats.org/officeDocument/2006/relationships/hyperlink" Target="https://mentor.ieee.org/802.11/dcn/23/11-23-0407-01-00be-lb-271-cr-for-cids-on-ndpa-frame-format-part-1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89-02-00be-cr-for-editorial-cids.docx" TargetMode="External"/><Relationship Id="rId2" Type="http://schemas.openxmlformats.org/officeDocument/2006/relationships/hyperlink" Target="https://mentor.ieee.org/802.11/dcn/23/11-23-0287-01-00be-cr-for-13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299-01-00be-cr-for-om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5-00-00be-lb271-cr-for-36-1-4-ppdu-formats.docx" TargetMode="External"/><Relationship Id="rId13" Type="http://schemas.openxmlformats.org/officeDocument/2006/relationships/hyperlink" Target="https://mentor.ieee.org/802.11/dcn/23/11-23-0349-01-00be-lb271-comment-resolution-on-u-sig-part-2.docx" TargetMode="External"/><Relationship Id="rId3" Type="http://schemas.openxmlformats.org/officeDocument/2006/relationships/hyperlink" Target="https://mentor.ieee.org/802.11/dcn/23/11-23-0319-01-00be-lb271-cr-for-eht-sig-part-1.doc" TargetMode="External"/><Relationship Id="rId7" Type="http://schemas.openxmlformats.org/officeDocument/2006/relationships/hyperlink" Target="https://mentor.ieee.org/802.11/dcn/23/11-23-0339-00-00be-lb271-cr-for36-3-12-5-l-sig.docx" TargetMode="External"/><Relationship Id="rId12" Type="http://schemas.openxmlformats.org/officeDocument/2006/relationships/hyperlink" Target="https://mentor.ieee.org/802.11/dcn/23/11-23-0342-00-00be-lb271-cr-on-subclause-36-4-eht-plme.docx" TargetMode="External"/><Relationship Id="rId2" Type="http://schemas.openxmlformats.org/officeDocument/2006/relationships/hyperlink" Target="https://mentor.ieee.org/802.11/dcn/23/11-23-0321-01-00be-lb271-cr-for-36-6.doc" TargetMode="External"/><Relationship Id="rId16" Type="http://schemas.openxmlformats.org/officeDocument/2006/relationships/hyperlink" Target="https://mentor.ieee.org/802.11/dcn/23/11-23-0331-01-00be-lb271-cr-for-section-36-3-1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20-00-00be-lb271-cr-for-36-3-12-9-eht-stf.docx" TargetMode="External"/><Relationship Id="rId11" Type="http://schemas.openxmlformats.org/officeDocument/2006/relationships/hyperlink" Target="https://mentor.ieee.org/802.11/dcn/23/11-23-0341-00-00be-lb271-cr-on-subclause-36-3-12-2-cyclic-shift.docx" TargetMode="External"/><Relationship Id="rId5" Type="http://schemas.openxmlformats.org/officeDocument/2006/relationships/hyperlink" Target="https://mentor.ieee.org/802.11/dcn/23/11-23-0311-00-00be-lb-271-cr-for-36-3-18.docx" TargetMode="External"/><Relationship Id="rId15" Type="http://schemas.openxmlformats.org/officeDocument/2006/relationships/hyperlink" Target="https://mentor.ieee.org/802.11/dcn/23/11-23-0333-02-00be-lb271-crs-for-36-3-2.docx" TargetMode="External"/><Relationship Id="rId10" Type="http://schemas.openxmlformats.org/officeDocument/2006/relationships/hyperlink" Target="https://mentor.ieee.org/802.11/dcn/23/11-23-0338-01-00be-lb271-comment-resolution-on-u-sig-part-1.docx" TargetMode="External"/><Relationship Id="rId4" Type="http://schemas.openxmlformats.org/officeDocument/2006/relationships/hyperlink" Target="https://mentor.ieee.org/802.11/dcn/23/11-23-0318-00-00be-lb271-cr-for-cid-15000.doc" TargetMode="External"/><Relationship Id="rId9" Type="http://schemas.openxmlformats.org/officeDocument/2006/relationships/hyperlink" Target="https://mentor.ieee.org/802.11/dcn/23/11-23-0326-00-00be-lb271-cr-on-subclause-36-3-6-transmitter-block-diagram.docx" TargetMode="External"/><Relationship Id="rId14" Type="http://schemas.openxmlformats.org/officeDocument/2006/relationships/hyperlink" Target="https://mentor.ieee.org/802.11/dcn/23/11-23-0332-00-00be-lb271-cr-for-cid-16359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- Part 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529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15251, 15897, 17426, 15500, 17424, 17425, 17902, 16247, 17427, 17428, 17429, 15722, 15501, 15758, 16655, 18303, 15898, 16644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11-23/0400r2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17490, 17491, 17492, 17493, 17269, 17270 in </a:t>
            </a:r>
            <a:r>
              <a:rPr lang="en-US" sz="1200" b="0" dirty="0">
                <a:hlinkClick r:id="rId3"/>
              </a:rPr>
              <a:t>11-23/365r0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17499, 17495, 17496, 17497, 15001, 15359, 17500 in </a:t>
            </a:r>
            <a:r>
              <a:rPr lang="en-US" sz="1200" b="0" dirty="0">
                <a:hlinkClick r:id="rId4"/>
              </a:rPr>
              <a:t>11-23/0367r1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15473, 16239, 17516, 16471, 16224, 16225, 16223, 15360, 16392 in </a:t>
            </a:r>
            <a:r>
              <a:rPr lang="en-US" sz="1200" b="0" dirty="0">
                <a:hlinkClick r:id="rId5"/>
              </a:rPr>
              <a:t>11-23/0337r2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r>
              <a:rPr lang="en-US" sz="1200" b="0" dirty="0"/>
              <a:t> </a:t>
            </a:r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 Kumail Haider			Second:  Allan Jones</a:t>
            </a:r>
          </a:p>
          <a:p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21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15049, 15399, 17889, 15682, 15860, 15982, 18194, 16091, 18278, 16240, 18277, 16695, 17888, 17890, 17891, 18192, 18193, 18195, 18196, 18197, 18198, 18199, 18200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11-23/323r3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15185, 15186, 15187, 15290, 15291, 15292, 15293, 15353, 15493, 15189, 15508, 15509, 15510, 18280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11-23/335r2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15405, 15532, </a:t>
            </a:r>
            <a:r>
              <a:rPr lang="en-US" sz="1100" b="0" strike="sngStrike" dirty="0">
                <a:solidFill>
                  <a:srgbClr val="FF0000"/>
                </a:solidFill>
              </a:rPr>
              <a:t>18156,</a:t>
            </a:r>
            <a:r>
              <a:rPr lang="en-US" sz="1100" b="0" dirty="0">
                <a:solidFill>
                  <a:schemeClr val="tx1"/>
                </a:solidFill>
              </a:rPr>
              <a:t> 15533, </a:t>
            </a:r>
            <a:r>
              <a:rPr lang="en-US" sz="1100" b="0" strike="sngStrike" dirty="0">
                <a:solidFill>
                  <a:srgbClr val="FF0000"/>
                </a:solidFill>
              </a:rPr>
              <a:t>15534,</a:t>
            </a:r>
            <a:r>
              <a:rPr lang="en-US" sz="1100" b="0" dirty="0">
                <a:solidFill>
                  <a:schemeClr val="tx1"/>
                </a:solidFill>
              </a:rPr>
              <a:t> 15209, 16795, 16794, 16793, 16797, 16796, 16798, 15535, 18157, 15122, 15536, 16799, 16278, 16801, 16802, 16803, 15123, 15124, 15825, 16804, 16805, 16806, 17830, 17831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11-23/301r4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15357, 17485, 17487, 18081, 17546, 17554, </a:t>
            </a:r>
            <a:r>
              <a:rPr lang="en-US" sz="1100" b="0" strike="sngStrike" dirty="0">
                <a:solidFill>
                  <a:srgbClr val="FF0000"/>
                </a:solidFill>
              </a:rPr>
              <a:t>18100</a:t>
            </a:r>
            <a:r>
              <a:rPr lang="en-US" sz="1100" b="0" dirty="0">
                <a:solidFill>
                  <a:schemeClr val="tx1"/>
                </a:solidFill>
              </a:rPr>
              <a:t>, 17747, 17969, 17970, 15959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11-23/354r1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16382, 16856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11-23/348r1</a:t>
            </a:r>
            <a:r>
              <a:rPr lang="en-US" sz="1100" b="0" dirty="0">
                <a:solidFill>
                  <a:schemeClr val="tx1"/>
                </a:solidFill>
              </a:rPr>
              <a:t> &amp; 15182, 15492, 16328, 16990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11-23/343r1</a:t>
            </a:r>
            <a:r>
              <a:rPr lang="en-US" sz="1100" b="0" dirty="0">
                <a:solidFill>
                  <a:schemeClr val="tx1"/>
                </a:solidFill>
              </a:rPr>
              <a:t> &amp; 17908, 17966, 17967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11-23/344r2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Rojan Chitrakar 			Second: 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67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531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11-23/0347r0</a:t>
            </a:r>
            <a:r>
              <a:rPr lang="en-US" sz="1100" b="0" dirty="0">
                <a:solidFill>
                  <a:schemeClr val="tx1"/>
                </a:solidFill>
              </a:rPr>
              <a:t> &amp; 17160, 17226, 17927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11-23/0369r0</a:t>
            </a:r>
            <a:r>
              <a:rPr lang="en-US" sz="1100" b="0" dirty="0">
                <a:solidFill>
                  <a:schemeClr val="tx1"/>
                </a:solidFill>
              </a:rPr>
              <a:t> &amp; 16454, 17194, 17195, 18332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11-23/0396r1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15054</a:t>
            </a:r>
            <a:r>
              <a:rPr lang="en-US" sz="1100" b="0" u="sng" dirty="0">
                <a:solidFill>
                  <a:srgbClr val="FF0000"/>
                </a:solidFill>
              </a:rPr>
              <a:t>15045, </a:t>
            </a:r>
            <a:r>
              <a:rPr lang="en-US" sz="1100" b="0" dirty="0">
                <a:solidFill>
                  <a:schemeClr val="tx1"/>
                </a:solidFill>
              </a:rPr>
              <a:t>15221, 15771, 16636, 17198, 17199, 17200, 17201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11-23/0422r0</a:t>
            </a:r>
            <a:r>
              <a:rPr lang="en-US" sz="1100" b="0" dirty="0">
                <a:solidFill>
                  <a:schemeClr val="tx1"/>
                </a:solidFill>
              </a:rPr>
              <a:t> &amp; 17224, 17225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11-23/0427r0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17214, 17215, 17216, 17217, 17218, 17219, 15259, 17220, 15260, 17221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11-23/0359r1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15773, 16638, 16639, 17205, 17206, 17207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11-23/0446r1</a:t>
            </a:r>
            <a:r>
              <a:rPr lang="en-US" sz="1100" b="0" dirty="0">
                <a:solidFill>
                  <a:schemeClr val="tx1"/>
                </a:solidFill>
              </a:rPr>
              <a:t> &amp; 15071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11-23/0346r2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17175, 16626, 16628, 17176, 16629, 16161, 16627, 15303, 15304, 15021, 15306, 15307, 15308, 15311, 15070, 18324, 18325, 18326, 16350, 16351, 15310, 17236, 15312, 15313, 15314, 15316, 15317, 15318, 17804, 15322, 15454, 17177, 15232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11-23/0429r2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15301, 16353, 16354, 15302, 15305, 15315, 15309, 15319, 15320, 15321, 16630, 16162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11-23/0451r2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15720, 16347, 16362, 17222, 17919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11-23/0434r1</a:t>
            </a:r>
            <a:r>
              <a:rPr lang="en-US" sz="1100" b="0" dirty="0">
                <a:solidFill>
                  <a:schemeClr val="tx1"/>
                </a:solidFill>
              </a:rPr>
              <a:t> &amp; 15281, 15282, 15468, 16645 and 17223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11-23/0472r1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Shimi Shilo			Second: Bin Tian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second PHY session of Tuesday/Wednesday.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72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16857, 15365, 16393, 17611, 15367, 17614, 15368, 17615, 15948, 17619, 17620, 17622, 17651, 17652, 17653, 16581, 17655, 17656, 17658, 17659, 17661, 17665, 17664, 17670, 17668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11-23/358r2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15118, 15119, 15120, 15600, 15630, 15752, 16190, 16348, 16467, 16590, 16591, 16592, 17340, 17829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11-23/351r1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15801, 17305, 17379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11-23/372r1</a:t>
            </a:r>
            <a:r>
              <a:rPr lang="en-US" sz="1100" b="0" dirty="0">
                <a:solidFill>
                  <a:schemeClr val="tx1"/>
                </a:solidFill>
              </a:rPr>
              <a:t> &amp; 16457, 15087, 15871, 16043, 16535, 16448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11-23/377r2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15116, 16579, 16580, 16859, 17648, 17650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15051, 15401, 15402, 15403, 15521, 15862, 15863, 15864, 15865, 15986, 15989, 15991, 15994, 15995, 15996, 16110, 16111, 16241, 16466, </a:t>
            </a:r>
            <a:r>
              <a:rPr lang="en-US" sz="1100" b="0" strike="sngStrike" dirty="0">
                <a:solidFill>
                  <a:srgbClr val="FF0000"/>
                </a:solidFill>
              </a:rPr>
              <a:t>16583,</a:t>
            </a:r>
            <a:r>
              <a:rPr lang="en-US" sz="1100" b="0" dirty="0">
                <a:solidFill>
                  <a:schemeClr val="tx1"/>
                </a:solidFill>
              </a:rPr>
              <a:t> 16584, 16585, 17937, 17938, 17939, 17940, 18115, 18120, 18127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Binita Gupta			Second: Abhishek Patil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796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15408, 18159, 16524, 15868, 18160, 16818, 16598, 16525, 16098, 16526, 17957, 17958, 16819, 16036, 16037, 15540, 16038, 16099, 16100, 16101, 16102, 16103, 16104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11-23/303r3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17483, 18259, 18080, 17904, 15162, 17761, 17594, 17610, 15366, 17612, 18087, 18088, 16453, 15949, 17634, 18093, 17882, 17660, 15007, 15008, 15966, 16080, 17863, 16753, 16754, 16178, 16179, 15394, 16757, 15603, 16760, 17819, 18271, 16762, 16763, 18248, 15968, 16764, 16765, 16180, 18241, 16181, 16766, 16767, 16768, 17915, 16770, 16771, 16769, 16773, 16772, 16776, 16182, 16188, 17823, 16788, 15605, 15857, 15977, 15606, 16789, 15979, 16089, 16090, 15978, 15858, 15859, 15981, 15683, 18174, 15567, 16968, 18175, 16969, 16970, 16971, 16973, 18176, 16974, 16076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11-23/296r3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 Allan Jones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87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17275, 17276, 17278, 17279, 17280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&amp; 15039, 15983, 17389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15903, 15904, 17515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11-23/337r4</a:t>
            </a:r>
            <a:r>
              <a:rPr lang="en-US" sz="1100" b="0" dirty="0">
                <a:solidFill>
                  <a:schemeClr val="tx1"/>
                </a:solidFill>
              </a:rPr>
              <a:t> &amp; 15369, 15481, 15595, 15954, 15955, 18295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11-23/361r3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15892, 15486, 15930, 15932, 16166, 16647, 16649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11-23/362r1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17169, 17579, 17285, 17582, 17583, 17286, 17584, 16133, 16473, 17585, 15803, 15804, 17586, 17587, 17588, 17589, 15671, 16138, 15830, 16061, 15422, 15672, 15485, 16062, 17079, 16063, 17080, 17081, 17082, 15846, 15831, 16165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15620, 15661, 15660, 17029, 17030, 17031 in </a:t>
            </a:r>
            <a:r>
              <a:rPr lang="en-US" sz="11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11-23/376r</a:t>
            </a:r>
            <a:r>
              <a:rPr lang="en-US" sz="11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Rubayet Shafin			Second: 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667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15717, 18292, 17411, 17412, 17413, 17414, 17415, 17417, 18002, 18286, 18287, 18288, 18289, 18290, 18291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11-23/0374r4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18156, 16791, 15534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11-23/0301r5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18168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11-23/0303r5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15356, 18258, 17613, 17864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5"/>
              </a:rPr>
              <a:t>11-23/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  <a:hlinkClick r:id="rId5"/>
              </a:rPr>
              <a:t>296r4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[8 CIDs]</a:t>
            </a:r>
            <a:endParaRPr lang="en-US" sz="1100" b="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15044, 15882, 16915, 16256, 15561, 15883, 16916, 15490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11-23/0340r2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15395, 15396, 15974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11-23/0368r2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[11 CIDs]</a:t>
            </a:r>
            <a:endParaRPr lang="en-US" sz="11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15286, 15944, 16582, 16577, 16578, 17321, 17322, 17323, </a:t>
            </a:r>
            <a:r>
              <a:rPr lang="en-US" sz="1100" b="0" dirty="0">
                <a:cs typeface="Times New Roman" panose="02020603050405020304" pitchFamily="18" charset="0"/>
              </a:rPr>
              <a:t>17351 in </a:t>
            </a:r>
            <a:r>
              <a:rPr lang="en-US" sz="1100" b="0" dirty="0">
                <a:cs typeface="Times New Roman" panose="02020603050405020304" pitchFamily="18" charset="0"/>
                <a:hlinkClick r:id="rId8"/>
              </a:rPr>
              <a:t>11-23/0385r2</a:t>
            </a:r>
            <a:r>
              <a:rPr lang="en-US" sz="1100" b="0" dirty="0"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[9 CIDs]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			Second: Vishnu Ratnam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919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15400, 16583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11-23/0360r3</a:t>
            </a:r>
            <a:r>
              <a:rPr lang="en-US" sz="12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16999, 17165, 15695, 16741, 17914, 15517, 16464, 16745, 15397, 15855, 16465, 16786, 18273, 15010, 15482, 15604, 15696, 16130, 16809, 15538, 16593, 16594, 16595, 16810, 16811, 16596, 16812, 16597, 16911, 16910, 16912, 16615, 16255, 16227, 16913, 15560, 16993, 16994, 16996, 16997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11-23/0386r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116164, 15240, 15241, 15706, 15739, 15740, 15840, 15931, 16140, 16648, 18020, 16565, 15027, 16163, 16175, 17173, 17267, 18013, 18316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11-23/0394r1</a:t>
            </a:r>
            <a:endParaRPr lang="en-US" sz="1200" b="0" u="sng" dirty="0">
              <a:solidFill>
                <a:srgbClr val="0563C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16779, 16780, 15518, 17821, 16284, 16781, 16283, 16782, 16085, 15973, 16783, 16245, 16784, 16086, 16087.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5"/>
              </a:rPr>
              <a:t>11-23/0404r1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18190, 15639, 15854, 18063, 18191,17820, 17288, 16373.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6"/>
              </a:rPr>
              <a:t>11-23/0403r1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326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B067-ABE7-DE05-065D-2628E6E4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DABE8-248C-9573-CB77-DDDB40ADC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>
                <a:solidFill>
                  <a:schemeClr val="tx1"/>
                </a:solidFill>
              </a:rPr>
              <a:t>Move to instruct the TGbe Editor to create IEEE802.11be D3.1 draft after incorporating the approved changes as specified in Motions 525 to 536 (motions with numerical values).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Ross Jian Yu		Second: Abhishek Patil  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92DC6-9692-872A-E6F3-45A999C387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34570-AF93-A8C2-F85A-37CF61CF61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E98784-6ED3-0158-11DC-2DDDB65E97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809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May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10 to 12 May 2023, in San Jose, CA,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Kumail Haider			Second: Rubayet Shafin</a:t>
            </a:r>
          </a:p>
          <a:p>
            <a:r>
              <a:rPr lang="en-US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25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Motions List from March 2023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Jason Y. Guo (Huawei)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 (TBD)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Approve a TGbe MAC (mixed mode) ad-hoc meeting on July </a:t>
            </a:r>
            <a:r>
              <a:rPr lang="en-US" altLang="en-US" dirty="0">
                <a:solidFill>
                  <a:schemeClr val="tx1"/>
                </a:solidFill>
              </a:rPr>
              <a:t>6-8,</a:t>
            </a:r>
            <a:r>
              <a:rPr lang="en-US" altLang="en-US" dirty="0"/>
              <a:t> 2023, in </a:t>
            </a:r>
            <a:r>
              <a:rPr lang="en-US" altLang="en-US" dirty="0">
                <a:solidFill>
                  <a:srgbClr val="FF0000"/>
                </a:solidFill>
              </a:rPr>
              <a:t>TBD, Europe</a:t>
            </a:r>
            <a:r>
              <a:rPr lang="en-US" altLang="en-US" dirty="0"/>
              <a:t>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			Second:</a:t>
            </a:r>
          </a:p>
          <a:p>
            <a:r>
              <a:rPr lang="en-US" dirty="0"/>
              <a:t>Discussion:</a:t>
            </a:r>
          </a:p>
          <a:p>
            <a:r>
              <a:rPr lang="en-US" sz="2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099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635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15524, 15526, 15599, 15823, 15847, 16009, 16010, 16112, 16503, 16505, 16507, 17828, 17944, 18142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11-23/501r3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15889, 17004, 17005, 15125, 15419, 15602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11-23/308r1</a:t>
            </a:r>
            <a:r>
              <a:rPr lang="en-US" sz="1100" b="0" dirty="0">
                <a:solidFill>
                  <a:schemeClr val="tx1"/>
                </a:solidFill>
              </a:rPr>
              <a:t> &amp; 16576, 15111, 15650, 15891, 17906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11-23/363r2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15252, 17027, 17028, 17235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11-23/443r1</a:t>
            </a:r>
            <a:r>
              <a:rPr lang="en-US" sz="1100" b="0" dirty="0">
                <a:solidFill>
                  <a:schemeClr val="tx1"/>
                </a:solidFill>
              </a:rPr>
              <a:t> &amp; 18067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11-23/335r4</a:t>
            </a:r>
            <a:r>
              <a:rPr lang="en-US" sz="1100" b="0" dirty="0">
                <a:solidFill>
                  <a:schemeClr val="tx1"/>
                </a:solidFill>
              </a:rPr>
              <a:t> &amp; 17892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11-23/323r5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17306, 17381, 17382, 17383, 17384, 17385, 17386, 18052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11-23/457r2</a:t>
            </a:r>
            <a:r>
              <a:rPr lang="en-US" sz="1100" b="0" dirty="0">
                <a:solidFill>
                  <a:schemeClr val="tx1"/>
                </a:solidFill>
              </a:rPr>
              <a:t> &amp; 17538, 15928, 16435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11-23/354r3</a:t>
            </a:r>
            <a:r>
              <a:rPr lang="en-US" sz="1100" b="0" dirty="0">
                <a:solidFill>
                  <a:schemeClr val="tx1"/>
                </a:solidFill>
              </a:rPr>
              <a:t> &amp; 16558, 15624, 17865, 15648, 16937, 15625, 16938, 15829, 16939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11-23/310r2</a:t>
            </a:r>
            <a:r>
              <a:rPr lang="en-US" sz="1100" b="0" dirty="0">
                <a:solidFill>
                  <a:schemeClr val="tx1"/>
                </a:solidFill>
              </a:rPr>
              <a:t> &amp; 16233, 16251, 16252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11-23/545r0</a:t>
            </a:r>
            <a:r>
              <a:rPr lang="en-US" sz="1100" b="0" dirty="0">
                <a:solidFill>
                  <a:schemeClr val="tx1"/>
                </a:solidFill>
              </a:rPr>
              <a:t> 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15075, 15077, 15563, 15645, 16055, 16675, 16555, 16469, 15109, 16917, 15562, 15591, 15884, 16259, 15590, 15592, 16554, 16918, 16232, 15483, 15112, 16616, 16919, 15885, 15080, 16056, 15076, 16260, 16556, 16920, 16921, 16557, 16617, 15078, 16470, 18059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11-23/340r5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Stephen McCann			Second: Edward Au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*changes related to “(s)” for multiple links are not part of the motioned text.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March 27 and 29,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561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539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15899, 17430, 16248, 16249, 15900, 17431, 17432, 17433, 17434, 17435, 17436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11-23/516r2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17041, 17271, 17980, 17042, 17272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11-23/558r3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17903, 17437, 17438, 17439, 17440, 17441, 17442, 16129, 17443, 17444, 17445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11-23/517r2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15942, 15354, 15693, 15694, 16367, 17965, 17673, 15371, 15370, 17675, 17676, 17781, 17782, 15383, 15384, 15385, 15386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11-23/329r1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16702, 17371, 15428, 15430, 15431, 15432, 15584, 15433, 15434, 15435, 15436, 15441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15089, 16475, 16476, 17909, 17744, 15092, 17746, 16820, 16599, 16600, 16601, 16822, 16823, 18276, 16530, 16825, 16826, 15086, 16602, 15826, 17293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11-23/499r1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Ross Jian Yu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calls of April 5,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931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16923, 16924, 16927, 15886, 16929, 16930, 16931, 17857, 16926, 15026, 16680, 16620, 16679, 16621, 16932, 15105, 16925, 18058, 15622, 15230, 15618, 15730, 16922, 15621, 15061, 15451, 15611, 16933, 16934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11-23/437r3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16828, 15056, 16603, 16604, 17962, 16605, 16606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15083, 16040, 15544, 16528, 16529, 17745, 15091, 17740, 15376, 17741, 16531, 17292, 18267, 15545, 16532, 16533, 16534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11-23/504r1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16228, 16213, 16214, 16229, 16230,16254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11-23/546r5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Minyoung Park			Second: Stephen McCann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06,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960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16710, 15424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John Wullert				Second: Edward Au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451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A103-7724-A4DB-8C7B-26A8C86DC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542 (PHY-ERRATA)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EDB6-AA89-062D-9783-9F6282A88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15323 in </a:t>
            </a:r>
            <a:r>
              <a:rPr lang="en-US" sz="12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11-23/429r</a:t>
            </a:r>
            <a:r>
              <a:rPr lang="en-US" sz="12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and classify 15232 as unresolved </a:t>
            </a:r>
            <a:r>
              <a:rPr lang="en-US" sz="120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Edward Au				Second: Rui Yang  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  <a:p>
            <a:r>
              <a:rPr lang="en-US" sz="1400" b="0" dirty="0"/>
              <a:t>Note: CR for 15323 obtained majority support during the SP phase, however the CID list that was included in the SP/motion was incorrect. This motion fixes the issue by points to the correct CR for the specific CID and releases CID 15232 which is still to be resolved.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6D9DD-445C-7B34-76A8-D22B47AFE2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18219-556E-BC7C-3151-9DA08224E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7C05CB-75E2-804F-A81C-9B32B78C70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812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16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212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March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https://mentor.ieee.org/802.11/dcn/23/11-23-0413-00-00be-tgbe-march-2023-meeting-minutes.docx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Mar-May: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https://mentor.ieee.org/802.11/dcn/23/11-23-0640-01-00be-mar-may-tgbe-teleconference-minutes.docx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			Second:</a:t>
            </a:r>
          </a:p>
          <a:p>
            <a:r>
              <a:rPr lang="en-US" sz="1800" dirty="0"/>
              <a:t>Discussion:</a:t>
            </a:r>
          </a:p>
          <a:p>
            <a:pPr marL="0" indent="0"/>
            <a:r>
              <a:rPr lang="en-US" sz="1800" dirty="0"/>
              <a:t>Result:</a:t>
            </a:r>
            <a:endParaRPr lang="en-US" sz="1800" dirty="0">
              <a:highlight>
                <a:srgbClr val="00FF00"/>
              </a:highligh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661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16843, 15551, 15552, 16047, 15379, 15410, 16841, 16842, 16543, 16544, 16545, 15546, 16832, 17330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15288, 15289, 16715, 17951, 15003, 16751, 16752, 15543, 16527, 16821, 18164, 16831, 17295, 15279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11-23/547r3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17326, 17327, 16687, 16686, 18244, 16253, 15141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11-23/552r3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17331, 15052, 16486, 17334, 18129, 16487, 15522, 17942, 15132, 16003, 17943, 15135, 17335, 16696, 18131, 15637, 17824, 15597, 16488, 16489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11-23/588r2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15820, 18137, 18138, 16496, 16497, 17826, 17339, 18140, 15455, 16007, 16498, 15598, 15678, 16499, 17360, 16008, 16500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11-23/590r2</a:t>
            </a:r>
            <a:r>
              <a:rPr lang="en-US" sz="1100" b="0" dirty="0">
                <a:solidFill>
                  <a:schemeClr val="tx1"/>
                </a:solidFill>
              </a:rPr>
              <a:t> &amp; 18139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11-23/590r3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40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17161 in 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11-23/603r1</a:t>
            </a:r>
            <a:r>
              <a:rPr lang="en-US" sz="11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17075, 17076, 17077, 17252, 17253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11-23/566r2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 &amp; </a:t>
            </a:r>
            <a:r>
              <a:rPr lang="en-US" sz="1100" b="0" dirty="0">
                <a:solidFill>
                  <a:schemeClr val="tx1"/>
                </a:solidFill>
              </a:rPr>
              <a:t>17043, 17044, 17045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11-23/639r2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15215, 15216, 15217, 15265, 15266, 15267, 15270, 15271, 15273, 15274, 17111, 17112, 17113, 17114, 17115, 17116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11-23/635r4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Second: 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conf call of April 19,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791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16374, 16184, 17822, 16088, 15172, 16185, 16375, 16787, 16376, 15856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11-23/513r1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15601, 16017, 16018, 16019, 18152, 18153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11-23/593r2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15004, 16028, 16029, 16194, 17290, 16195, 16030, 16032, 16033, 16515, 16516, 16517, 16518, 17895, 16519, 17896, 16808, 17289, 17836, 17291, 17832, 16814, 17897, 16034, 18262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11-23/562r2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18336, 16914, 18054, 18053, 18055, 18056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11-23/579r3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044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545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16637, 16640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11-23/0507r0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15280, 15716, 17227, 16266, 16955, 17228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11-23/0613r3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15745, 15746, 15747, 15748, 17629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11-23/0614r0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15035, 17230, 17625, 17632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11-23/0615r2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PHY conf call of April 24</a:t>
            </a:r>
            <a:r>
              <a:rPr lang="en-US" sz="1200" i="1" baseline="30000" dirty="0"/>
              <a:t>th</a:t>
            </a:r>
            <a:r>
              <a:rPr lang="en-US" sz="1200" i="1" dirty="0"/>
              <a:t>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80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</a:rPr>
              <a:t>16903, 18315, 17854, 16414, 16897, 16896, 16898, 16901, 16902, 16319, 16396, 18263, 16904, 15093, 15557, 16905, 15558, 16906, 16907, 15616 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2"/>
              </a:rPr>
              <a:t>11-23/0605r2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16727, 16732, 17961, 18318, 15963, 17806, 18304, 17797, 15937, 15938, 15939, 15048, 17809, 16653, 16722, 16724, 17811, 15810, 15006, 16728, 18247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11-23/0604r3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15416, 15874, 16048, 16050, 16051, </a:t>
            </a:r>
            <a:r>
              <a:rPr lang="en-US" sz="11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16052,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16053, 16450, 16867, 16868, 16869, 16872, 16874, 16875, 17873, 17874, 17324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11-23/0560r2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17484, 17671, 17760, 15976, 15398, 15980, 16967, 15447, 15448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11-23/0300r1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April 24, 2023, and April 26,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CID 16052 was in the SP list but there was no proposed resolution in the doc. Removed. Will be solved later.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0209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15346, 17974, 16747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11-23/547r4</a:t>
            </a:r>
            <a:r>
              <a:rPr lang="en-US" sz="1100" b="0" dirty="0">
                <a:solidFill>
                  <a:schemeClr val="tx1"/>
                </a:solidFill>
              </a:rPr>
              <a:t> 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18189, 16081, 16755, 16236, 16237, 16756, 16758, 18270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11-23/643r5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17524, 17525, 17526, and 17527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11-23/709r1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15498, 15961, 16231, 17783, 17784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11-23/703r1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i="1" dirty="0">
              <a:solidFill>
                <a:srgbClr val="FF0000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May 4,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R1 of the document was not in the server at the time of motion prep. Double check prior to running.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1418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15082, 15081, 16928, 16689, 17250, 17251, 15058, 15417 in </a:t>
            </a:r>
            <a:r>
              <a:rPr lang="en-US" sz="1100" b="0" dirty="0">
                <a:hlinkClick r:id="rId2"/>
              </a:rPr>
              <a:t>11-23/572r2</a:t>
            </a:r>
            <a:r>
              <a:rPr lang="en-US" sz="1100" b="0" dirty="0"/>
              <a:t> &amp; 15392, 17282, 15479 in </a:t>
            </a:r>
            <a:r>
              <a:rPr lang="en-US" sz="1100" b="0" dirty="0">
                <a:hlinkClick r:id="rId3"/>
              </a:rPr>
              <a:t>11-23/678r3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17310, 16202, 17311, 17126, 17127, 15582, 17313, 17128, 16204 in </a:t>
            </a:r>
            <a:r>
              <a:rPr lang="en-US" sz="1100" b="0" dirty="0">
                <a:hlinkClick r:id="rId4"/>
              </a:rPr>
              <a:t>11-23/304r3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16136, 17790, 17791, 18005 in 11-23/559r3 &amp; 15965 in </a:t>
            </a:r>
            <a:r>
              <a:rPr lang="en-US" sz="1100" b="0" dirty="0">
                <a:hlinkClick r:id="rId5"/>
              </a:rPr>
              <a:t>11-23/600r0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15059, 16174, 16281, 16294, 16463, 18313, 15477, 15568, 15569, 16979, 16980, 16982, 16983, 16984, 16985, 16987 in </a:t>
            </a:r>
            <a:r>
              <a:rPr lang="en-US" sz="1100" b="0" dirty="0">
                <a:hlinkClick r:id="rId6"/>
              </a:rPr>
              <a:t>11-23/696r2</a:t>
            </a:r>
            <a:r>
              <a:rPr lang="en-US" sz="1100" b="0" dirty="0"/>
              <a:t> </a:t>
            </a:r>
            <a:r>
              <a:rPr lang="en-US" sz="1100" b="0" i="1" dirty="0"/>
              <a:t>[16 CIDs]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1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264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549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15030, 15036, 15037, 17264, 17265, 17605, 15806, 15909, 17298, 17599, 17907, 17163, 17263, 17297, 17598, 17302, 17604, 17597, 17600, 17602, 17603, 17606, 17607, 17608, 17609 in </a:t>
            </a:r>
            <a:r>
              <a:rPr lang="en-US" sz="1100" b="0" dirty="0">
                <a:hlinkClick r:id="rId2"/>
              </a:rPr>
              <a:t>11-23/692r1</a:t>
            </a:r>
            <a:r>
              <a:rPr lang="en-US" sz="1100" b="0" dirty="0"/>
              <a:t> </a:t>
            </a:r>
            <a:r>
              <a:rPr lang="en-US" sz="1100" b="0" i="1" dirty="0"/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17963, 16829, 15872, 16537, 16538, 16539, 16540, 16436, 16046, 16830, 16541, 16542, 15102, 16437, 17294 in </a:t>
            </a:r>
            <a:r>
              <a:rPr lang="en-US" sz="1100" b="0" dirty="0">
                <a:hlinkClick r:id="rId3"/>
              </a:rPr>
              <a:t>11-23/658r3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16612, 16613, 16614, 16381, 16550, 15642, 16551, 16552, 16852, 16853, 16854, 16855, 15687, 15684 in </a:t>
            </a:r>
            <a:r>
              <a:rPr lang="en-US" sz="1100" b="0" dirty="0">
                <a:hlinkClick r:id="rId4"/>
              </a:rPr>
              <a:t>11-23/690r2</a:t>
            </a:r>
            <a:r>
              <a:rPr lang="en-US" sz="1100" b="0" dirty="0"/>
              <a:t> </a:t>
            </a:r>
            <a:r>
              <a:rPr lang="en-US" sz="1100" b="0" i="1" dirty="0"/>
              <a:t>[14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15064, 15414, 15415, 15555, 15556, 15643, 16276, 16858, 16860, 16861, 16862, 16863, 16864, 17872, 18302 in </a:t>
            </a:r>
            <a:r>
              <a:rPr lang="en-US" sz="1100" b="0" dirty="0">
                <a:hlinkClick r:id="rId5"/>
              </a:rPr>
              <a:t>11-23/723r1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15050, 15984, 16092, 16093, 17488 in </a:t>
            </a:r>
            <a:r>
              <a:rPr lang="en-US" sz="1100" b="0" dirty="0">
                <a:hlinkClick r:id="rId6"/>
              </a:rPr>
              <a:t>11-23/688r1</a:t>
            </a:r>
            <a:r>
              <a:rPr lang="en-US" sz="1100" b="0" dirty="0"/>
              <a:t> &amp; 15852, 15853, 16083, 16084, 16775, 17916, 18242 in </a:t>
            </a:r>
            <a:r>
              <a:rPr lang="en-US" sz="1100" b="0" dirty="0">
                <a:hlinkClick r:id="rId7"/>
              </a:rPr>
              <a:t>11-23/714r3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15065, 16096 in </a:t>
            </a:r>
            <a:r>
              <a:rPr lang="en-US" sz="1100" b="0" dirty="0">
                <a:hlinkClick r:id="rId8"/>
              </a:rPr>
              <a:t>11-23/713r2</a:t>
            </a:r>
            <a:r>
              <a:rPr lang="en-US" sz="1100" b="0" dirty="0"/>
              <a:t> &amp; 15504, 17353 in </a:t>
            </a:r>
            <a:r>
              <a:rPr lang="en-US" sz="1100" b="0" dirty="0">
                <a:hlinkClick r:id="rId9"/>
              </a:rPr>
              <a:t>11-23/752r2</a:t>
            </a:r>
            <a:r>
              <a:rPr lang="en-US" sz="1100" b="0" dirty="0"/>
              <a:t> &amp; 17001, 17002, 17003, 16344 in </a:t>
            </a:r>
            <a:r>
              <a:rPr lang="en-US" sz="1100" b="0" dirty="0">
                <a:hlinkClick r:id="rId10"/>
              </a:rPr>
              <a:t>11-23/753r2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4294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16369, 16739, 17164, 17245, 18188, 17861, 18112, 16370, 15675, 15224, 15225, 15724, 15725, 17862, 16743, 15178, 16371, 15811, 15850, 16372, 16744, 17246, 17247, 16746, 17818, 17979 in </a:t>
            </a:r>
            <a:r>
              <a:rPr lang="en-US" sz="1100" b="0" dirty="0">
                <a:hlinkClick r:id="rId2"/>
              </a:rPr>
              <a:t>11-23/627r3</a:t>
            </a:r>
            <a:r>
              <a:rPr lang="en-US" sz="1100" b="0" dirty="0"/>
              <a:t> </a:t>
            </a:r>
            <a:r>
              <a:rPr lang="en-US" sz="11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17843, 16193, 15019, 15640, 16844, 17364, 18253, 15488, 16846, 16847, 16848, 16849, 15873, 17366, 16547, 16380, 16609, 16610, 16548, 16611, 15689, 16851, 16549 in </a:t>
            </a:r>
            <a:r>
              <a:rPr lang="en-US" sz="1100" b="0" dirty="0">
                <a:hlinkClick r:id="rId3"/>
              </a:rPr>
              <a:t>11-23/638r2</a:t>
            </a:r>
            <a:r>
              <a:rPr lang="en-US" sz="1100" b="0" dirty="0"/>
              <a:t> </a:t>
            </a:r>
            <a:r>
              <a:rPr lang="en-US" sz="1100" b="0" i="1" dirty="0"/>
              <a:t>[23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8147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551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17517 17518 17519 17520 17521 17522 17523 in </a:t>
            </a:r>
            <a:r>
              <a:rPr lang="en-US" sz="1100" b="0" dirty="0">
                <a:hlinkClick r:id="rId2"/>
              </a:rPr>
              <a:t>11-23/760r1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15226, 15644, 15813, 16316, 16318, 16336, 16893 in </a:t>
            </a:r>
            <a:r>
              <a:rPr lang="en-US" sz="1100" b="0" dirty="0">
                <a:hlinkClick r:id="rId3"/>
              </a:rPr>
              <a:t>11-23/694r0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15380 17770 17771 17772 15381 17773 in </a:t>
            </a:r>
            <a:r>
              <a:rPr lang="en-US" sz="1100" b="0" dirty="0">
                <a:hlinkClick r:id="rId4"/>
              </a:rPr>
              <a:t>11-23/695r1</a:t>
            </a:r>
            <a:r>
              <a:rPr lang="en-US" sz="1100" b="0" dirty="0"/>
              <a:t> &amp; 16018, 16020, 16510, 18154 in </a:t>
            </a:r>
            <a:r>
              <a:rPr lang="en-US" sz="1100" b="0" dirty="0">
                <a:hlinkClick r:id="rId5"/>
              </a:rPr>
              <a:t>11-23/593r5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16957, 18169, 16956, 16958, 15227, 15228, 15727, 15728, 15887, 16107, 17359, 15565,15566, 18171, 18243, 15920, 16427, 16959, 16960, 16961, 16962, 18170, 17918, 18061 in </a:t>
            </a:r>
            <a:r>
              <a:rPr lang="en-US" sz="1100" b="0" dirty="0">
                <a:hlinkClick r:id="rId6"/>
              </a:rPr>
              <a:t>11-23/395r3</a:t>
            </a:r>
            <a:r>
              <a:rPr lang="en-US" sz="1100" b="0" dirty="0"/>
              <a:t> </a:t>
            </a:r>
            <a:r>
              <a:rPr lang="en-US" sz="1100" b="0" i="1" dirty="0"/>
              <a:t>[24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2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243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17120 17368 17121 17122 17123 16250 17124 17369 17125 in </a:t>
            </a:r>
            <a:r>
              <a:rPr lang="en-US" sz="1100" b="0" dirty="0">
                <a:hlinkClick r:id="rId2"/>
              </a:rPr>
              <a:t>11-23/746r1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15126, 15127, 16280, 16301, 16314, 16315, 16876, 16877, 16878, 16880, 17875, 18207 in </a:t>
            </a:r>
            <a:r>
              <a:rPr lang="en-US" sz="1100" b="0" dirty="0">
                <a:hlinkClick r:id="rId3"/>
              </a:rPr>
              <a:t>11-23/706r0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15167 15387 15962 17785 17786 17787 17788 17789 in </a:t>
            </a:r>
            <a:r>
              <a:rPr lang="en-US" sz="1100" b="0" dirty="0">
                <a:hlinkClick r:id="rId4"/>
              </a:rPr>
              <a:t>11-23/704r1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15641, 15905, 17578, 15238, 15737, 15652, 15653, 16169, 16405, 16148, 17170, 15835 in </a:t>
            </a:r>
            <a:r>
              <a:rPr lang="en-US" sz="1100" b="0" dirty="0">
                <a:hlinkClick r:id="rId5"/>
              </a:rPr>
              <a:t>11-23/754r1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2 PM1 and PM2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55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January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https://mentor.ieee.org/802.11/dcn/23/11-23-0096-01-00be-tgbe-january-2023-meeting-minutes.docx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Jan-Mar: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https://mentor.ieee.org/802.11/dcn/23/11-23-0327-01-00be-jan-mar-tgbe-teleconference-minutes.docx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Jason Y. Guo			Second: Srinivas Kandala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11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17303, 17378, 17377, 17304, 17528, 17905, 18082, 17537, 17536, 18083, 17535, 18084, 17542, 17539, 17543, 17544, 17540, 15131, 17561, 17562, 17564, 18085, 17563, 17565, 17566, 18086, 17568, 17878, 17569, 17570, 17571, 17572, 15907, 17879, 17880, 17573, 15946, 17590, 17591, 18096, 18098, 17348, 17349, 17748, 18101, 18102, 17749, 18103, 18104, 17750, 18109 in </a:t>
            </a:r>
            <a:r>
              <a:rPr lang="en-US" sz="1100" b="0" dirty="0">
                <a:hlinkClick r:id="rId2"/>
              </a:rPr>
              <a:t>11-23/792r2</a:t>
            </a:r>
            <a:r>
              <a:rPr lang="en-US" sz="1100" b="0" dirty="0"/>
              <a:t> </a:t>
            </a:r>
            <a:r>
              <a:rPr lang="en-US" sz="1100" b="0" i="1" dirty="0"/>
              <a:t>[51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15011, 15012, 15024, 15378, 15807, 15808, 15809, 16079, 16134, 17646, 18014, 18041, 18042, 18043, 18045, 18046, 18047, 18048, 18049 in </a:t>
            </a:r>
            <a:r>
              <a:rPr lang="en-US" sz="1100" b="0" dirty="0">
                <a:hlinkClick r:id="rId3"/>
              </a:rPr>
              <a:t>11-23/722r4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15495, 15496, 16257, 16364, 16388, 18073, 18074, 18075, 18076, 18077, 16246, 16320</a:t>
            </a:r>
            <a:r>
              <a:rPr lang="en-US" sz="1100" b="0" i="1" dirty="0"/>
              <a:t> </a:t>
            </a:r>
            <a:r>
              <a:rPr lang="en-US" sz="1100" b="0" dirty="0"/>
              <a:t>in </a:t>
            </a:r>
            <a:r>
              <a:rPr lang="en-US" sz="1100" b="0" dirty="0">
                <a:hlinkClick r:id="rId4"/>
              </a:rPr>
              <a:t>11-23/721r2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16520, 17833, 16521, 16815, 18296, 17834, 16522, 18297, 16523, 18298, 16816, 17881, 18251, 18300, 16817, 15406, 15539, 18252, 15407 in </a:t>
            </a:r>
            <a:r>
              <a:rPr lang="en-US" sz="1100" b="0" dirty="0">
                <a:hlinkClick r:id="rId5"/>
              </a:rPr>
              <a:t>11-23/790r2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16940, 16941, 16560, 16942, 16561, 16943, 16944, 15915, 16618, 16945 in </a:t>
            </a:r>
            <a:r>
              <a:rPr lang="en-US" sz="1100" b="0" dirty="0">
                <a:hlinkClick r:id="rId6"/>
              </a:rPr>
              <a:t>11-23/366r3</a:t>
            </a:r>
            <a:r>
              <a:rPr lang="en-US" sz="1100" b="0" dirty="0"/>
              <a:t> &amp; 16379 in </a:t>
            </a:r>
            <a:r>
              <a:rPr lang="en-US" sz="1100" b="0" dirty="0">
                <a:hlinkClick r:id="rId7"/>
              </a:rPr>
              <a:t>11-23/300r2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932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15163, 15164, 15165, 15166, 15361, 15364, 15456, 17262, 17530, 17531, 17532, 17574, 17575, 17752, 17753, 17754, 17756, 17757, 17762, 17763, 17971, 17999, 18000 in </a:t>
            </a:r>
            <a:r>
              <a:rPr lang="en-US" sz="1100" b="0" dirty="0">
                <a:hlinkClick r:id="rId2"/>
              </a:rPr>
              <a:t>11-23/733r3</a:t>
            </a:r>
            <a:r>
              <a:rPr lang="en-US" sz="1100" b="0" dirty="0"/>
              <a:t> </a:t>
            </a:r>
            <a:r>
              <a:rPr lang="en-US" sz="1100" b="0" i="1" dirty="0"/>
              <a:t>[23CIDs]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15108, 16082, 16759, 16777, 16778, 16972, 17662, 18239, 18272 in </a:t>
            </a:r>
            <a:r>
              <a:rPr lang="en-US" sz="1100" b="0" dirty="0">
                <a:hlinkClick r:id="rId3"/>
              </a:rPr>
              <a:t>11-23/661r3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17314, 17129, 16203, 17316, 17317, 17130, 17133, 17318, 17132 in </a:t>
            </a:r>
            <a:r>
              <a:rPr lang="en-US" sz="1100" b="0" dirty="0">
                <a:hlinkClick r:id="rId4"/>
              </a:rPr>
              <a:t>11-23/645r2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15958, 16041, 17742, 18099, 17739, 15090, 15918, 16425, 17743, 15662, 15377, 15919, 16426, 16468, 15685, 16220, 16384, 16222, 16258, 16438, 15060 in </a:t>
            </a:r>
            <a:r>
              <a:rPr lang="en-US" sz="1100" b="0" dirty="0">
                <a:hlinkClick r:id="rId5"/>
              </a:rPr>
              <a:t>11-23/662r4</a:t>
            </a:r>
            <a:r>
              <a:rPr lang="en-US" sz="1100" b="0" dirty="0"/>
              <a:t> </a:t>
            </a:r>
            <a:r>
              <a:rPr lang="en-US" sz="1100" b="0" i="1" dirty="0"/>
              <a:t>[21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15453, 16108, 16109, 16619, 18172, </a:t>
            </a:r>
            <a:r>
              <a:rPr lang="en-US" sz="1100" b="0" strike="sngStrike" dirty="0">
                <a:solidFill>
                  <a:srgbClr val="FF0000"/>
                </a:solidFill>
              </a:rPr>
              <a:t>17918, 18061, </a:t>
            </a:r>
            <a:r>
              <a:rPr lang="en-US" sz="1100" b="0" dirty="0"/>
              <a:t>18294, 16964, 16965, 18173, 18294 in </a:t>
            </a:r>
            <a:r>
              <a:rPr lang="en-US" sz="1100" b="0" dirty="0">
                <a:hlinkClick r:id="rId6"/>
              </a:rPr>
              <a:t>11-23/730r2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AM2 and PM1 of the MAC ad-hoc.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Note: Removed as these CIDs were resolved (same resolution) in two documents (other location is 11-23/359r3).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9440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July 6-8, 2023, in Berlin, Germany,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			Second:</a:t>
            </a:r>
          </a:p>
          <a:p>
            <a:r>
              <a:rPr lang="en-US" dirty="0"/>
              <a:t>Discussion:</a:t>
            </a:r>
          </a:p>
          <a:p>
            <a:r>
              <a:rPr lang="en-US" sz="2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8276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15247, 15420, 15573, 15575, 17006, 17007, 17008, 17009, 17011, 17012,17013, 17015, 17018, 17019, 17022, 17023, 17024, 15252, 17014, 15572, 15574, 15765, 16132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11-23/0306r2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17446, 17447, 17448, 17449, 17450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11-23/0518r0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15249, 15250, 16124, 16127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11-23/0669r1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15503, 15029, 17460, 15210, 15656, 15712, 17451, 17452, 17453, 17454, 17455, 17456, 17457, 17458, 17459, 17461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11-23/0519r1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[16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15248, 15499, 16126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11-23/0492r0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15055, 15945, 16321, 16322, 16323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11-23/0716r1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Second: 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Monday AM2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7745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CID </a:t>
            </a:r>
            <a:r>
              <a:rPr lang="en-US" sz="1600" dirty="0">
                <a:effectLst/>
                <a:ea typeface="Calibri" panose="020F0502020204030204" pitchFamily="34" charset="0"/>
              </a:rPr>
              <a:t>18060 as shown in </a:t>
            </a:r>
            <a:r>
              <a:rPr lang="en-US" sz="1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11-23/0701r0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update the reference from IEEE802.11be D2.0 to IEEE802.11be D3.0?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Second: 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Monday AM2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8958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15068, 15179, 15180, 15181, 15188, 15191, 15192, 15193, 15179, 15198, 15148, 15149, 15199, 18062, 15150, 15025, 15151, 15152, 15200, 15201, 15136, 15153, 15154, 15137, 15202, 15203, 15206, 15207 in </a:t>
            </a:r>
            <a:r>
              <a:rPr lang="en-US" sz="1100" b="0" dirty="0">
                <a:hlinkClick r:id="rId2"/>
              </a:rPr>
              <a:t>11-23/548r3</a:t>
            </a:r>
            <a:r>
              <a:rPr lang="en-US" sz="1100" b="0" dirty="0"/>
              <a:t> </a:t>
            </a:r>
            <a:r>
              <a:rPr lang="en-US" sz="1100" b="0" i="1" dirty="0"/>
              <a:t>[28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Monday PM1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9699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15068, 15179, 15180, 15181, 15188, 15191, 15192, 15193, 15179, 15198, 15148, 15149, 15199, 18062, 15150, 15025, 15151, 15152, 15200, 15201, 15136, 15153, 15154, 15137, 15202, 15203, 15206, 15207 in </a:t>
            </a:r>
            <a:r>
              <a:rPr lang="en-US" sz="1100" b="0" dirty="0">
                <a:hlinkClick r:id="rId2"/>
              </a:rPr>
              <a:t>11-23/548r3</a:t>
            </a:r>
            <a:r>
              <a:rPr lang="en-US" sz="1100" b="0" dirty="0"/>
              <a:t> </a:t>
            </a:r>
            <a:r>
              <a:rPr lang="en-US" sz="1100" b="0" i="1" dirty="0"/>
              <a:t>[28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Monday PM1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6872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559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15269, 16643 in </a:t>
            </a:r>
            <a:r>
              <a:rPr lang="en-US" sz="1100" b="0" dirty="0">
                <a:hlinkClick r:id="rId2"/>
              </a:rPr>
              <a:t>11-23/0533r2</a:t>
            </a:r>
            <a:r>
              <a:rPr lang="en-US" sz="1100" b="0" dirty="0"/>
              <a:t> &amp; 15325, 15326, 17178 in </a:t>
            </a:r>
            <a:r>
              <a:rPr lang="en-US" sz="1100" b="0" dirty="0">
                <a:hlinkClick r:id="rId3"/>
              </a:rPr>
              <a:t>11-23/0652r2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16271, 17719, 17720, 17721, 17722, 17723, 17724, 17725, 17726, 17727, 17729 in </a:t>
            </a:r>
            <a:r>
              <a:rPr lang="en-US" sz="1100" b="0" dirty="0">
                <a:hlinkClick r:id="rId4"/>
              </a:rPr>
              <a:t>11-23/0611r1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17685, 17144, 17145, 17686, 17687, 17688, 16394, 17694, 17695, 17696, 17698, 17699, 17770, 17167, 15294, 15295, 17701, 17702, 15296, 15297, 17703, 15212, 15246, 17706, 15298, 17707, 15299, 17709, 15760, 17710, 16157, 15300, 15761, 15213, 17711, 7712, 17713, 17968, 17714, 17697, 17704, 17708, 17801, 17715, 16158, 16159, 16160 in </a:t>
            </a:r>
            <a:r>
              <a:rPr lang="en-US" sz="1100" b="0" dirty="0">
                <a:hlinkClick r:id="rId5"/>
              </a:rPr>
              <a:t>11-23/0682r1</a:t>
            </a:r>
            <a:r>
              <a:rPr lang="en-US" sz="1100" b="0" dirty="0"/>
              <a:t> </a:t>
            </a:r>
            <a:r>
              <a:rPr lang="en-US" sz="1100" b="0" i="1" dirty="0"/>
              <a:t>[47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15768, 15769, 15770, 17929, 17930 in </a:t>
            </a:r>
            <a:r>
              <a:rPr lang="en-US" sz="1100" b="0" dirty="0">
                <a:hlinkClick r:id="rId6"/>
              </a:rPr>
              <a:t>11-23/0687r0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15023, 15072, 17182, 17183 in </a:t>
            </a:r>
            <a:r>
              <a:rPr lang="en-US" sz="1100" b="0" dirty="0">
                <a:hlinkClick r:id="rId7"/>
              </a:rPr>
              <a:t>11-23/0686r0</a:t>
            </a:r>
            <a:r>
              <a:rPr lang="en-US" sz="1100" b="0" dirty="0"/>
              <a:t> &amp; 15714, 17180, 17181 in </a:t>
            </a:r>
            <a:r>
              <a:rPr lang="en-US" sz="1100" b="0" dirty="0">
                <a:hlinkClick r:id="rId8"/>
              </a:rPr>
              <a:t>11-23/0685r0</a:t>
            </a:r>
            <a:r>
              <a:rPr lang="en-US" sz="1100" b="0" dirty="0"/>
              <a:t> &amp; 17146 in </a:t>
            </a:r>
            <a:r>
              <a:rPr lang="en-US" sz="1100" b="0" dirty="0">
                <a:hlinkClick r:id="rId9"/>
              </a:rPr>
              <a:t>11-23/0699r1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Monday PM1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708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525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18009, 18010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17117, 15581, 17118, 17119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11-23/0309r2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17248, 17249, 16125, 17901, 17254, 17255, 17259, 15753, 15754, 15755, 15756, 17422, 17423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11-23/0407r1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[13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17166, 18305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11-23/0305r0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i="1" dirty="0"/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Stephen McCann			Second: Vishnu Ratnam</a:t>
            </a:r>
          </a:p>
          <a:p>
            <a:r>
              <a:rPr lang="en-US" sz="1600" dirty="0"/>
              <a:t>Discussion: None.</a:t>
            </a:r>
          </a:p>
          <a:p>
            <a:pPr marL="0" indent="0"/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Monday.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15388, 15389, 15690, 15390, 15391, 15393, 17912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15038, 15158, 15159, 15183, 15184, 15347, 15348, 17486, 15358, 15484, 15507, 15511, 15520, 16477, 15548, 15549, 16608, 17964, 16327,  16607, 16331, 16835, 16836, 16838, 16839, 16840, 15628, 15636, 15692, 15861, 16131, 16324, 16326, 16688, 16749, 16750, 17000, 17098, 17099, 17545, 17547, 17548, 17549, 17556, 18004, 17558, 17911, 17917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16390, 17277, 17096, 17097, 17346, 17987, 15363, 15906, 17557, 17595, 17596, 17489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Second: Srinivas Kandala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first MAC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58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527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17802, 17803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11-23/0321r1</a:t>
            </a:r>
            <a:r>
              <a:rPr lang="en-US" sz="1100" b="0" dirty="0">
                <a:solidFill>
                  <a:schemeClr val="tx1"/>
                </a:solidFill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15222, 15223, 15254, 15255, 15713, 16268, 16269, 16270, 17211, 17212, 17240, 17241, 17242, 17243, 17244, 17926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11-23/0319r1</a:t>
            </a:r>
            <a:r>
              <a:rPr lang="en-US" sz="1100" b="0" dirty="0">
                <a:solidFill>
                  <a:schemeClr val="tx1"/>
                </a:solidFill>
              </a:rPr>
              <a:t> 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15000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11-23/0318r0</a:t>
            </a:r>
            <a:r>
              <a:rPr lang="en-US" sz="1100" b="0" dirty="0">
                <a:solidFill>
                  <a:schemeClr val="tx1"/>
                </a:solidFill>
              </a:rPr>
              <a:t> &amp; 15261, 16265, 16358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11-23/0311r0</a:t>
            </a:r>
            <a:r>
              <a:rPr lang="en-US" sz="1100" b="0" dirty="0">
                <a:solidFill>
                  <a:schemeClr val="tx1"/>
                </a:solidFill>
              </a:rPr>
              <a:t> &amp; 15719, 17213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11-23/0320r0</a:t>
            </a:r>
            <a:r>
              <a:rPr lang="en-US" sz="1100" b="0" dirty="0">
                <a:solidFill>
                  <a:schemeClr val="tx1"/>
                </a:solidFill>
              </a:rPr>
              <a:t> [6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17202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11-23/0339r0</a:t>
            </a:r>
            <a:r>
              <a:rPr lang="en-US" sz="1100" b="0" dirty="0">
                <a:solidFill>
                  <a:schemeClr val="tx1"/>
                </a:solidFill>
              </a:rPr>
              <a:t> &amp; 15324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11-23/0345r0</a:t>
            </a:r>
            <a:r>
              <a:rPr lang="en-US" sz="1100" b="0" dirty="0">
                <a:solidFill>
                  <a:schemeClr val="tx1"/>
                </a:solidFill>
              </a:rPr>
              <a:t> &amp; 15718, 17924, 17925, 15723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11-23/0326r0</a:t>
            </a:r>
            <a:r>
              <a:rPr lang="en-US" sz="1100" b="0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16356, 16357, 17208, 17209, 17210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11-23/0338r1</a:t>
            </a:r>
            <a:r>
              <a:rPr lang="en-US" sz="1100" b="0" dirty="0">
                <a:solidFill>
                  <a:schemeClr val="tx1"/>
                </a:solidFill>
              </a:rPr>
              <a:t> &amp; 17931, 17932, 15262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11-23/0341r0</a:t>
            </a:r>
            <a:r>
              <a:rPr lang="en-US" sz="1100" b="0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15715, 16267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11-23/0342r0</a:t>
            </a:r>
            <a:r>
              <a:rPr lang="en-US" sz="1100" b="0" dirty="0">
                <a:solidFill>
                  <a:schemeClr val="tx1"/>
                </a:solidFill>
              </a:rPr>
              <a:t> &amp; 15278, 15772, 16349, 16355, 17203, 17204, 17933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11-23/0349r1</a:t>
            </a:r>
            <a:r>
              <a:rPr lang="en-US" sz="1100" b="0" dirty="0">
                <a:solidFill>
                  <a:schemeClr val="tx1"/>
                </a:solidFill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16359 in </a:t>
            </a:r>
            <a:r>
              <a:rPr lang="en-US" sz="1100" b="0" dirty="0">
                <a:solidFill>
                  <a:schemeClr val="tx1"/>
                </a:solidFill>
                <a:hlinkClick r:id="rId14"/>
              </a:rPr>
              <a:t>11-23/0332r0</a:t>
            </a:r>
            <a:r>
              <a:rPr lang="en-US" sz="1100" b="0" dirty="0">
                <a:solidFill>
                  <a:schemeClr val="tx1"/>
                </a:solidFill>
              </a:rPr>
              <a:t> &amp; 18327, 17928, 16634 in </a:t>
            </a:r>
            <a:r>
              <a:rPr lang="en-US" sz="1100" b="0" dirty="0">
                <a:solidFill>
                  <a:schemeClr val="tx1"/>
                </a:solidFill>
                <a:hlinkClick r:id="rId15"/>
              </a:rPr>
              <a:t>11-23/0333r2</a:t>
            </a:r>
            <a:r>
              <a:rPr lang="en-US" sz="1100" b="0" dirty="0">
                <a:solidFill>
                  <a:schemeClr val="tx1"/>
                </a:solidFill>
              </a:rPr>
              <a:t> &amp; 15469, 17149, 17152 in </a:t>
            </a:r>
            <a:r>
              <a:rPr lang="en-US" sz="1100" b="0" dirty="0">
                <a:solidFill>
                  <a:schemeClr val="tx1"/>
                </a:solidFill>
                <a:hlinkClick r:id="rId16"/>
              </a:rPr>
              <a:t>11-23/0331r1</a:t>
            </a:r>
            <a:r>
              <a:rPr lang="en-US" sz="1100" b="0" dirty="0">
                <a:solidFill>
                  <a:schemeClr val="tx1"/>
                </a:solidFill>
              </a:rPr>
              <a:t> [7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chemeClr val="tx1"/>
                </a:solidFill>
              </a:rPr>
              <a:t>Wherein the instructions to the editor for 11-23/331r1 point to the most recent revision of the document which is 11-23/331r1</a:t>
            </a:r>
            <a:endParaRPr lang="en-US" sz="1000" b="0" u="sng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Dongguk Lim			Second: Alice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first PHY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465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528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15774, 15775, 15776, 15777, 15778, 15779, 15780, 15781, 15782, 15783, 15784, 15786, 15787, 15789, 15790, 15791, 15792, 15793, 15794, 15795, 15796, 15797, 15798, 15799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Jason Y. Guo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16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60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bcc01d59-85de-4ef9-881e-76d8b6a6f841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b1de6fe-44aa-4e13-b7e7-ab260d1ea5f8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239116</TotalTime>
  <Words>7917</Words>
  <Application>Microsoft Office PowerPoint</Application>
  <PresentationFormat>On-screen Show (4:3)</PresentationFormat>
  <Paragraphs>627</Paragraphs>
  <Slides>47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Arial</vt:lpstr>
      <vt:lpstr>Arial Black</vt:lpstr>
      <vt:lpstr>Times New Roman</vt:lpstr>
      <vt:lpstr>Office Theme</vt:lpstr>
      <vt:lpstr>Document</vt:lpstr>
      <vt:lpstr>TGbe Motions List - Part 4</vt:lpstr>
      <vt:lpstr>IEEE 802.11 TGbe: Enhancements for Extremely High Throughput (EHT) WLAN Task Group</vt:lpstr>
      <vt:lpstr>Motions on March 14th</vt:lpstr>
      <vt:lpstr>Approve TG Minutes</vt:lpstr>
      <vt:lpstr>Motion 525 (Joint)</vt:lpstr>
      <vt:lpstr>Motion 526 (MAC)</vt:lpstr>
      <vt:lpstr>Motion 527 (PHY)</vt:lpstr>
      <vt:lpstr>Motion 528 (Withdrawal)</vt:lpstr>
      <vt:lpstr>Motions on March 16th</vt:lpstr>
      <vt:lpstr>Motion 529 (Joint)</vt:lpstr>
      <vt:lpstr>Motion 530 (MAC)</vt:lpstr>
      <vt:lpstr>Motion 531 (PHY)</vt:lpstr>
      <vt:lpstr>Motion 532 (MAC)</vt:lpstr>
      <vt:lpstr>Motion 533 (MAC)</vt:lpstr>
      <vt:lpstr>Motion 534 (MAC)</vt:lpstr>
      <vt:lpstr>Motion 535 (Joint)</vt:lpstr>
      <vt:lpstr>Motion 536 (Joint)</vt:lpstr>
      <vt:lpstr>Motion 537</vt:lpstr>
      <vt:lpstr>TGbe MAC May Ad-Hoc</vt:lpstr>
      <vt:lpstr>TGbe MAC July Ad-Hoc (TBD)</vt:lpstr>
      <vt:lpstr>Motions on April 19th</vt:lpstr>
      <vt:lpstr>Motion 538 (MAC)</vt:lpstr>
      <vt:lpstr>Motion 539 (Joint)</vt:lpstr>
      <vt:lpstr>Motion 540 (MAC)</vt:lpstr>
      <vt:lpstr>Motion 541 (Withdrawal)</vt:lpstr>
      <vt:lpstr>Motion 542 (PHY-ERRATA)</vt:lpstr>
      <vt:lpstr>Motions on May 16</vt:lpstr>
      <vt:lpstr>Approve TG Minutes</vt:lpstr>
      <vt:lpstr>Motion 543 (MAC)</vt:lpstr>
      <vt:lpstr>Motion 544 (Joint)</vt:lpstr>
      <vt:lpstr>Motion 544 (MAC)</vt:lpstr>
      <vt:lpstr>Motion 545 (PHY)</vt:lpstr>
      <vt:lpstr>Motion 546 (MAC)</vt:lpstr>
      <vt:lpstr>Motion 547 (MAC)</vt:lpstr>
      <vt:lpstr>Motion 548 (MAC)</vt:lpstr>
      <vt:lpstr>Motion 549 (MAC)</vt:lpstr>
      <vt:lpstr>Motion 550 (MAC)</vt:lpstr>
      <vt:lpstr>Motion 551 (MAC)</vt:lpstr>
      <vt:lpstr>Motion 552 (MAC)</vt:lpstr>
      <vt:lpstr>Motion 553 (MAC)</vt:lpstr>
      <vt:lpstr>Motion 554 (MAC)</vt:lpstr>
      <vt:lpstr>TGbe MAC July Ad-Hoc</vt:lpstr>
      <vt:lpstr>Motion 555 (Joint)</vt:lpstr>
      <vt:lpstr>Motion 556 (Joint)</vt:lpstr>
      <vt:lpstr>Motion 557 (MAC)</vt:lpstr>
      <vt:lpstr>Motion 558 (MAC)</vt:lpstr>
      <vt:lpstr>Motion 559 (PHY)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2023-05-15T22:00:03Z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