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62" r:id="rId32"/>
    <p:sldId id="1064" r:id="rId3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115" dt="2023-04-13T18:19:44.9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58" autoAdjust="0"/>
    <p:restoredTop sz="94660"/>
  </p:normalViewPr>
  <p:slideViewPr>
    <p:cSldViewPr>
      <p:cViewPr varScale="1">
        <p:scale>
          <a:sx n="115" d="100"/>
          <a:sy n="115" d="100"/>
        </p:scale>
        <p:origin x="124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4-17T17:30:15.330" v="4120" actId="6549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28T16:39:17.445" v="2834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4-04T22:19:22.977" v="3224" actId="20577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04T22:19:22.977" v="3224" actId="20577"/>
          <ac:spMkLst>
            <pc:docMk/>
            <pc:sldMk cId="2622561888" sldId="105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4-06T16:16:27.411" v="3508" actId="2057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04T22:17:40.237" v="3213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04T22:17:22.866" v="3212" actId="20577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05T17:25:29.033" v="3380" actId="20577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05T17:25:29.033" v="3380" actId="20577"/>
          <ac:spMkLst>
            <pc:docMk/>
            <pc:sldMk cId="2309931417" sldId="105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4-11T17:06:00.461" v="3512" actId="2696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06T16:15:21.021" v="3506" actId="20577"/>
          <ac:spMkLst>
            <pc:docMk/>
            <pc:sldMk cId="3575960358" sldId="106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4-11T17:06:12.121" v="3521" actId="20577"/>
        <pc:sldMkLst>
          <pc:docMk/>
          <pc:sldMk cId="1896212067" sldId="1061"/>
        </pc:sldMkLst>
        <pc:spChg chg="mod">
          <ac:chgData name="Alfred Asterjadhi" userId="39de57b9-85c0-4fd1-aaac-8ca2b6560ad0" providerId="ADAL" clId="{570731C7-F871-42F1-9270-11458313F9A9}" dt="2023-04-11T17:06:12.121" v="3521" actId="20577"/>
          <ac:spMkLst>
            <pc:docMk/>
            <pc:sldMk cId="1896212067" sldId="10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4-13T18:22:38.049" v="4118" actId="33524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3T18:22:38.049" v="4118" actId="33524"/>
          <ac:spMkLst>
            <pc:docMk/>
            <pc:sldMk cId="686400584" sldId="106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11T17:19:25.145" v="4025" actId="207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1T17:19:25.145" v="4025" actId="207"/>
          <ac:spMkLst>
            <pc:docMk/>
            <pc:sldMk cId="3233812413" sldId="1063"/>
            <ac:spMk id="3" creationId="{A03EEDB6-AA89-062D-9783-9F6282A88083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new">
        <pc:chgData name="Alfred Asterjadhi" userId="39de57b9-85c0-4fd1-aaac-8ca2b6560ad0" providerId="ADAL" clId="{570731C7-F871-42F1-9270-11458313F9A9}" dt="2023-04-13T18:18:13.355" v="4026" actId="680"/>
        <pc:sldMkLst>
          <pc:docMk/>
          <pc:sldMk cId="2128609715" sldId="1064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MasterChg chg="modSp mod modSldLayout">
        <pc:chgData name="Alfred Asterjadhi" userId="39de57b9-85c0-4fd1-aaac-8ca2b6560ad0" providerId="ADAL" clId="{570731C7-F871-42F1-9270-11458313F9A9}" dt="2023-04-17T17:30:15.330" v="412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4-17T17:30:15.330" v="4120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802.11-23/442r4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 </a:t>
            </a:r>
          </a:p>
          <a:p>
            <a:pPr marL="0" indent="0"/>
            <a:r>
              <a:rPr lang="en-US" sz="1800" dirty="0"/>
              <a:t>Discussion: 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18139,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C119-32CB-2298-3188-F53C742BC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37CB-59FD-B0F2-B0F1-B89B4F11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6AA25-E29C-4DE6-E93B-90C00652D9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E5623-0E89-C0BB-273C-18B0DCB5B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0B70ED-E529-5A4D-3AE0-7B7B45F668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609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236259</TotalTime>
  <Words>4460</Words>
  <Application>Microsoft Office PowerPoint</Application>
  <PresentationFormat>On-screen Show (4:3)</PresentationFormat>
  <Paragraphs>366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X</vt:lpstr>
      <vt:lpstr>Motion 543 (MAC)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2023-04-17T17:30:16Z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