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106" dt="2023-04-06T16:16:13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4-06T17:43:46.455" v="3510" actId="6549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28T16:39:17.445" v="2834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4-04T22:19:22.977" v="3224" actId="20577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04T22:19:22.977" v="3224" actId="20577"/>
          <ac:spMkLst>
            <pc:docMk/>
            <pc:sldMk cId="2622561888" sldId="105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4-06T16:16:27.411" v="3508" actId="2057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04T22:17:40.237" v="3213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04T22:17:22.866" v="3212" actId="20577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05T17:25:29.033" v="3380" actId="20577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05T17:25:29.033" v="3380" actId="20577"/>
          <ac:spMkLst>
            <pc:docMk/>
            <pc:sldMk cId="2309931417" sldId="105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4-06T16:15:21.021" v="3506" actId="20577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06T16:15:21.021" v="3506" actId="20577"/>
          <ac:spMkLst>
            <pc:docMk/>
            <pc:sldMk cId="3575960358" sldId="106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MasterChg chg="modSp mod modSldLayout">
        <pc:chgData name="Alfred Asterjadhi" userId="39de57b9-85c0-4fd1-aaac-8ca2b6560ad0" providerId="ADAL" clId="{570731C7-F871-42F1-9270-11458313F9A9}" dt="2023-04-06T17:43:46.455" v="351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4-06T17:43:46.455" v="3510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236242</TotalTime>
  <Words>4072</Words>
  <Application>Microsoft Office PowerPoint</Application>
  <PresentationFormat>On-screen Show (4:3)</PresentationFormat>
  <Paragraphs>329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2023-04-06T17:43:50Z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