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1055" r:id="rId21"/>
    <p:sldId id="986" r:id="rId22"/>
    <p:sldId id="974" r:id="rId23"/>
    <p:sldId id="1042" r:id="rId24"/>
    <p:sldId id="1056" r:id="rId25"/>
    <p:sldId id="1057" r:id="rId26"/>
    <p:sldId id="1059" r:id="rId27"/>
    <p:sldId id="1060" r:id="rId28"/>
    <p:sldId id="1058" r:id="rId2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731C7-F871-42F1-9270-11458313F9A9}" v="106" dt="2023-04-06T16:16:13.9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custSel addSld delSld modSld sldOrd modMainMaster">
      <pc:chgData name="Alfred Asterjadhi" userId="39de57b9-85c0-4fd1-aaac-8ca2b6560ad0" providerId="ADAL" clId="{570731C7-F871-42F1-9270-11458313F9A9}" dt="2023-04-06T17:43:46.455" v="3510" actId="6549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28T16:39:17.445" v="2834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4-04T22:19:22.977" v="3224" actId="20577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04T22:19:22.977" v="3224" actId="20577"/>
          <ac:spMkLst>
            <pc:docMk/>
            <pc:sldMk cId="2622561888" sldId="105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4-06T16:16:27.411" v="3508" actId="2057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04T22:17:40.237" v="3213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04T22:17:22.866" v="3212" actId="20577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05T17:25:29.033" v="3380" actId="20577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05T17:25:29.033" v="3380" actId="20577"/>
          <ac:spMkLst>
            <pc:docMk/>
            <pc:sldMk cId="2309931417" sldId="105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4-06T16:15:21.021" v="3506" actId="20577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06T16:15:21.021" v="3506" actId="20577"/>
          <ac:spMkLst>
            <pc:docMk/>
            <pc:sldMk cId="3575960358" sldId="106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MasterChg chg="modSp mod modSldLayout">
        <pc:chgData name="Alfred Asterjadhi" userId="39de57b9-85c0-4fd1-aaac-8ca2b6560ad0" providerId="ADAL" clId="{570731C7-F871-42F1-9270-11458313F9A9}" dt="2023-04-06T17:43:46.455" v="3510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4-06T17:43:46.455" v="3510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802.11-23/442r3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85-02-00be-lb271-cr-for-subclause-3-2-and-10-8.docx" TargetMode="External"/><Relationship Id="rId3" Type="http://schemas.openxmlformats.org/officeDocument/2006/relationships/hyperlink" Target="https://mentor.ieee.org/802.11/dcn/23/11-23-0301-05-00be-lb271-cr-for-35-3-8-part-1.docx" TargetMode="External"/><Relationship Id="rId7" Type="http://schemas.openxmlformats.org/officeDocument/2006/relationships/hyperlink" Target="https://mentor.ieee.org/802.11/dcn/23/11-23-0368-02-00be-lb271-cr-for-35-3-4-3.docx" TargetMode="External"/><Relationship Id="rId2" Type="http://schemas.openxmlformats.org/officeDocument/2006/relationships/hyperlink" Target="https://mentor.ieee.org/802.11/dcn/23/11-23-0374-04-00be-lb271-cr-for-non-ht-320mhz-bw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0-02-00be-lb271-cr-cl35-emlsr.docx" TargetMode="External"/><Relationship Id="rId5" Type="http://schemas.openxmlformats.org/officeDocument/2006/relationships/hyperlink" Target="https://mentor.ieee.org/802.11/dcn/23/11-23-0296-04-00be-lb271-cids-assigned-to-abhi-part-1.docx" TargetMode="External"/><Relationship Id="rId4" Type="http://schemas.openxmlformats.org/officeDocument/2006/relationships/hyperlink" Target="https://mentor.ieee.org/802.11/dcn/23/11-23-0303-05-00be-lb271-cr-for-35-3-12-part-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6-01-00be-lb271-cr-for-cids-with-tag-e.docx" TargetMode="External"/><Relationship Id="rId2" Type="http://schemas.openxmlformats.org/officeDocument/2006/relationships/hyperlink" Target="https://mentor.ieee.org/802.11/dcn/23/11-23-0360-03-00be-lb271-cr-for-ml-reconfiguration-35-3-6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03-01-00be-lb271-cr-for-cids-in-35-3-4-1.docx" TargetMode="External"/><Relationship Id="rId5" Type="http://schemas.openxmlformats.org/officeDocument/2006/relationships/hyperlink" Target="https://mentor.ieee.org/802.11/dcn/23/11-23-0404-01-00be-lb271-cr-for-cids-in-35-3-4-2.docx" TargetMode="External"/><Relationship Id="rId4" Type="http://schemas.openxmlformats.org/officeDocument/2006/relationships/hyperlink" Target="https://mentor.ieee.org/802.11/dcn/23/11-23-0394-01-00be-lb271-crs-for-r-twt-35-8-2-and-35-8-2-1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57-02-00be-lb271-cr-for-9-2-4-7-1-trs-control-field.docx" TargetMode="External"/><Relationship Id="rId3" Type="http://schemas.openxmlformats.org/officeDocument/2006/relationships/hyperlink" Target="https://mentor.ieee.org/802.11/dcn/23/11-23-0308-01-00be-lb271-cr-35-4-2.docx" TargetMode="External"/><Relationship Id="rId7" Type="http://schemas.openxmlformats.org/officeDocument/2006/relationships/hyperlink" Target="https://mentor.ieee.org/802.11/dcn/23/11-23-0323-05-00be-cr-for-35-3-5.docx" TargetMode="External"/><Relationship Id="rId12" Type="http://schemas.openxmlformats.org/officeDocument/2006/relationships/hyperlink" Target="https://mentor.ieee.org/802.11/dcn/23/11-23-0340-05-00be-lb271-cr-cl35-emlsr.docx" TargetMode="External"/><Relationship Id="rId2" Type="http://schemas.openxmlformats.org/officeDocument/2006/relationships/hyperlink" Target="https://mentor.ieee.org/802.11/dcn/23/11-23-0501-03-00be-lb271-cr-for-35-3-7-1-7-part-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5-04-00be-cr-for-4-5-3-and-11-3.docx" TargetMode="External"/><Relationship Id="rId11" Type="http://schemas.openxmlformats.org/officeDocument/2006/relationships/hyperlink" Target="https://mentor.ieee.org/802.11/dcn/23/11-23-0545-00-00be-lb271-clause-6-and-clause-10-resolutions.docx" TargetMode="External"/><Relationship Id="rId5" Type="http://schemas.openxmlformats.org/officeDocument/2006/relationships/hyperlink" Target="https://mentor.ieee.org/802.11/dcn/23/11-23-0443-01-00be-lb271-cr-for-35-5-2-3-3.docx" TargetMode="External"/><Relationship Id="rId10" Type="http://schemas.openxmlformats.org/officeDocument/2006/relationships/hyperlink" Target="https://mentor.ieee.org/802.11/dcn/23/11-23-0310-02-00be-lb271-cr-35-3-18-part-1.docx" TargetMode="External"/><Relationship Id="rId4" Type="http://schemas.openxmlformats.org/officeDocument/2006/relationships/hyperlink" Target="https://mentor.ieee.org/802.11/dcn/23/11-23-0363-02-00be-cr-for-lb271-cids-part2.docx" TargetMode="External"/><Relationship Id="rId9" Type="http://schemas.openxmlformats.org/officeDocument/2006/relationships/hyperlink" Target="https://mentor.ieee.org/802.11/dcn/23/11-23-0354-03-00be-cr-for-some-clauses-in-9-4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58-03-00be-lb-271-cr-for-35-7-1.docx" TargetMode="External"/><Relationship Id="rId7" Type="http://schemas.openxmlformats.org/officeDocument/2006/relationships/hyperlink" Target="https://mentor.ieee.org/802.11/dcn/23/11-23-0499-01-00be-lb271-cr-cl9-cl35-mlti-editorial.docx" TargetMode="External"/><Relationship Id="rId2" Type="http://schemas.openxmlformats.org/officeDocument/2006/relationships/hyperlink" Target="https://mentor.ieee.org/802.11/dcn/23/11-23-0516-02-00be-lb271-cr-for-9-3-1-22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0-02-00be-resolution-of-epcs-related-cids-in-clause-35-16-lb271.docx" TargetMode="External"/><Relationship Id="rId5" Type="http://schemas.openxmlformats.org/officeDocument/2006/relationships/hyperlink" Target="https://mentor.ieee.org/802.11/dcn/23/11-23-0329-01-00be-resolution-of-general-epcs-related-cids-lb271.docx" TargetMode="External"/><Relationship Id="rId4" Type="http://schemas.openxmlformats.org/officeDocument/2006/relationships/hyperlink" Target="https://mentor.ieee.org/802.11/dcn/23/11-23-0517-02-00be-lb271-cr-for-9-3-1-22-3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7-01-00be-lb271-cr-for-subclause-35-3-12-6.docx" TargetMode="External"/><Relationship Id="rId2" Type="http://schemas.openxmlformats.org/officeDocument/2006/relationships/hyperlink" Target="https://mentor.ieee.org/802.11/dcn/23/11-23-0437-03-00be-lb271-cr-cl35-emlsr-part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46-05-00be-lb271-clause-35-3-16-8-3-resolutions.docx" TargetMode="External"/><Relationship Id="rId4" Type="http://schemas.openxmlformats.org/officeDocument/2006/relationships/hyperlink" Target="https://mentor.ieee.org/802.11/dcn/23/11-23-0504-01-00be-lb271-cr-cl35-mlti-part1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Kumail Haider			Second:  Allan Jones</a:t>
            </a:r>
          </a:p>
          <a:p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</a:t>
            </a:r>
            <a:r>
              <a:rPr lang="en-US" sz="1100" b="0" strike="sngStrike" dirty="0">
                <a:solidFill>
                  <a:srgbClr val="FF0000"/>
                </a:solidFill>
              </a:rPr>
              <a:t>18156,</a:t>
            </a:r>
            <a:r>
              <a:rPr lang="en-US" sz="1100" b="0" dirty="0">
                <a:solidFill>
                  <a:schemeClr val="tx1"/>
                </a:solidFill>
              </a:rPr>
              <a:t> 15533, </a:t>
            </a:r>
            <a:r>
              <a:rPr lang="en-US" sz="1100" b="0" strike="sngStrike" dirty="0">
                <a:solidFill>
                  <a:srgbClr val="FF0000"/>
                </a:solidFill>
              </a:rPr>
              <a:t>15534,</a:t>
            </a:r>
            <a:r>
              <a:rPr lang="en-US" sz="1100" b="0" dirty="0">
                <a:solidFill>
                  <a:schemeClr val="tx1"/>
                </a:solidFill>
              </a:rPr>
              <a:t>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 			Second: 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Shimi Shilo			Second: Bin Tian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second PHY session of Tuesday/Wednesday.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</a:t>
            </a:r>
            <a:r>
              <a:rPr lang="en-US" sz="1100" b="0" strike="sngStrike" dirty="0">
                <a:solidFill>
                  <a:srgbClr val="FF0000"/>
                </a:solidFill>
              </a:rPr>
              <a:t>16583,</a:t>
            </a:r>
            <a:r>
              <a:rPr lang="en-US" sz="1100" b="0" dirty="0">
                <a:solidFill>
                  <a:schemeClr val="tx1"/>
                </a:solidFill>
              </a:rPr>
              <a:t>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Binita Gupta			Second: Abhishek Patil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 Allan Jones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Rubayet Shafin			Second: 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15717, 18292, 17411, 17412, 17413, 17414, 17415, 17417, 18002, 18286, 18287, 18288, 18289, 18290, 18291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11-23/0374r4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18156, 16791, 15534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11-23/0301r5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18168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11-23/0303r5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15356, 18258, 17613, 17864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5"/>
              </a:rPr>
              <a:t>11-23/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  <a:hlinkClick r:id="rId5"/>
              </a:rPr>
              <a:t>296r4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[8 CIDs]</a:t>
            </a:r>
            <a:endParaRPr lang="en-US" sz="1100" b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15044, 15882, 16915, 16256, 15561, 15883, 16916, 15490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11-23/0340r2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15395, 15396, 15974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11-23/0368r2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[11 CIDs]</a:t>
            </a:r>
            <a:endParaRPr lang="en-US" sz="11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15286, 15944, 16582, 16577, 16578, 17321, 17322, 17323, </a:t>
            </a:r>
            <a:r>
              <a:rPr lang="en-US" sz="1100" b="0" dirty="0">
                <a:cs typeface="Times New Roman" panose="02020603050405020304" pitchFamily="18" charset="0"/>
              </a:rPr>
              <a:t>17351 in </a:t>
            </a:r>
            <a:r>
              <a:rPr lang="en-US" sz="1100" b="0" dirty="0">
                <a:cs typeface="Times New Roman" panose="02020603050405020304" pitchFamily="18" charset="0"/>
                <a:hlinkClick r:id="rId8"/>
              </a:rPr>
              <a:t>11-23/0385r2</a:t>
            </a:r>
            <a:r>
              <a:rPr lang="en-US" sz="1100" b="0" dirty="0"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			Second: Vishnu Ratnam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15400, 16583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11-23/0360r3</a:t>
            </a:r>
            <a:r>
              <a:rPr lang="en-US" sz="12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16999, 17165, 15695, 16741, 17914, 15517, 16464, 16745, 15397, 15855, 16465, 16786, 18273, 15010, 15482, 15604, 15696, 16130, 16809, 15538, 16593, 16594, 16595, 16810, 16811, 16596, 16812, 16597, 16911, 16910, 16912, 16615, 16255, 16227, 16913, 15560, 16993, 16994, 16996, 16997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11-23/0386r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116164, 15240, 15241, 15706, 15739, 15740, 15840, 15931, 16140, 16648, 18020, 16565, 15027, 16163, 16175, 17173, 17267, 18013, 18316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11-23/0394r1</a:t>
            </a:r>
            <a:endParaRPr lang="en-US" sz="1200" b="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16779, 16780, 15518, 17821, 16284, 16781, 16283, 16782, 16085, 15973, 16783, 16245, 16784, 16086, 16087.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11-23/0404r1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18190, 15639, 15854, 18063, 18191,17820, 17288, 16373.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11-23/0403r1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3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Move to instruct the TGbe Editor to create IEEE802.11be D3.1 draft after incorporating the approved changes as specified in Motions 525 to 536 (motions with numerical values).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Ross Jian Yu		Second: Abhishek Patil  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10 to 12 May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Kumail Haider			Second: Rubayet Shafin</a:t>
            </a:r>
          </a:p>
          <a:p>
            <a:r>
              <a:rPr lang="en-US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63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15524, 15526, 15599, 15823, 15847, 16009, 16010, 16112, 16503, 16505, 16507, 17828, 17944, 18142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11-23/501r3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15889, 17004, 17005, 15125, 15419, 15602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11-23/308r1</a:t>
            </a:r>
            <a:r>
              <a:rPr lang="en-US" sz="1100" b="0" dirty="0">
                <a:solidFill>
                  <a:schemeClr val="tx1"/>
                </a:solidFill>
              </a:rPr>
              <a:t> &amp; 16576, 15111, 15650, 15891, 17906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11-23/363r2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15252, 17027, 17028, 17235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11-23/443r1</a:t>
            </a:r>
            <a:r>
              <a:rPr lang="en-US" sz="1100" b="0" dirty="0">
                <a:solidFill>
                  <a:schemeClr val="tx1"/>
                </a:solidFill>
              </a:rPr>
              <a:t> &amp; 18067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11-23/335r4</a:t>
            </a:r>
            <a:r>
              <a:rPr lang="en-US" sz="1100" b="0" dirty="0">
                <a:solidFill>
                  <a:schemeClr val="tx1"/>
                </a:solidFill>
              </a:rPr>
              <a:t> &amp; 17892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11-23/323r5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17306, 17381, 17382, 17383, 17384, 17385, 17386, 18052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11-23/457r2</a:t>
            </a:r>
            <a:r>
              <a:rPr lang="en-US" sz="1100" b="0" dirty="0">
                <a:solidFill>
                  <a:schemeClr val="tx1"/>
                </a:solidFill>
              </a:rPr>
              <a:t> &amp; 17538, 15928, 16435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11-23/354r3</a:t>
            </a:r>
            <a:r>
              <a:rPr lang="en-US" sz="1100" b="0" dirty="0">
                <a:solidFill>
                  <a:schemeClr val="tx1"/>
                </a:solidFill>
              </a:rPr>
              <a:t> &amp; 16558, 15624, 17865, 15648, 16937, 15625, 16938, 15829, 16939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11-23/310r2</a:t>
            </a:r>
            <a:r>
              <a:rPr lang="en-US" sz="1100" b="0" dirty="0">
                <a:solidFill>
                  <a:schemeClr val="tx1"/>
                </a:solidFill>
              </a:rPr>
              <a:t> &amp; 16233, 16251, 16252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11-23/545r0</a:t>
            </a:r>
            <a:r>
              <a:rPr lang="en-US" sz="1100" b="0" dirty="0">
                <a:solidFill>
                  <a:schemeClr val="tx1"/>
                </a:solidFill>
              </a:rPr>
              <a:t> 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15075, 15077, 15563, 15645, 16055, 16675, 16555, 16469, 15109, 16917, 15562, 15591, 15884, 16259, 15590, 15592, 16554, 16918, 16232, 15483, 15112, 16616, 16919, 15885, 15080, 16056, 15076, 16260, 16556, 16920, 16921, 16557, 16617, 15078, 16470, 18059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11-23/340r5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*changes related to “(s)” for multiple links are not part of the motioned text.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March 27 and 29,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61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15899, 17430, 16248, 16249, 15900, 17431, 17432, 17433, 17434, 17435, 17436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11-23/516r2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17041, 17271, 17980, 17042, 17272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11-23/558r3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17903, 17437, 17438, 17439, 17440, 17441, 17442, 16129, 17443, 17444, 17445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11-23/517r2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15942, 15354, 15693, 15694, 16367, 17965, 17673, 15371, 15370, 17675, 17676, 17781, 17782, 15383, 15384, 15385, 15386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11-23/329r1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16702, 17371, 15428, 15430, 15431, 15432, 15584, 15433, 15434, 15435, 15436, 15441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15089, 16475, 16476, 17909, 17744, 15092, 17746, 16820, 16599, 16600, 16601, 16822, 16823, 18276, 16530, 16825, 16826, 15086, 16602, 15826, 17293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11-23/499r1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calls of April 5,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31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16923, 16924, 16927, 15886, 16929, 16930, 16931, 17857, 16926, 15026, 16680, 16620, 16679, 16621, 16932, 15105, 16925, 18058, 15622, 15230, 15618, 15730, 16922, 15621, 15061, 15451, 15611, 16933, 16934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11-23/437r3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16828, 15056, 16603, 16604, 17962, 16605, 16606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15083, 16040, 15544, 16528, 16529, 17745, 15091, 17740, 15376, 17741, 16531, 17292, 18267, 15545, 16532, 16533, 16534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16228, 16213, 16214, 16229, 16230,16254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11-23/546r5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April 06,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960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16710, 15424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451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bcc01d59-85de-4ef9-881e-76d8b6a6f841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b1de6fe-44aa-4e13-b7e7-ab260d1ea5f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236242</TotalTime>
  <Words>4072</Words>
  <Application>Microsoft Office PowerPoint</Application>
  <PresentationFormat>On-screen Show (4:3)</PresentationFormat>
  <Paragraphs>329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 (Joint)</vt:lpstr>
      <vt:lpstr>Motion 537</vt:lpstr>
      <vt:lpstr>TGbe MAC May Ad-Hoc</vt:lpstr>
      <vt:lpstr>TGbe MAC July Ad-Hoc (TBD)</vt:lpstr>
      <vt:lpstr>Motions on April 19th</vt:lpstr>
      <vt:lpstr>Motion 538 (MAC)</vt:lpstr>
      <vt:lpstr>Motion 539 (Joint)</vt:lpstr>
      <vt:lpstr>Motion 540 (MAC)</vt:lpstr>
      <vt:lpstr>Motion 541 (Withdrawal)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2023-04-06T17:43:50Z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