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986" r:id="rId21"/>
    <p:sldId id="974" r:id="rId22"/>
    <p:sldId id="1042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75" dt="2023-03-16T16:07:25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custSel addSld delSld modSld sldOrd modMainMaster">
      <pc:chgData name="Alfred Asterjadhi" userId="39de57b9-85c0-4fd1-aaac-8ca2b6560ad0" providerId="ADAL" clId="{570731C7-F871-42F1-9270-11458313F9A9}" dt="2023-03-16T16:10:49.919" v="2210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16:10:49.919" v="2210" actId="20577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16:10:41.993" v="2201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16:10:49.919" v="2210" actId="20577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16:08:02.063" v="2189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16:07:57.135" v="2188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16:08:02.063" v="2189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4T20:07:32.044" v="1345" actId="14100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20:07:32.044" v="1345" actId="14100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5T01:40:55.599" v="1627" actId="20577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5T01:40:55.599" v="1627" actId="20577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5T21:23:22.375" v="1870" actId="20577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5T21:23:22.375" v="1870" actId="20577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5T17:47:43.149" v="1756" actId="20577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5T17:47:37.370" v="1755" actId="20577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15:08:04.394" v="2149" actId="20577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15:08:04.394" v="2149" actId="20577"/>
          <ac:spMkLst>
            <pc:docMk/>
            <pc:sldMk cId="2438874234" sldId="1052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3-16T15:02:04.363" v="1999" actId="2890"/>
        <pc:sldMkLst>
          <pc:docMk/>
          <pc:sldMk cId="3042667032" sldId="1053"/>
        </pc:sldMkLst>
      </pc:sldChg>
      <pc:sldChg chg="modSp add mod">
        <pc:chgData name="Alfred Asterjadhi" userId="39de57b9-85c0-4fd1-aaac-8ca2b6560ad0" providerId="ADAL" clId="{570731C7-F871-42F1-9270-11458313F9A9}" dt="2023-03-16T16:07:51.406" v="2187" actId="20577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16:07:51.406" v="2187" actId="20577"/>
          <ac:spMkLst>
            <pc:docMk/>
            <pc:sldMk cId="958919367" sldId="105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MasterChg chg="modSp mod modSldLayout">
        <pc:chgData name="Alfred Asterjadhi" userId="39de57b9-85c0-4fd1-aaac-8ca2b6560ad0" providerId="ADAL" clId="{570731C7-F871-42F1-9270-11458313F9A9}" dt="2023-03-14T20:11:49.157" v="1386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3-14T20:11:49.157" v="1386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			Second:  </a:t>
            </a:r>
          </a:p>
          <a:p>
            <a:r>
              <a:rPr lang="en-US" sz="1600" dirty="0"/>
              <a:t>Discussion:  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18156, 15533, 15534,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second PHY session of Tuesday</a:t>
            </a:r>
            <a:r>
              <a:rPr lang="en-US" sz="1200" i="1"/>
              <a:t>/Wednesday.</a:t>
            </a:r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16583,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D3.1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525 to </a:t>
            </a:r>
            <a:r>
              <a:rPr lang="en-US" sz="2400" dirty="0">
                <a:solidFill>
                  <a:srgbClr val="FF0000"/>
                </a:solidFill>
              </a:rPr>
              <a:t>535</a:t>
            </a:r>
            <a:r>
              <a:rPr lang="en-US" sz="2400" dirty="0">
                <a:solidFill>
                  <a:schemeClr val="tx1"/>
                </a:solidFill>
              </a:rPr>
              <a:t>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		Second:  </a:t>
            </a:r>
          </a:p>
          <a:p>
            <a:pPr marL="0" indent="0"/>
            <a:r>
              <a:rPr lang="en-US" sz="2400" dirty="0"/>
              <a:t>Discussion:  .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May/April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</a:t>
            </a:r>
            <a:r>
              <a:rPr lang="en-US" altLang="en-US"/>
              <a:t>on </a:t>
            </a:r>
            <a:r>
              <a:rPr lang="en-US" altLang="en-US">
                <a:solidFill>
                  <a:srgbClr val="FF0000"/>
                </a:solidFill>
              </a:rPr>
              <a:t>TBD</a:t>
            </a:r>
            <a:r>
              <a:rPr lang="en-US" altLang="en-US">
                <a:solidFill>
                  <a:schemeClr val="tx1"/>
                </a:solidFill>
              </a:rPr>
              <a:t>,</a:t>
            </a:r>
            <a:r>
              <a:rPr lang="en-US" altLang="en-US"/>
              <a:t> </a:t>
            </a:r>
            <a:r>
              <a:rPr lang="en-US" altLang="en-US" dirty="0"/>
              <a:t>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bcc01d59-85de-4ef9-881e-76d8b6a6f84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b1de6fe-44aa-4e13-b7e7-ab260d1ea5f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234341</TotalTime>
  <Words>2743</Words>
  <Application>Microsoft Office PowerPoint</Application>
  <PresentationFormat>On-screen Show (4:3)</PresentationFormat>
  <Paragraphs>245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</vt:lpstr>
      <vt:lpstr>TGbe MAC May/April Ad-Hoc</vt:lpstr>
      <vt:lpstr>TGbe MAC July Ad-Hoc (TBD)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2023-03-16T16:10:50Z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