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1A4B7E-21A0-409D-A08D-8AD69C89E788}" v="4" dt="2023-03-16T20:46:48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802.11-23/439r2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March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3 Sessions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AM1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AM1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AIML TIG discussed options for ways forward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highlight>
                  <a:srgbClr val="FFFF00"/>
                </a:highlight>
                <a:ea typeface="+mn-ea"/>
                <a:cs typeface="+mn-cs"/>
              </a:rPr>
              <a:t>Approved motion to request the WG Chair to extend the AIML TIG for a 3 meeting cycles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>
                <a:highlight>
                  <a:srgbClr val="FFFF00"/>
                </a:highlight>
              </a:rPr>
              <a:t>Motion #22 AIML TIG Next Step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Move to request the 802.11 WG chair to extend the AIML TIG for 3 meeting cycles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Move: Tuncer </a:t>
            </a:r>
            <a:r>
              <a:rPr lang="en-US" sz="1600" dirty="0" err="1">
                <a:highlight>
                  <a:srgbClr val="FFFF00"/>
                </a:highlight>
              </a:rPr>
              <a:t>Baykas</a:t>
            </a:r>
            <a:endParaRPr lang="en-US" sz="1600" dirty="0">
              <a:highlight>
                <a:srgbClr val="FFFF00"/>
              </a:highlight>
            </a:endParaRP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Second: Ming Gan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Y/N/Abs: 55/0/4</a:t>
            </a:r>
          </a:p>
          <a:p>
            <a:pPr lvl="1"/>
            <a:r>
              <a:rPr lang="en-US" sz="2400" dirty="0">
                <a:highlight>
                  <a:srgbClr val="FFFF00"/>
                </a:highlight>
              </a:rPr>
              <a:t>Motion passes</a:t>
            </a:r>
          </a:p>
          <a:p>
            <a:pPr marL="685800" lvl="2" indent="-342900">
              <a:lnSpc>
                <a:spcPct val="90000"/>
              </a:lnSpc>
            </a:pPr>
            <a:endParaRPr lang="en-US" sz="2800" b="1" dirty="0">
              <a:ea typeface="+mn-ea"/>
              <a:cs typeface="+mn-cs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9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4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use case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3 additional technical contribution on AIML-based CSI compression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 model sharing use case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 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March 27,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April 24, 2023 at 10 am – 11:30 am ET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Discussion whether the chair should make a status report of AIML TIG to UHR SG and runs a </a:t>
            </a:r>
            <a:r>
              <a:rPr lang="en-US" kern="0" dirty="0" err="1"/>
              <a:t>strawpoll</a:t>
            </a:r>
            <a:r>
              <a:rPr lang="en-US" kern="0" dirty="0"/>
              <a:t> to poll UHR SG members on their interests of AIML related features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First slot on May 2023 meeting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Conclusions and recommendations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</a:t>
            </a:r>
            <a:r>
              <a:rPr lang="en-US"/>
              <a:t>for May </a:t>
            </a:r>
            <a:r>
              <a:rPr lang="en-US" dirty="0"/>
              <a:t>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6003</TotalTime>
  <Words>315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March 2023 AIML TIG Closing Report</vt:lpstr>
      <vt:lpstr>Abstract</vt:lpstr>
      <vt:lpstr>Work Completed</vt:lpstr>
      <vt:lpstr>Work Completed</vt:lpstr>
      <vt:lpstr>Plans for May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208</cp:revision>
  <cp:lastPrinted>1998-02-10T13:28:06Z</cp:lastPrinted>
  <dcterms:created xsi:type="dcterms:W3CDTF">2007-05-21T21:00:37Z</dcterms:created>
  <dcterms:modified xsi:type="dcterms:W3CDTF">2023-03-16T20:46:59Z</dcterms:modified>
  <cp:category/>
</cp:coreProperties>
</file>