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February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February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February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February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802.11-23/0239r1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Feb 27,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2023-02-22</a:t>
            </a:r>
          </a:p>
        </p:txBody>
      </p:sp>
      <p:sp>
        <p:nvSpPr>
          <p:cNvPr id="6" name="Date Placeholder 3"/>
          <p:cNvSpPr>
            <a:spLocks noGrp="1"/>
          </p:cNvSpPr>
          <p:nvPr>
            <p:ph type="dt" idx="10"/>
          </p:nvPr>
        </p:nvSpPr>
        <p:spPr/>
        <p:txBody>
          <a:bodyPr/>
          <a:lstStyle/>
          <a:p>
            <a:r>
              <a:rPr lang="en-US" dirty="0"/>
              <a:t>February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746919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800" b="1" dirty="0"/>
              <a:t>11-23/227r0: </a:t>
            </a:r>
            <a:r>
              <a:rPr lang="en-US" sz="2800" b="1" dirty="0"/>
              <a:t>Proposed IEEE 802.11 AIML TIG Technical Report Text for the Multi-AP Coordination Use Case</a:t>
            </a:r>
            <a:r>
              <a:rPr lang="en-US" altLang="en-US" sz="2800" dirty="0"/>
              <a:t>, </a:t>
            </a:r>
            <a:r>
              <a:rPr lang="en-US" sz="2800" dirty="0"/>
              <a:t>Szymon Szott </a:t>
            </a:r>
            <a:r>
              <a:rPr lang="en-US" altLang="en-US" sz="2800" dirty="0"/>
              <a:t>(AGH University)</a:t>
            </a:r>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February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March Meeting Reminders</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900" dirty="0"/>
          </a:p>
          <a:p>
            <a:pPr>
              <a:spcBef>
                <a:spcPts val="300"/>
              </a:spcBef>
            </a:pPr>
            <a:r>
              <a:rPr lang="en-US" altLang="en-US" dirty="0"/>
              <a:t>March Meeting Plan</a:t>
            </a:r>
          </a:p>
          <a:p>
            <a:pPr marL="800100" lvl="1" indent="-342900">
              <a:spcBef>
                <a:spcPts val="300"/>
              </a:spcBef>
              <a:buFont typeface="Arial" panose="020B0604020202020204" pitchFamily="34" charset="0"/>
              <a:buChar char="•"/>
            </a:pPr>
            <a:r>
              <a:rPr lang="en-US" altLang="en-US" dirty="0"/>
              <a:t>3 slots: operating in ET</a:t>
            </a:r>
          </a:p>
          <a:p>
            <a:pPr marL="1200150" lvl="2" indent="-342900">
              <a:spcBef>
                <a:spcPts val="300"/>
              </a:spcBef>
              <a:buFont typeface="Arial" panose="020B0604020202020204" pitchFamily="34" charset="0"/>
              <a:buChar char="•"/>
            </a:pPr>
            <a:r>
              <a:rPr lang="en-US" altLang="en-US" dirty="0"/>
              <a:t>Monday March 13 PM1</a:t>
            </a:r>
          </a:p>
          <a:p>
            <a:pPr marL="1200150" lvl="2" indent="-342900">
              <a:spcBef>
                <a:spcPts val="300"/>
              </a:spcBef>
              <a:buFont typeface="Arial" panose="020B0604020202020204" pitchFamily="34" charset="0"/>
              <a:buChar char="•"/>
            </a:pPr>
            <a:r>
              <a:rPr lang="en-US" altLang="en-US" dirty="0">
                <a:highlight>
                  <a:srgbClr val="00FF00"/>
                </a:highlight>
              </a:rPr>
              <a:t>Tuesday March 14 AM1</a:t>
            </a:r>
          </a:p>
          <a:p>
            <a:pPr marL="1200150" lvl="2" indent="-342900">
              <a:spcBef>
                <a:spcPts val="300"/>
              </a:spcBef>
              <a:buFont typeface="Arial" panose="020B0604020202020204" pitchFamily="34" charset="0"/>
              <a:buChar char="•"/>
            </a:pPr>
            <a:r>
              <a:rPr lang="en-US" altLang="en-US" dirty="0"/>
              <a:t>Thursday March 16 AM1</a:t>
            </a:r>
          </a:p>
          <a:p>
            <a:pPr marL="800100" lvl="1" indent="-342900">
              <a:spcBef>
                <a:spcPts val="300"/>
              </a:spcBef>
              <a:buFont typeface="Arial" panose="020B0604020202020204" pitchFamily="34" charset="0"/>
              <a:buChar char="•"/>
            </a:pPr>
            <a:r>
              <a:rPr lang="en-US" altLang="en-US" dirty="0"/>
              <a:t>Expect to discuss AIML TIG next step during the </a:t>
            </a:r>
            <a:r>
              <a:rPr lang="en-US" altLang="en-US" dirty="0">
                <a:highlight>
                  <a:srgbClr val="FFFF00"/>
                </a:highlight>
              </a:rPr>
              <a:t>first session in March 2023</a:t>
            </a:r>
          </a:p>
          <a:p>
            <a:pPr marL="1200150" lvl="2" indent="-342900">
              <a:spcBef>
                <a:spcPts val="300"/>
              </a:spcBef>
              <a:buFont typeface="Arial" panose="020B0604020202020204" pitchFamily="34" charset="0"/>
              <a:buChar char="•"/>
            </a:pPr>
            <a:r>
              <a:rPr lang="en-US" altLang="en-US" dirty="0">
                <a:highlight>
                  <a:srgbClr val="FFFF00"/>
                </a:highlight>
              </a:rPr>
              <a:t>If consensus can be reached, then a decision may be made in the same session</a:t>
            </a:r>
          </a:p>
          <a:p>
            <a:pPr marL="1200150" lvl="2" indent="-342900">
              <a:spcBef>
                <a:spcPts val="300"/>
              </a:spcBef>
              <a:buFont typeface="Arial" panose="020B0604020202020204" pitchFamily="34" charset="0"/>
              <a:buChar char="•"/>
            </a:pPr>
            <a:r>
              <a:rPr lang="en-US" altLang="en-US" dirty="0">
                <a:highlight>
                  <a:srgbClr val="FFFF00"/>
                </a:highlight>
              </a:rPr>
              <a:t>If not, a decision likely will be made during the second session</a:t>
            </a:r>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Call for contributions:</a:t>
            </a:r>
          </a:p>
          <a:p>
            <a:pPr marL="800100" lvl="1" indent="-342900">
              <a:spcBef>
                <a:spcPts val="300"/>
              </a:spcBef>
              <a:buFont typeface="Arial" panose="020B0604020202020204" pitchFamily="34" charset="0"/>
              <a:buChar char="•"/>
            </a:pPr>
            <a:r>
              <a:rPr lang="en-US" sz="1800" dirty="0">
                <a:effectLst/>
                <a:latin typeface="Calibri" panose="020F0502020204030204" pitchFamily="34" charset="0"/>
                <a:ea typeface="DengXian" panose="02010600030101010101" pitchFamily="2" charset="-122"/>
              </a:rPr>
              <a:t>Please let me know if you would like to present any contributions during the March 2023 Interim </a:t>
            </a:r>
            <a:r>
              <a:rPr lang="en-US" sz="1800" dirty="0">
                <a:effectLst/>
                <a:highlight>
                  <a:srgbClr val="FFFF00"/>
                </a:highlight>
                <a:latin typeface="Calibri" panose="020F0502020204030204" pitchFamily="34" charset="0"/>
                <a:ea typeface="DengXian" panose="02010600030101010101" pitchFamily="2" charset="-122"/>
              </a:rPr>
              <a:t>by </a:t>
            </a:r>
            <a:r>
              <a:rPr lang="en-US" sz="1800" dirty="0" err="1">
                <a:effectLst/>
                <a:highlight>
                  <a:srgbClr val="FFFF00"/>
                </a:highlight>
                <a:latin typeface="Calibri" panose="020F0502020204030204" pitchFamily="34" charset="0"/>
                <a:ea typeface="DengXian" panose="02010600030101010101" pitchFamily="2" charset="-122"/>
              </a:rPr>
              <a:t>CoB</a:t>
            </a:r>
            <a:r>
              <a:rPr lang="en-US" sz="1800" dirty="0">
                <a:effectLst/>
                <a:highlight>
                  <a:srgbClr val="FFFF00"/>
                </a:highlight>
                <a:latin typeface="Calibri" panose="020F0502020204030204" pitchFamily="34" charset="0"/>
                <a:ea typeface="DengXian" panose="02010600030101010101" pitchFamily="2" charset="-122"/>
              </a:rPr>
              <a:t> on March 8</a:t>
            </a:r>
            <a:r>
              <a:rPr lang="en-US" sz="18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endParaRPr lang="en-US" sz="18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8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455527"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February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on February 27, 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514350" indent="-457200">
              <a:buFont typeface="Arial" panose="020B0604020202020204" pitchFamily="34" charset="0"/>
              <a:buChar char="•"/>
              <a:defRPr/>
            </a:pPr>
            <a:r>
              <a:rPr lang="en-GB" altLang="en-US" dirty="0"/>
              <a:t>Presentation</a:t>
            </a:r>
          </a:p>
          <a:p>
            <a:pPr marL="857250" lvl="1" indent="-457200">
              <a:buFont typeface="Arial" panose="020B0604020202020204" pitchFamily="34" charset="0"/>
              <a:buChar char="•"/>
              <a:defRPr/>
            </a:pPr>
            <a:endParaRPr lang="en-US" altLang="en-US" sz="1800" dirty="0"/>
          </a:p>
          <a:p>
            <a:pPr marL="857250" lvl="1" indent="-457200">
              <a:buFont typeface="Arial" panose="020B0604020202020204" pitchFamily="34" charset="0"/>
              <a:buChar char="•"/>
              <a:defRPr/>
            </a:pPr>
            <a:r>
              <a:rPr lang="en-US" altLang="en-US" sz="1800" dirty="0"/>
              <a:t>11-23/227r0: </a:t>
            </a:r>
            <a:r>
              <a:rPr lang="en-US" sz="1800" dirty="0"/>
              <a:t>Proposed IEEE 802.11 AIML TIG Technical Report Text for the Multi-AP Coordination Use Case</a:t>
            </a:r>
            <a:r>
              <a:rPr lang="en-US" altLang="en-US" sz="1800" dirty="0"/>
              <a:t>, </a:t>
            </a:r>
            <a:r>
              <a:rPr lang="en-US" sz="1800" dirty="0"/>
              <a:t>Szymon Szott </a:t>
            </a:r>
            <a:r>
              <a:rPr lang="en-US" altLang="en-US" sz="1800" dirty="0"/>
              <a:t>(AGH University)</a:t>
            </a:r>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February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February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February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February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3911</TotalTime>
  <Words>1722</Words>
  <Application>Microsoft Office PowerPoint</Application>
  <PresentationFormat>Widescreen</PresentationFormat>
  <Paragraphs>177</Paragraphs>
  <Slides>15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Lucida Grande</vt:lpstr>
      <vt:lpstr>Monotype Sorts</vt:lpstr>
      <vt:lpstr>Arial</vt:lpstr>
      <vt:lpstr>Calibri</vt:lpstr>
      <vt:lpstr>Helvetica</vt:lpstr>
      <vt:lpstr>Times New Roman</vt:lpstr>
      <vt:lpstr>Office Theme</vt:lpstr>
      <vt:lpstr>Document</vt:lpstr>
      <vt:lpstr>AIML TIG Feb 27,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March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102</cp:revision>
  <cp:lastPrinted>1601-01-01T00:00:00Z</cp:lastPrinted>
  <dcterms:created xsi:type="dcterms:W3CDTF">2018-05-05T22:00:08Z</dcterms:created>
  <dcterms:modified xsi:type="dcterms:W3CDTF">2023-02-27T14:18:34Z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