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6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13" autoAdjust="0"/>
    <p:restoredTop sz="94660"/>
  </p:normalViewPr>
  <p:slideViewPr>
    <p:cSldViewPr>
      <p:cViewPr varScale="1">
        <p:scale>
          <a:sx n="72" d="100"/>
          <a:sy n="72" d="100"/>
        </p:scale>
        <p:origin x="70" y="12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6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802.11-23/420r0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Spatial Reuse Improvements for UHR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121902"/>
              </p:ext>
            </p:extLst>
          </p:nvPr>
        </p:nvGraphicFramePr>
        <p:xfrm>
          <a:off x="990600" y="2417763"/>
          <a:ext cx="8123238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22225" imgH="2893502" progId="Word.Document.8">
                  <p:embed/>
                </p:oleObj>
              </mc:Choice>
              <mc:Fallback>
                <p:oleObj name="Document" r:id="rId3" imgW="8322225" imgH="28935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7763"/>
                        <a:ext cx="8123238" cy="2819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UHR PAR has in its scope improving the efficient use of medium compared to 802.11be.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Spatial reuse is one of the mechanisms that can improve the efficient use of medium by increasing the number of successful transmission in an area.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Coordination among APs can further improve SR gains for coordinating APs and their associated STAs.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proposal, we focus on other aspects of spatial reuse that may be improved with or without AP coordination.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802.11ax/be PSR based spatial reuse 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 wrap="square" anchor="t">
            <a:normAutofit/>
          </a:bodyPr>
          <a:lstStyle/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0" dirty="0"/>
              <a:t>802.11ax and 802.11be support Parameterized Spatial Reuse (PSR) feature enabling an OBSS STA to transmit a PPDU overlapping a TB PPDU transmission. The OBSS transmission is constrained in power and duration.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0" dirty="0"/>
              <a:t>PSR based SR has some limitations including</a:t>
            </a:r>
          </a:p>
          <a:p>
            <a:pPr marL="685800"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0" dirty="0"/>
              <a:t>It </a:t>
            </a:r>
            <a:r>
              <a:rPr lang="en-US" sz="1800" dirty="0"/>
              <a:t>requires reception of the t</a:t>
            </a:r>
            <a:r>
              <a:rPr lang="en-US" sz="1800" b="0" dirty="0"/>
              <a:t>riggering PPDU (for inter-BSS classification) which may not always occur.</a:t>
            </a:r>
          </a:p>
          <a:p>
            <a:pPr marL="685800"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0" dirty="0"/>
              <a:t>The mechanism is PHY version dependent. 802.11be will not understand the PSR parameters in a UHR TB PPDU.</a:t>
            </a:r>
            <a:endParaRPr lang="en-US" sz="1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45BB30-06B4-4D5A-C4B0-AC3209981E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5484" y="2553840"/>
            <a:ext cx="5080000" cy="2967934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B3165115-9078-433B-A278-1F5ED971F63A}" type="slidenum">
              <a:rPr lang="en-GB" smtClean="0"/>
              <a:pPr>
                <a:spcAft>
                  <a:spcPts val="600"/>
                </a:spcAft>
              </a:pPr>
              <a:t>3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>
            <a:extLst>
              <a:ext uri="{FF2B5EF4-FFF2-40B4-BE49-F238E27FC236}">
                <a16:creationId xmlns:a16="http://schemas.microsoft.com/office/drawing/2014/main" id="{1767FC4C-AFD5-7B63-F5BD-A2CA9FA8080B}"/>
              </a:ext>
            </a:extLst>
          </p:cNvPr>
          <p:cNvSpPr/>
          <p:nvPr/>
        </p:nvSpPr>
        <p:spPr bwMode="auto">
          <a:xfrm>
            <a:off x="8047463" y="2375072"/>
            <a:ext cx="2132014" cy="213201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Limitation regarding PSR based SR opportunity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981201"/>
            <a:ext cx="7132863" cy="4343399"/>
          </a:xfrm>
          <a:ln/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1800" b="0" dirty="0">
                <a:latin typeface="Times New Roman" panose="02020603050405020304" pitchFamily="18" charset="0"/>
              </a:rPr>
              <a:t>In the figure, STAs 2 and 3 are OBSS STAs with respect to AP1/STA1.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Ideally, far STAs from AP1 are better </a:t>
            </a:r>
            <a:r>
              <a:rPr lang="en-US" sz="1800" b="0" dirty="0">
                <a:latin typeface="Times New Roman" panose="02020603050405020304" pitchFamily="18" charset="0"/>
              </a:rPr>
              <a:t>PSRT PPDU transmitters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i.e. STA 3 instead of STA 2  because their level of interference is lower.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However, according to the current 802.11be draft</a:t>
            </a:r>
          </a:p>
          <a:p>
            <a:pPr lvl="1"/>
            <a:r>
              <a:rPr lang="en-US" sz="18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An EHT STA identifies a PSR opportunity if the following two conditions are met:</a:t>
            </a:r>
          </a:p>
          <a:p>
            <a:pPr lvl="1"/>
            <a:r>
              <a:rPr lang="en-US" sz="1800" b="0" dirty="0">
                <a:latin typeface="Times New Roman" panose="02020603050405020304" pitchFamily="18" charset="0"/>
              </a:rPr>
              <a:t>	</a:t>
            </a:r>
            <a:r>
              <a:rPr lang="en-US" sz="1800" b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1)The EHT STA receives a PHY-</a:t>
            </a:r>
            <a:r>
              <a:rPr lang="en-US" sz="1800" b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RXSTART.indication</a:t>
            </a:r>
            <a:r>
              <a:rPr lang="en-US" sz="1800" b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corresponding to the reception of a PSRR PPDU that is identified as an inter-BSS PPDU.</a:t>
            </a:r>
          </a:p>
          <a:p>
            <a:pPr lvl="1"/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2)An PSRT PPDU is queued for transmission and the intended transmit power of the PSRT PPDU in dBm shall meet the following condition in Equation (35-5)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Because only STAs that </a:t>
            </a:r>
            <a:r>
              <a:rPr lang="en-US" sz="1800" b="0" dirty="0">
                <a:latin typeface="Times New Roman" panose="02020603050405020304" pitchFamily="18" charset="0"/>
              </a:rPr>
              <a:t>hear the AP (high interference) can perform PSR based SR, the gains will be limited (i.e. only STA 2 can transmit) </a:t>
            </a:r>
            <a:endParaRPr lang="en-US" sz="1800" b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endParaRPr lang="en-US" sz="1400" b="0" dirty="0">
              <a:latin typeface="Times New Roman" panose="02020603050405020304" pitchFamily="18" charset="0"/>
            </a:endParaRPr>
          </a:p>
          <a:p>
            <a:pPr algn="l"/>
            <a:endParaRPr lang="en-US" sz="1400" b="0" dirty="0">
              <a:latin typeface="Times New Roman" panose="02020603050405020304" pitchFamily="18" charset="0"/>
            </a:endParaRPr>
          </a:p>
          <a:p>
            <a:pPr algn="l"/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C8F0547-AFA8-4805-9A22-12721CDE959F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2008E65-E1CA-4352-17BD-E17BEEF14969}"/>
              </a:ext>
            </a:extLst>
          </p:cNvPr>
          <p:cNvSpPr/>
          <p:nvPr/>
        </p:nvSpPr>
        <p:spPr bwMode="auto">
          <a:xfrm>
            <a:off x="9001198" y="3380660"/>
            <a:ext cx="153987" cy="15398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53582D-1D2F-C237-1E08-174976C3F003}"/>
              </a:ext>
            </a:extLst>
          </p:cNvPr>
          <p:cNvSpPr txBox="1"/>
          <p:nvPr/>
        </p:nvSpPr>
        <p:spPr>
          <a:xfrm>
            <a:off x="8796389" y="3524454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3C13424-2AD7-CF93-EA9F-AA6181911AE7}"/>
              </a:ext>
            </a:extLst>
          </p:cNvPr>
          <p:cNvSpPr/>
          <p:nvPr/>
        </p:nvSpPr>
        <p:spPr bwMode="auto">
          <a:xfrm>
            <a:off x="9910052" y="3696435"/>
            <a:ext cx="153987" cy="15398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C874C1-D69A-0CB1-DB74-AC9C75AC9888}"/>
              </a:ext>
            </a:extLst>
          </p:cNvPr>
          <p:cNvSpPr txBox="1"/>
          <p:nvPr/>
        </p:nvSpPr>
        <p:spPr>
          <a:xfrm>
            <a:off x="9650132" y="380955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01AF9CE-2DCD-4C35-02CA-6557352A6675}"/>
              </a:ext>
            </a:extLst>
          </p:cNvPr>
          <p:cNvSpPr/>
          <p:nvPr/>
        </p:nvSpPr>
        <p:spPr bwMode="auto">
          <a:xfrm>
            <a:off x="9001198" y="2688103"/>
            <a:ext cx="153987" cy="153987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4B8671E-654E-CDA5-16C1-9FCF68BBDC0A}"/>
              </a:ext>
            </a:extLst>
          </p:cNvPr>
          <p:cNvSpPr txBox="1"/>
          <p:nvPr/>
        </p:nvSpPr>
        <p:spPr>
          <a:xfrm>
            <a:off x="9115611" y="26284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2E3B70-4382-98D7-383B-F8D3AA9B6D45}"/>
              </a:ext>
            </a:extLst>
          </p:cNvPr>
          <p:cNvSpPr txBox="1"/>
          <p:nvPr/>
        </p:nvSpPr>
        <p:spPr>
          <a:xfrm>
            <a:off x="8314901" y="4435535"/>
            <a:ext cx="2512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coverage area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C15A9BD-9C75-292F-01D4-478AC227D085}"/>
              </a:ext>
            </a:extLst>
          </p:cNvPr>
          <p:cNvSpPr/>
          <p:nvPr/>
        </p:nvSpPr>
        <p:spPr bwMode="auto">
          <a:xfrm>
            <a:off x="10895803" y="3421080"/>
            <a:ext cx="153987" cy="1539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BE90C8E-9439-151A-932C-0AB53DA37F4E}"/>
              </a:ext>
            </a:extLst>
          </p:cNvPr>
          <p:cNvSpPr txBox="1"/>
          <p:nvPr/>
        </p:nvSpPr>
        <p:spPr>
          <a:xfrm>
            <a:off x="11010216" y="3361445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3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4E346A2-C5FC-CA39-C77A-B05993A637A6}"/>
              </a:ext>
            </a:extLst>
          </p:cNvPr>
          <p:cNvCxnSpPr>
            <a:cxnSpLocks/>
          </p:cNvCxnSpPr>
          <p:nvPr/>
        </p:nvCxnSpPr>
        <p:spPr bwMode="auto">
          <a:xfrm flipV="1">
            <a:off x="9115611" y="292346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2407AB4-656B-BBC8-746B-284A42C4A920}"/>
              </a:ext>
            </a:extLst>
          </p:cNvPr>
          <p:cNvCxnSpPr>
            <a:cxnSpLocks/>
          </p:cNvCxnSpPr>
          <p:nvPr/>
        </p:nvCxnSpPr>
        <p:spPr bwMode="auto">
          <a:xfrm>
            <a:off x="9268011" y="3445548"/>
            <a:ext cx="15593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1E91931-C246-1227-3842-DAC577E17716}"/>
              </a:ext>
            </a:extLst>
          </p:cNvPr>
          <p:cNvSpPr txBox="1"/>
          <p:nvPr/>
        </p:nvSpPr>
        <p:spPr>
          <a:xfrm>
            <a:off x="9144000" y="2895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High interference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36938C5-3E7F-5350-34FB-FA78390DD70E}"/>
              </a:ext>
            </a:extLst>
          </p:cNvPr>
          <p:cNvSpPr txBox="1"/>
          <p:nvPr/>
        </p:nvSpPr>
        <p:spPr>
          <a:xfrm>
            <a:off x="10175982" y="2995988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Low interference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Proposal: TF-less PSR-based SR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GB" b="0" dirty="0"/>
              <a:t>Enable STAs to transmit using PSR-based SR even without receiving the trigger frame. There are several options for computing the transmit power without receiving an actual PSRR PPDU.</a:t>
            </a:r>
          </a:p>
          <a:p>
            <a:pPr marL="0" indent="0"/>
            <a:r>
              <a:rPr lang="en-GB" b="0" dirty="0"/>
              <a:t>	1. Based on a previously received beacon power from the PSRR PPDU transmitting AP [1].</a:t>
            </a:r>
          </a:p>
          <a:p>
            <a:pPr marL="0" indent="0"/>
            <a:r>
              <a:rPr lang="en-GB" b="0" dirty="0"/>
              <a:t>	2. Based on a parameter received from the associated AP [2]. </a:t>
            </a:r>
          </a:p>
          <a:p>
            <a:pPr marL="0" indent="0"/>
            <a:r>
              <a:rPr lang="en-GB" b="0" dirty="0"/>
              <a:t>	3. Based on a </a:t>
            </a:r>
            <a:r>
              <a:rPr lang="en-US" b="0" dirty="0"/>
              <a:t>predetermined reference power level equal to the RX sensitivity plus margin.</a:t>
            </a: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Limitation regarding version dependent SR fields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5583766" cy="4113213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b="0" dirty="0"/>
              <a:t>If UHR supports PSR based SR, 11be devices will not be able to understand the SR fields. SR field information may only be obtained by fully decoding the PSRR PPDU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b="0" dirty="0"/>
              <a:t>As much as possible, we want to allow UHR STAs to use PSR based SR on future PPDU (beyond UHR) formats. This benefits beyond UHR devices too.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b="0" dirty="0"/>
              <a:t>The straightforward solution is to designate SR fields as version independent fields. However SR fields contain substantial number of bits to designate as version independent.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7FFF81-C159-37C6-1760-DC77B04983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800" y="2154237"/>
            <a:ext cx="4813727" cy="29527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Proposal: version independent SR fields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F3C0786F-8636-390B-8364-FA97963629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marL="0" indent="0"/>
            <a:r>
              <a:rPr lang="en-GB" dirty="0"/>
              <a:t>Version independent SR fields</a:t>
            </a:r>
          </a:p>
          <a:p>
            <a:pPr>
              <a:buFontTx/>
              <a:buChar char="-"/>
            </a:pPr>
            <a:r>
              <a:rPr lang="en-GB" b="0" dirty="0"/>
              <a:t>A field  or bit (SP) may indicate that there</a:t>
            </a:r>
          </a:p>
          <a:p>
            <a:pPr marL="0" indent="0"/>
            <a:r>
              <a:rPr lang="en-GB" b="0" dirty="0"/>
              <a:t>is  spatial reuse field present in the U-SIG</a:t>
            </a:r>
          </a:p>
          <a:p>
            <a:pPr marL="0" indent="0"/>
            <a:r>
              <a:rPr lang="en-GB" b="0" dirty="0"/>
              <a:t>	- For example, if the SP bit is 0,</a:t>
            </a:r>
          </a:p>
          <a:p>
            <a:pPr marL="0" indent="0"/>
            <a:r>
              <a:rPr lang="en-GB" b="0" dirty="0"/>
              <a:t>	bits B3-B10 in U-SIG 2 is for </a:t>
            </a:r>
          </a:p>
          <a:p>
            <a:pPr marL="0" indent="0"/>
            <a:r>
              <a:rPr lang="en-GB" b="0" dirty="0"/>
              <a:t>	spatial reuse. </a:t>
            </a:r>
          </a:p>
          <a:p>
            <a:pPr marL="0" indent="0"/>
            <a:r>
              <a:rPr lang="en-GB" b="0" dirty="0"/>
              <a:t>	- If the SP bit is 1, bits B3-B10 is</a:t>
            </a:r>
          </a:p>
          <a:p>
            <a:pPr marL="0" indent="0"/>
            <a:r>
              <a:rPr lang="en-GB" b="0" dirty="0"/>
              <a:t>	not for spatial reuse. 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FAE5074-A457-2101-8D9A-A04F81E5C7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199" y="2286000"/>
            <a:ext cx="4303363" cy="32004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D36EF-6739-4152-12A7-85CEB0E6E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3BA45-E420-A766-EEE2-7632FF091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presented limitations of PSR-based SR and provided candidate solutions.</a:t>
            </a:r>
          </a:p>
          <a:p>
            <a:r>
              <a:rPr lang="en-US" dirty="0"/>
              <a:t>The proposed solutions can improve SR gains for UHR when C-SR is not possible.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3AAAD2-17C9-550F-FA81-2594E343E5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C27B6-F15D-44C2-42AC-E1E8121E31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562BDB-048C-F80C-FE90-A9D7B31F69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987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https://mentor.ieee.org/802.11/dcn/23/11-23-0058-00-0uhr-spatial-reuse-in-coordinated-m-ap-for-uhr.pptx</a:t>
            </a:r>
          </a:p>
          <a:p>
            <a:r>
              <a:rPr lang="en-GB" dirty="0"/>
              <a:t>[2] https://mentor.ieee.org/802.11/dcn/20/11-20-1880-01-00be-sr-field-in-tb-ppdu.pptx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802-11-Submission-16-9(1)</Template>
  <TotalTime>955</TotalTime>
  <Words>872</Words>
  <Application>Microsoft Office PowerPoint</Application>
  <PresentationFormat>Widescreen</PresentationFormat>
  <Paragraphs>112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Spatial Reuse Improvements for UHR</vt:lpstr>
      <vt:lpstr>Abstract</vt:lpstr>
      <vt:lpstr>802.11ax/be PSR based spatial reuse </vt:lpstr>
      <vt:lpstr>Limitation regarding PSR based SR opportunity</vt:lpstr>
      <vt:lpstr>Proposal: TF-less PSR-based SR</vt:lpstr>
      <vt:lpstr>Limitation regarding version dependent SR fields</vt:lpstr>
      <vt:lpstr>Proposal: version independent SR fields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 Lanante</dc:creator>
  <cp:lastModifiedBy>Leonardo Lanante</cp:lastModifiedBy>
  <cp:revision>92</cp:revision>
  <cp:lastPrinted>1601-01-01T00:00:00Z</cp:lastPrinted>
  <dcterms:created xsi:type="dcterms:W3CDTF">2023-04-12T12:23:11Z</dcterms:created>
  <dcterms:modified xsi:type="dcterms:W3CDTF">2023-05-15T05:17:57Z</dcterms:modified>
</cp:coreProperties>
</file>