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530" r:id="rId3"/>
    <p:sldId id="531" r:id="rId4"/>
    <p:sldId id="541" r:id="rId5"/>
    <p:sldId id="542" r:id="rId6"/>
    <p:sldId id="543" r:id="rId7"/>
    <p:sldId id="532" r:id="rId8"/>
    <p:sldId id="544" r:id="rId9"/>
    <p:sldId id="545" r:id="rId10"/>
    <p:sldId id="534" r:id="rId11"/>
    <p:sldId id="535" r:id="rId12"/>
    <p:sldId id="536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EFFEE54-3E3E-2857-02D9-0E3BEA99D2EB}" name="Antonio de la Oliva" initials="AdlO" userId="S::aoliva@it.uc3m.es::62d8fd50-3ea9-438a-8635-fc3c8143fbd3" providerId="AD"/>
  <p188:author id="{558580E1-9F43-268A-EF8B-4CC5C47A8444}" name="Joseph Levy" initials="JL" userId="S::Joseph.Levy@InterDigital.com::3766db8f-7892-44ce-ae9b-8fce39950ac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eph Levy" initials="JL" lastIdx="3" clrIdx="0">
    <p:extLst>
      <p:ext uri="{19B8F6BF-5375-455C-9EA6-DF929625EA0E}">
        <p15:presenceInfo xmlns:p15="http://schemas.microsoft.com/office/powerpoint/2012/main" userId="S::Joseph.Levy@InterDigital.com::3766db8f-7892-44ce-ae9b-8fce39950ac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12" autoAdjust="0"/>
    <p:restoredTop sz="96563" autoAdjust="0"/>
  </p:normalViewPr>
  <p:slideViewPr>
    <p:cSldViewPr>
      <p:cViewPr>
        <p:scale>
          <a:sx n="132" d="100"/>
          <a:sy n="132" d="100"/>
        </p:scale>
        <p:origin x="264" y="-4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6207"/>
            <a:ext cx="4246027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802.11-23/0414r2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TGbi</a:t>
            </a:r>
            <a:r>
              <a:rPr lang="en-US" dirty="0"/>
              <a:t> – Anonymizing frames and A1 filtering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2023-05-13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97C99AF-66F8-184B-9637-385A1F2B1C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182195"/>
              </p:ext>
            </p:extLst>
          </p:nvPr>
        </p:nvGraphicFramePr>
        <p:xfrm>
          <a:off x="1191154" y="2433637"/>
          <a:ext cx="9629245" cy="1844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5849">
                  <a:extLst>
                    <a:ext uri="{9D8B030D-6E8A-4147-A177-3AD203B41FA5}">
                      <a16:colId xmlns:a16="http://schemas.microsoft.com/office/drawing/2014/main" val="183625644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607725760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1379667329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237160201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1405521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138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ES" sz="1400" dirty="0"/>
                        <a:t>A. </a:t>
                      </a:r>
                      <a:r>
                        <a:rPr lang="en-US" sz="1400" dirty="0"/>
                        <a:t>D</a:t>
                      </a:r>
                      <a:r>
                        <a:rPr lang="en-ES" sz="1400" dirty="0"/>
                        <a:t>e la Oliva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InterDigital, UC3M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Avda. </a:t>
                      </a:r>
                      <a:r>
                        <a:rPr lang="en-US" sz="1400" dirty="0"/>
                        <a:t>D</a:t>
                      </a:r>
                      <a:r>
                        <a:rPr lang="en-ES" sz="1400" dirty="0"/>
                        <a:t>e la Universidad 30, Leganes, Madrid, Spain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+34 91 6248803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aoliva@it.uc3m.es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850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J. Levy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Interdigital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799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18034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CEF10-5D75-2696-1CE2-CBF7EE271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Anonymization process (from 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9B64F-7F3A-02DF-177F-DC45150BC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transmitting process starts by the anonymization process of the frame, by the STA processing a MDPU to be transmitted (A). </a:t>
            </a:r>
            <a:endParaRPr lang="en-US" sz="1800" b="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en-US" sz="1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Frame[A1=DSMAC_B, A2=DSMAC_A]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 first finds the list of </a:t>
            </a:r>
            <a:r>
              <a:rPr lang="en-US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otaMACs</a:t>
            </a: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binded</a:t>
            </a: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to the Rx (A1, DSMAC_B) address on the MPDU (list of MAC addresses stored in the </a:t>
            </a:r>
            <a:r>
              <a:rPr lang="en-US" sz="1800" b="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Peer</a:t>
            </a:r>
            <a:r>
              <a:rPr lang="en-US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_Set</a:t>
            </a:r>
            <a:r>
              <a:rPr lang="en-US" sz="1800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en-US" sz="1800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Once found, the transmitting STA may choose among all the </a:t>
            </a:r>
            <a:r>
              <a:rPr lang="en-US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otaMAC</a:t>
            </a:r>
            <a:r>
              <a:rPr lang="en-US" sz="1800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addresses stored in the </a:t>
            </a:r>
            <a:r>
              <a:rPr lang="en-US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Peer_Set</a:t>
            </a: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(A1) and the </a:t>
            </a:r>
            <a:r>
              <a:rPr lang="en-US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otaMAC</a:t>
            </a: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addresses signaled to B (</a:t>
            </a:r>
            <a:r>
              <a:rPr lang="en-US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Own_Set</a:t>
            </a:r>
            <a:r>
              <a:rPr lang="en-US" sz="1800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for A2.</a:t>
            </a:r>
            <a:endParaRPr lang="en-US" sz="1800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MPDU is then modified, exchanging the A1 and A2 addresses by the newly selected transmitting and receiving </a:t>
            </a:r>
            <a:r>
              <a:rPr lang="en-US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otaMAC</a:t>
            </a: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and MPDU processing continues using the current 802.11 process to transmit the frame.</a:t>
            </a:r>
          </a:p>
          <a:p>
            <a:pPr lvl="1">
              <a:buFont typeface="Wingdings" pitchFamily="2" charset="2"/>
              <a:buChar char="Ø"/>
            </a:pPr>
            <a:r>
              <a:rPr lang="en-US" sz="1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Frame[A1=otaMAC_B1||DSMAC_B, A2=DSMAC_A||otaMAC_A1] </a:t>
            </a:r>
            <a:endParaRPr lang="en-ES" sz="1400" b="0" strike="sngStrike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ES" b="0" dirty="0"/>
          </a:p>
          <a:p>
            <a:r>
              <a:rPr lang="en-ES" sz="1800" b="0" dirty="0">
                <a:latin typeface="Times New Roman" panose="02020603050405020304" pitchFamily="18" charset="0"/>
              </a:rPr>
              <a:t>Note: if this process is coupled with the CCMP encapsulation process proposed in DCN 2023/416r0. Then the anonymization process can be done decoupled from the CCMP encapsulation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B6C757-C8A0-E408-68B5-A170FDA8DD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6A7F0-E83A-BBF5-7C4E-BB1FB9952F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8C98090-2C95-D553-327A-2E9C1870942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6250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C26D5-46E4-E739-00A2-FEBB997CE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A1 filtering/De-anonymization/reception process (from B)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EE6A4-35A7-8DE3-6D1D-D157E7B9BC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receiving process starts by the STA (B) receiving a unicast frame and performing A1 filtering. </a:t>
            </a:r>
          </a:p>
          <a:p>
            <a:pPr lvl="1">
              <a:buFont typeface="Wingdings" pitchFamily="2" charset="2"/>
              <a:buChar char="Ø"/>
            </a:pPr>
            <a:r>
              <a:rPr lang="en-US" sz="1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Frame[A1=otaMAC_B1||DSMAC_B, A2=DSMAC_A||otaMAC_A1] </a:t>
            </a:r>
            <a:endParaRPr lang="en-GB" sz="1400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receiving STA compares the A1 address in the received frame to the list of </a:t>
            </a:r>
            <a:r>
              <a:rPr lang="en-GB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otaMAC</a:t>
            </a:r>
            <a:r>
              <a:rPr lang="en-GB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addresses stored in its </a:t>
            </a:r>
            <a:r>
              <a:rPr lang="en-GB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Own_Set</a:t>
            </a:r>
            <a:r>
              <a:rPr lang="en-GB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 found, processing can continue, otherwise the frame </a:t>
            </a:r>
            <a:r>
              <a:rPr lang="en-GB" sz="1800" b="0" dirty="0">
                <a:latin typeface="Times New Roman" panose="02020603050405020304" pitchFamily="18" charset="0"/>
              </a:rPr>
              <a:t>should</a:t>
            </a:r>
            <a:r>
              <a:rPr lang="en-GB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be discarded.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After checking A1, the EP receiving STA checks for the A2 address, comparing it to the </a:t>
            </a:r>
            <a:r>
              <a:rPr lang="en-GB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otaMAC</a:t>
            </a:r>
            <a:r>
              <a:rPr lang="en-GB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addresses stored in the </a:t>
            </a:r>
            <a:r>
              <a:rPr lang="en-GB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Peer_Sets</a:t>
            </a:r>
            <a:r>
              <a:rPr lang="en-GB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 found, the frame is modified, exchanging the A1 address by the DSMAC of the </a:t>
            </a:r>
            <a:r>
              <a:rPr lang="en-GB" sz="1800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receiving</a:t>
            </a:r>
            <a:r>
              <a:rPr lang="en-GB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DSMAC (DSMAC_B) and the A2 by the transmitting </a:t>
            </a:r>
            <a:r>
              <a:rPr lang="en-GB" sz="1800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DS</a:t>
            </a:r>
            <a:r>
              <a:rPr lang="en-GB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 (DSMAC_A).</a:t>
            </a:r>
          </a:p>
          <a:p>
            <a:pPr lvl="1">
              <a:buFont typeface="Wingdings" pitchFamily="2" charset="2"/>
              <a:buChar char="Ø"/>
            </a:pPr>
            <a:r>
              <a:rPr lang="en-US" sz="1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Frame[A1=DSMAC_B, A2=DSMAC_A] </a:t>
            </a:r>
            <a:endParaRPr lang="en-GB" sz="1400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ES" sz="1800" b="0" dirty="0"/>
          </a:p>
          <a:p>
            <a:r>
              <a:rPr lang="en-ES" sz="1800" b="0" dirty="0">
                <a:latin typeface="Times New Roman" panose="02020603050405020304" pitchFamily="18" charset="0"/>
              </a:rPr>
              <a:t>Note: if this process is coupled with the CCMP de/capsulation process proposed in DCN 2023/416r0. Then the de-anonymization process can be done decoupled from the CCMP decapsulation</a:t>
            </a:r>
          </a:p>
          <a:p>
            <a:pPr marL="0" indent="0"/>
            <a:endParaRPr lang="en-ES" sz="1800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E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A0BCA9-86D6-423F-4473-A67044ECD8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D0076-EEB3-657A-4C57-040F636A66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BBB547-BA34-B68C-38D3-82F8AC781C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6890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2EBDD-B10F-4CC7-26BC-8B9B08D39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Benefits/drawbacks of the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D37B0-125A-9F92-C2B8-68A978B347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676400"/>
            <a:ext cx="10361084" cy="43433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ES" b="0" dirty="0"/>
              <a:t>The proposal enables communication between two STAs </a:t>
            </a:r>
            <a:r>
              <a:rPr lang="en-US" b="0" dirty="0"/>
              <a:t>that use anonymized </a:t>
            </a:r>
            <a:r>
              <a:rPr lang="en-ES" b="0" dirty="0"/>
              <a:t>MAC addresses for A1 and A2 in each direction of the communication </a:t>
            </a:r>
            <a:r>
              <a:rPr lang="en-ES" b="0" dirty="0">
                <a:sym typeface="Wingdings" pitchFamily="2" charset="2"/>
              </a:rPr>
              <a:t> high level of ofuscation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ES" b="0" dirty="0">
                <a:sym typeface="Wingdings" pitchFamily="2" charset="2"/>
              </a:rPr>
              <a:t>Proposed use of address sets reduce the complexity of managing the addresses, it reduces non steady state periods</a:t>
            </a:r>
            <a:r>
              <a:rPr lang="en-US" b="0" dirty="0">
                <a:sym typeface="Wingdings" pitchFamily="2" charset="2"/>
              </a:rPr>
              <a:t> and allows for retransmissions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itchFamily="2" charset="2"/>
              </a:rPr>
              <a:t>No need to empty queues, any address can be used any time</a:t>
            </a:r>
            <a:endParaRPr lang="en-ES" b="0" dirty="0">
              <a:sym typeface="Wingdings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ES" b="0" dirty="0">
                <a:sym typeface="Wingdings" pitchFamily="2" charset="2"/>
              </a:rPr>
              <a:t>MAC addresses can be added/removed any time, retransmitions should not modify addresses, a STA can decide to stop using an address, signal its removal and actually take it out from the set considering enough time to not face problems.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ES" b="0" dirty="0">
                <a:sym typeface="Wingdings" pitchFamily="2" charset="2"/>
              </a:rPr>
              <a:t>May require increased memory space  this can be bounded by setting a maximum size of the sets</a:t>
            </a:r>
            <a:endParaRPr lang="en-E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DA62FE-435F-223C-CFBC-E3B43655B3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B650DE-C3A7-7F4D-5E8D-44985EF305C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99FA73-AFC0-A623-8176-0F5A31205A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532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773642" y="1514974"/>
            <a:ext cx="10744199" cy="4646615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Some works in IEEE 802.11bi propose anonymizing A1 and A2 addresses by rotating the transmitting and receiving MAC addresses.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DCN 2021/1539r0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DCN 2023/133r0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Such a mechanism have implications on how a STA performs A1 filtering, since the A1 may change, some challenges discussed are: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An A1 MAC address</a:t>
            </a:r>
            <a:r>
              <a:rPr lang="en-US" dirty="0"/>
              <a:t> is only used as receiver address for a period of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When an A1 MAC address changes, retransmissions may use the “previous” MAC address.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How </a:t>
            </a:r>
            <a:r>
              <a:rPr lang="en-US" dirty="0"/>
              <a:t>are the MAC address transitions coordinated between the transmitter and the receiver. </a:t>
            </a:r>
            <a:endParaRPr lang="en-US" strike="sngStrike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This document proposes a mechanism enabling A1 filtering in such a scenario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Proposal includes discussion on the anonymization/de-anonymization block</a:t>
            </a:r>
            <a:endParaRPr lang="en-US" b="0" dirty="0"/>
          </a:p>
          <a:p>
            <a:pPr marL="11113" indent="-11113"/>
            <a:endParaRPr lang="en-US" b="0" dirty="0"/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DE3BF-82C3-6CAB-043C-B900EB87E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3B7CE-9746-E05B-3E5E-BB3D7D0C2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6213" y="2133600"/>
            <a:ext cx="7699271" cy="39608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ES" b="0" dirty="0"/>
              <a:t>A1 address filtering is done right after CRC validation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ES" dirty="0"/>
              <a:t>Some implementations may do Block Ack Scoreboarding right after</a:t>
            </a:r>
            <a:endParaRPr lang="en-E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ES" b="0" dirty="0"/>
              <a:t>The process itself is not defined in the spec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ES" b="0" dirty="0"/>
              <a:t>It considers filtering based 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ES" dirty="0"/>
              <a:t>MAC address of the receiving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ES" dirty="0"/>
              <a:t>dot11GroupAddressesTable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E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812CDB-43C7-2CB1-0376-F6CE0E0919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D3FA4F-23D6-9A6F-E83C-DDEEDB92205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A03809-665E-88F7-6969-6FE958A00A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1E4B740-C279-9440-CF62-179DE8EF23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254121"/>
            <a:ext cx="3042814" cy="5173686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EFE0BCA-DFEB-F5B0-4613-6B5416923AD9}"/>
              </a:ext>
            </a:extLst>
          </p:cNvPr>
          <p:cNvSpPr/>
          <p:nvPr/>
        </p:nvSpPr>
        <p:spPr bwMode="auto">
          <a:xfrm>
            <a:off x="1371600" y="5638800"/>
            <a:ext cx="762000" cy="304800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3632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1BDC6-67CA-2839-4908-331FEF7EF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Current description for A1 filtering (11me D2.0)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C6F28-E33C-B2C5-0C33-33BA3EA009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ES" b="0" dirty="0"/>
              <a:t>A1 filtering described in 10.2.8 - MAC data service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dirty="0">
                <a:effectLst/>
                <a:latin typeface="TimesNewRoman"/>
              </a:rPr>
              <a:t>A MAC performs address filtering on the Address 1 field in each MPDU contained in a PPDU and, for non-GLK non-AP STAs, on the DA of each MSDU within an A-MSDU.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dirty="0">
                <a:effectLst/>
                <a:latin typeface="TimesNewRoman"/>
              </a:rPr>
              <a:t>In the case of a non-GLK STA receiver, when the Address 1 field or DA field contains a group address, address filtering is performed by </a:t>
            </a:r>
            <a:r>
              <a:rPr lang="en-GB" b="0" u="sng" dirty="0">
                <a:effectLst/>
                <a:latin typeface="TimesNewRoman"/>
              </a:rPr>
              <a:t>comparing the value in the Address 1 field or DA field to all values in the dot11GroupAddressesTable </a:t>
            </a:r>
            <a:r>
              <a:rPr lang="en-GB" b="0" dirty="0">
                <a:effectLst/>
                <a:latin typeface="TimesNewRoman"/>
              </a:rPr>
              <a:t>and the broadcast address value. </a:t>
            </a:r>
            <a:endParaRPr lang="en-GB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dirty="0">
                <a:latin typeface="TimesNewRoman"/>
              </a:rPr>
              <a:t>If the Address 1 field of an MPDU carrying an A-MSDU does not match </a:t>
            </a:r>
            <a:r>
              <a:rPr lang="en-GB" b="0" u="sng" dirty="0">
                <a:latin typeface="TimesNewRoman"/>
              </a:rPr>
              <a:t>any address </a:t>
            </a:r>
            <a:r>
              <a:rPr lang="en-GB" b="0" dirty="0">
                <a:latin typeface="TimesNewRoman"/>
              </a:rPr>
              <a:t>at a receiving STA, then the entire A-MSDU is discarded.</a:t>
            </a:r>
          </a:p>
          <a:p>
            <a:endParaRPr lang="en-E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83474A-6C3E-14BD-67C2-8AE4B63D69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614CCF-384F-2142-564D-AFAD0AC27E8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3A20F6-C1B6-32C2-4D69-43391056AA0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9653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B7F8C-3BFC-7AFF-B24A-D7EFA9710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Current proposals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74370-B2D1-836E-1B29-BA22458E0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ES" sz="2000" b="0" dirty="0"/>
              <a:t>2022/1870r0 (SRT, Graham) – Protection against Spoof AP using Probe: Requires STAs to use two MAC addresses simultaneously -&gt; Requires list of addresses (2) for A1 filtering. </a:t>
            </a:r>
            <a:r>
              <a:rPr lang="en-ES" sz="2000" b="0" u="sng" dirty="0"/>
              <a:t>There is no interim, both addresses available at same time</a:t>
            </a:r>
            <a:r>
              <a:rPr lang="en-ES" sz="2000" b="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ES" sz="2000" b="0" dirty="0"/>
              <a:t>2023/268r0 (Cox, Carol) - </a:t>
            </a:r>
            <a:r>
              <a:rPr lang="en-US" sz="2000" b="0" dirty="0"/>
              <a:t>Proposal for OTA MAC Change -&gt; Requires signaling change of MAC address, </a:t>
            </a:r>
            <a:r>
              <a:rPr lang="en-US" sz="2000" b="0" u="sng" dirty="0"/>
              <a:t>requires emptying queues</a:t>
            </a:r>
            <a:r>
              <a:rPr lang="en-US" sz="2000" b="0" dirty="0"/>
              <a:t>, </a:t>
            </a:r>
            <a:r>
              <a:rPr lang="en-US" sz="2000" b="0" u="sng" dirty="0"/>
              <a:t>signaling in beacon</a:t>
            </a:r>
            <a:r>
              <a:rPr lang="en-US" sz="2000" b="0" dirty="0"/>
              <a:t>, MAC addresses are generated in sequence, </a:t>
            </a:r>
            <a:r>
              <a:rPr lang="en-US" sz="2000" b="0" u="sng" dirty="0"/>
              <a:t>requires sync</a:t>
            </a:r>
            <a:r>
              <a:rPr lang="en-US" sz="2000" b="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2023/328r0 (Cox, Carol) – Proposal for MLD OTA MAC Change -&gt; similar features as previous, requires flushing queues since it assumes no simultaneous use of MAC Addresses.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2023/411r0 (Canon, Julien) – Obfuscation of Multiple CPE Parameters -&gt; assumes simultaneous use of MAC addresses during interim.</a:t>
            </a:r>
          </a:p>
          <a:p>
            <a:endParaRPr lang="en-E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17AE29-C0D4-8463-7E63-0F6683284BC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875879-338F-602B-7622-FA4DF0A3E0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C66D7B-1E3F-2C5F-7715-46615110D1C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9478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11DF4-CBF4-434F-3254-028311FD3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Summary of 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EF585-D893-C517-8BBF-30C47BFBD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ES" b="0" dirty="0"/>
              <a:t>All proposals either assume an interim where queues need to be flushed, stop transmission, recompute parameters and resume or assume simultaneous use of several addresses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ES" b="0" dirty="0"/>
              <a:t>The use of multiple addresses in A1 filtering is already accepted in the standard for Group Addresses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C23293-08F9-AD16-EFE9-BABC6D6118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74DEEB-CBB8-AA5E-F6CE-E38D3A24799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BD570D-A6C9-1404-51CE-64977381348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5336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08265-0C29-1382-52DA-A9922AB37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E757D-D8F2-2865-17F8-30ABA2A6A0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4942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ES" b="0" dirty="0"/>
              <a:t>Use </a:t>
            </a:r>
            <a:r>
              <a:rPr lang="en-US" b="0" dirty="0"/>
              <a:t>a solution similar to what is used for </a:t>
            </a:r>
            <a:r>
              <a:rPr lang="en-ES" b="0" dirty="0"/>
              <a:t>dot11GroupAddressesTable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 </a:t>
            </a:r>
            <a:r>
              <a:rPr lang="en-ES" b="0" dirty="0"/>
              <a:t>group of </a:t>
            </a:r>
            <a:r>
              <a:rPr lang="en-US" b="0" dirty="0"/>
              <a:t>the </a:t>
            </a:r>
            <a:r>
              <a:rPr lang="en-ES" b="0" dirty="0"/>
              <a:t>A1 and A2 </a:t>
            </a:r>
            <a:r>
              <a:rPr lang="en-US" b="0" dirty="0"/>
              <a:t>addresses allows </a:t>
            </a:r>
            <a:r>
              <a:rPr lang="en-ES" b="0" dirty="0"/>
              <a:t>for </a:t>
            </a:r>
            <a:r>
              <a:rPr lang="en-US" b="0" dirty="0"/>
              <a:t>different addresses to be used </a:t>
            </a:r>
            <a:r>
              <a:rPr lang="en-ES" b="0" dirty="0"/>
              <a:t>each direction of the communication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ES" b="0" dirty="0">
                <a:sym typeface="Wingdings" pitchFamily="2" charset="2"/>
              </a:rPr>
              <a:t>Anonymization/de-anonymization works by selecting addresses from the above sets</a:t>
            </a:r>
            <a:endParaRPr lang="en-ES" dirty="0">
              <a:sym typeface="Wingdings" pitchFamily="2" charset="2"/>
            </a:endParaRPr>
          </a:p>
          <a:p>
            <a:pPr marL="1371600" lvl="3" indent="0"/>
            <a:endParaRPr lang="en-ES" dirty="0">
              <a:sym typeface="Wingdings" pitchFamily="2" charset="2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049B97-799B-0999-6871-F7B666100C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2BCDE-C87C-1C16-F81D-B5DEB6BD66F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4092F5A-D89A-C5BA-81E6-80883E05B5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1404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6D7AF-5FAB-91A8-A294-2ECC26DB0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Example for A1 filtering using a group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45B69B-9536-E523-3C90-1DE49EFE8B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591092-E2A4-55DA-475F-83C93A6B860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47BC03-0ADA-7467-BF06-C04DED599F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id="{88F729F1-0A0E-A669-FFBA-9BF8CCA9B9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1739785"/>
            <a:ext cx="11506200" cy="4577191"/>
          </a:xfrm>
        </p:spPr>
      </p:pic>
    </p:spTree>
    <p:extLst>
      <p:ext uri="{BB962C8B-B14F-4D97-AF65-F5344CB8AC3E}">
        <p14:creationId xmlns:p14="http://schemas.microsoft.com/office/powerpoint/2010/main" val="3686997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6D7AF-5FAB-91A8-A294-2ECC26DB0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Example for A1 and A2 anonymization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45B69B-9536-E523-3C90-1DE49EFE8B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591092-E2A4-55DA-475F-83C93A6B860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47BC03-0ADA-7467-BF06-C04DED599F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1CCF1E9F-874B-FB0A-D1E8-0E2DFDC063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24" y="1617663"/>
            <a:ext cx="10751352" cy="4140414"/>
          </a:xfrm>
        </p:spPr>
      </p:pic>
    </p:spTree>
    <p:extLst>
      <p:ext uri="{BB962C8B-B14F-4D97-AF65-F5344CB8AC3E}">
        <p14:creationId xmlns:p14="http://schemas.microsoft.com/office/powerpoint/2010/main" val="3596439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1-0641-00-00bi-proposed-issues" id="{0F765D26-388A-C245-AA80-CDF3E57C5ACC}" vid="{D3DDFE51-EB1F-0247-8E73-E9C9C365420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2247</TotalTime>
  <Words>1269</Words>
  <Application>Microsoft Macintosh PowerPoint</Application>
  <PresentationFormat>Widescreen</PresentationFormat>
  <Paragraphs>120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Times New Roman</vt:lpstr>
      <vt:lpstr>TimesNewRoman</vt:lpstr>
      <vt:lpstr>Wingdings</vt:lpstr>
      <vt:lpstr>Office Theme</vt:lpstr>
      <vt:lpstr>TGbi – Anonymizing frames and A1 filtering</vt:lpstr>
      <vt:lpstr>Abstract</vt:lpstr>
      <vt:lpstr>Background</vt:lpstr>
      <vt:lpstr>Current description for A1 filtering (11me D2.0)</vt:lpstr>
      <vt:lpstr>Current proposals</vt:lpstr>
      <vt:lpstr>Summary of background</vt:lpstr>
      <vt:lpstr>Proposal</vt:lpstr>
      <vt:lpstr>Example for A1 filtering using a group</vt:lpstr>
      <vt:lpstr>Example for A1 and A2 anonymization</vt:lpstr>
      <vt:lpstr>Anonymization process (from A)</vt:lpstr>
      <vt:lpstr>A1 filtering/De-anonymization/reception process (from B)</vt:lpstr>
      <vt:lpstr>Benefits/drawbacks of the approach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Issues</dc:title>
  <dc:creator>Stephen McCan</dc:creator>
  <cp:keywords>11-21-641r0</cp:keywords>
  <cp:lastModifiedBy>Antonio de la Oliva</cp:lastModifiedBy>
  <cp:revision>859</cp:revision>
  <cp:lastPrinted>1601-01-01T00:00:00Z</cp:lastPrinted>
  <dcterms:created xsi:type="dcterms:W3CDTF">2018-05-10T16:45:22Z</dcterms:created>
  <dcterms:modified xsi:type="dcterms:W3CDTF">2023-05-13T13:44:15Z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