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30" r:id="rId3"/>
    <p:sldId id="531" r:id="rId4"/>
    <p:sldId id="532" r:id="rId5"/>
    <p:sldId id="533" r:id="rId6"/>
    <p:sldId id="534" r:id="rId7"/>
    <p:sldId id="535" r:id="rId8"/>
    <p:sldId id="536" r:id="rId9"/>
    <p:sldId id="53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6" autoAdjust="0"/>
    <p:restoredTop sz="96563" autoAdjust="0"/>
  </p:normalViewPr>
  <p:slideViewPr>
    <p:cSldViewPr>
      <p:cViewPr varScale="1">
        <p:scale>
          <a:sx n="127" d="100"/>
          <a:sy n="127" d="100"/>
        </p:scale>
        <p:origin x="440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Anonymizing frames and A1 filtering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73642" y="1514974"/>
            <a:ext cx="10744199" cy="46466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works in IEEE 802.11bi propose anonymizing A1 and A2 addresses by rotating the transmitting and receiving MAC addresses.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DCN 2021/1539r0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DCN 2023/133r0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Such a mechanism have implications on how a STA performs A1 filtering, since the A1 may change, some challenges discussed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An A1 MAC address</a:t>
            </a:r>
            <a:r>
              <a:rPr lang="en-US" dirty="0"/>
              <a:t> is only used as receiver address for a period of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When an A1 MAC address changes, retransmissions my use the “previous” MAC address.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How is </a:t>
            </a:r>
            <a:r>
              <a:rPr lang="en-US" dirty="0"/>
              <a:t>are the MAC address transitions coordinated between the transmitter and the receiver. </a:t>
            </a:r>
            <a:endParaRPr lang="en-US" strike="sngStrik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document proposes a mechanism enabling A1 filtering in such a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includes discussion on the anonymization/de-anonymization block</a:t>
            </a:r>
            <a:endParaRPr lang="en-US" b="0" dirty="0"/>
          </a:p>
          <a:p>
            <a:pPr marL="11113" indent="-11113"/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DE3BF-82C3-6CAB-043C-B900EB87E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3B7CE-9746-E05B-3E5E-BB3D7D0C2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6213" y="2133600"/>
            <a:ext cx="7699271" cy="3960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A1 address filtering is done right after CRC validation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Some implementations may do Block Ack Scoreboarding right after</a:t>
            </a:r>
            <a:endParaRPr lang="en-E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process itself is not defined in the spec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It considers filtering based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MAC address of the receiving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dot11GroupAddressesTable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812CDB-43C7-2CB1-0376-F6CE0E0919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3FA4F-23D6-9A6F-E83C-DDEEDB9220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A03809-665E-88F7-6969-6FE958A00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E4B740-C279-9440-CF62-179DE8EF2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54121"/>
            <a:ext cx="3042814" cy="517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3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8265-0C29-1382-52DA-A9922AB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57D-D8F2-2865-17F8-30ABA2A6A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Use </a:t>
            </a:r>
            <a:r>
              <a:rPr lang="en-US" b="0" dirty="0"/>
              <a:t>a solution similar to what is used for </a:t>
            </a:r>
            <a:r>
              <a:rPr lang="en-ES" b="0" dirty="0"/>
              <a:t>dot11GroupAddressesTable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</a:t>
            </a:r>
            <a:r>
              <a:rPr lang="en-ES" b="0" dirty="0"/>
              <a:t>list of </a:t>
            </a:r>
            <a:r>
              <a:rPr lang="en-US" b="0" dirty="0"/>
              <a:t>the </a:t>
            </a:r>
            <a:r>
              <a:rPr lang="en-ES" b="0" dirty="0"/>
              <a:t>A1 and A2 </a:t>
            </a:r>
            <a:r>
              <a:rPr lang="en-US" b="0" dirty="0"/>
              <a:t>addresses allows </a:t>
            </a:r>
            <a:r>
              <a:rPr lang="en-ES" b="0" dirty="0"/>
              <a:t>for </a:t>
            </a:r>
            <a:r>
              <a:rPr lang="en-US" b="0" dirty="0"/>
              <a:t>different addresses to be used </a:t>
            </a:r>
            <a:r>
              <a:rPr lang="en-ES" b="0" dirty="0"/>
              <a:t>each direction of the communication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ES" dirty="0"/>
              <a:t>Each STA keeps a structures associated to transmitting/receiver aaMAC addresses pairs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ES" b="0" dirty="0"/>
              <a:t>For a given aaMAC_pSTA (peer) and aaMAC_STA (this STA)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b="0" dirty="0"/>
              <a:t>Rx Active MAC Address Set </a:t>
            </a:r>
            <a:r>
              <a:rPr lang="en-ES" b="0" dirty="0">
                <a:sym typeface="Wingdings" pitchFamily="2" charset="2"/>
              </a:rPr>
              <a:t> Set of receiving addresses used by STA for receiving from peer STA</a:t>
            </a:r>
          </a:p>
          <a:p>
            <a:pPr marL="1371600" lvl="3" indent="0"/>
            <a:r>
              <a:rPr lang="en-ES" dirty="0">
                <a:sym typeface="Wingdings" pitchFamily="2" charset="2"/>
              </a:rPr>
              <a:t>						 Set of transmitting addresses used by peer STA for transmitting to STA</a:t>
            </a:r>
            <a:r>
              <a:rPr lang="en-ES" b="0" dirty="0"/>
              <a:t>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ES" dirty="0"/>
              <a:t>Tx Active MAC Address Set </a:t>
            </a:r>
            <a:r>
              <a:rPr lang="en-ES" dirty="0">
                <a:sym typeface="Wingdings" pitchFamily="2" charset="2"/>
              </a:rPr>
              <a:t> Set of receiving addresses used by pSTA for receiving from STA</a:t>
            </a:r>
          </a:p>
          <a:p>
            <a:pPr marL="1371600" lvl="3" indent="0"/>
            <a:r>
              <a:rPr lang="en-ES" b="0" dirty="0">
                <a:sym typeface="Wingdings" pitchFamily="2" charset="2"/>
              </a:rPr>
              <a:t>						 Set of transmitting addresses used by STA for </a:t>
            </a:r>
            <a:r>
              <a:rPr lang="en-ES" dirty="0">
                <a:sym typeface="Wingdings" pitchFamily="2" charset="2"/>
              </a:rPr>
              <a:t>transmitting to pSTA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ES" dirty="0">
                <a:sym typeface="Wingdings" pitchFamily="2" charset="2"/>
              </a:rPr>
              <a:t>STA Tx Active MAC Address Set corresponds to peer STA Rx Active MAC Address Set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ES" dirty="0">
                <a:sym typeface="Wingdings" pitchFamily="2" charset="2"/>
              </a:rPr>
              <a:t>STA Rx Active MAC Address Set corresponds to peer STA Tx Active MAC Address Set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ES" dirty="0">
                <a:sym typeface="Wingdings" pitchFamily="2" charset="2"/>
              </a:rPr>
              <a:t>At any time, a STA can use any of the addresses in the Tx/Rx Active MAC Set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ES" dirty="0">
              <a:sym typeface="Wingdings" pitchFamily="2" charset="2"/>
            </a:endParaRPr>
          </a:p>
          <a:p>
            <a:pPr marL="1371600" lvl="3" indent="0"/>
            <a:endParaRPr lang="en-ES" dirty="0"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049B97-799B-0999-6871-F7B666100C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2BCDE-C87C-1C16-F81D-B5DEB6BD66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092F5A-D89A-C5BA-81E6-80883E05B5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40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F778-479E-6535-1E20-27ED230E6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273050"/>
          </a:xfrm>
        </p:spPr>
        <p:txBody>
          <a:bodyPr/>
          <a:lstStyle/>
          <a:p>
            <a:r>
              <a:rPr lang="en-E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A8C6A-2890-7CCA-0F5C-E5BDAC01D6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2EF3-2467-F207-4CEB-2C6E8B5979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6216C6-EB4F-5CF4-BE9E-E6F71D1594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37D5D5-505D-F460-881A-4AD40DFAA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43" y="1278679"/>
            <a:ext cx="673100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29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CEF10-5D75-2696-1CE2-CBF7EE27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Anonymization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9B64F-7F3A-02DF-177F-DC45150BC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transmitting process starts by the anonymization process of the frame, by the STA processing a MDPU to be transmitted.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first compares the Rx (A1) address on the MPDU with the </a:t>
            </a:r>
            <a:r>
              <a:rPr lang="en-US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aaMAC_pSTA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stored in the different Tx Active MAC Address Sets.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 found, the transmitting STA may choose among all the otaMAC_pA1 addresses and all the otaMAC_A2 addresses in the identified Tx Active MAC Address Set.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MPDU is then modified, exchanging the A1 and A2 addresses by the newly selected otaMAC_pA1 and otaMAC_A2 and MPDU processing continues using the current 802.11 process to transmit the frame. </a:t>
            </a:r>
            <a:endParaRPr lang="en-ES" sz="1800" b="0" strike="sng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encapsulation process proposed in DCN 2023/416r0. Then the anonymization process can be done decoupled from the CCMP encapsulation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C757-C8A0-E408-68B5-A170FDA8DD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6A7F0-E83A-BBF5-7C4E-BB1FB9952F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C98090-2C95-D553-327A-2E9C187094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25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26D5-46E4-E739-00A2-FEBB997CE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A1 filtering/De-anonymization/reception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E6A4-35A7-8DE3-6D1D-D157E7B9B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process starts by the STA receiving a unicast frame and performing A1 filtering.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receiving STA compares the A1 address in the received frame to the list of otaMAC_A1 addresses stored in all the Rx Active MAC Address Sets (these sets include all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otaMAC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address for the receiving STA as well as all group addresses).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processing can continue, otherwise the frame </a:t>
            </a:r>
            <a:r>
              <a:rPr lang="en-GB" sz="1800" b="0" dirty="0">
                <a:latin typeface="Times New Roman" panose="02020603050405020304" pitchFamily="18" charset="0"/>
              </a:rPr>
              <a:t>should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 discarded.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checking A1, the EP receiving STA checks for the A2 address, comparing it to the otaMAC_pA2 addresses stored in the Rx Active MAC Address Set (note the receiving STA already knows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aaMAC_pSTA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due to step above).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found, the frame is modified, exchanging the A1 address by the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aaMAC_pSTA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the transmitting STA (stored in the Rx Active MAC Address Set) and the A2 by the receiving </a:t>
            </a:r>
            <a:r>
              <a:rPr lang="en-GB" sz="1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aaMAC_STA</a:t>
            </a:r>
            <a:r>
              <a:rPr lang="en-GB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(locally known).</a:t>
            </a:r>
          </a:p>
          <a:p>
            <a:endParaRPr lang="en-ES" sz="1800" b="0" dirty="0"/>
          </a:p>
          <a:p>
            <a:r>
              <a:rPr lang="en-ES" sz="1800" b="0" dirty="0">
                <a:latin typeface="Times New Roman" panose="02020603050405020304" pitchFamily="18" charset="0"/>
              </a:rPr>
              <a:t>Note: if this process is coupled with the CCMP de/capsulation process proposed in DCN 2023/416r0. Then the de-anonymization process can be done decoupled from the CCMP decapsulation</a:t>
            </a:r>
          </a:p>
          <a:p>
            <a:pPr marL="0" indent="0"/>
            <a:endParaRPr lang="en-ES" sz="1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0BCA9-86D6-423F-4473-A67044ECD8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D0076-EEB3-657A-4C57-040F636A66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B547-BA34-B68C-38D3-82F8AC781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689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2EBDD-B10F-4CC7-26BC-8B9B08D39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Benefits/drawbacks of the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37B0-125A-9F92-C2B8-68A978B34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b="0" dirty="0"/>
              <a:t>The proposal enables communication between two STAs </a:t>
            </a:r>
            <a:r>
              <a:rPr lang="en-US" b="0" dirty="0"/>
              <a:t>that use anonymized </a:t>
            </a:r>
            <a:r>
              <a:rPr lang="en-ES" b="0" dirty="0"/>
              <a:t>MAC addresses for A1 and A2 in each direction of the communication </a:t>
            </a:r>
            <a:r>
              <a:rPr lang="en-ES" b="0" dirty="0">
                <a:sym typeface="Wingdings" pitchFamily="2" charset="2"/>
              </a:rPr>
              <a:t> high level of ofuscation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Proposed used of address sets reduce the complexity of managing the addresses, it reduces non steady state periods</a:t>
            </a:r>
            <a:r>
              <a:rPr lang="en-US" b="0" dirty="0">
                <a:sym typeface="Wingdings" pitchFamily="2" charset="2"/>
              </a:rPr>
              <a:t> and allows for retransmissions</a:t>
            </a:r>
            <a:endParaRPr lang="en-ES" b="0" dirty="0">
              <a:sym typeface="Wingdings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MAC addresses can be added/removed any time, retransmitions should not modify addresses, a STA can decide to stop using an address, signal its removal and actually take it out from the set considering enough time to not face problems.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ES" b="0" dirty="0">
                <a:sym typeface="Wingdings" pitchFamily="2" charset="2"/>
              </a:rPr>
              <a:t>May require increased memory space  this can be bounded by setting a maximum size of the sets</a:t>
            </a:r>
            <a:endParaRPr lang="en-E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62FE-435F-223C-CFBC-E3B43655B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50DE-C3A7-7F4D-5E8D-44985EF305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99FA73-AFC0-A623-8176-0F5A31205A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53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E34BC-025C-8428-F191-78E800AE3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Possible simplification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E41059-C058-6758-3936-841D08B917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518712"/>
            <a:ext cx="6172200" cy="497801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1F9C2-6C66-D817-203F-7CA6C04905E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5D079-F25B-529B-DFA3-F65937F3C0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192583-CF9E-DB3C-65A2-5C98627E86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227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</TotalTime>
  <Words>993</Words>
  <Application>Microsoft Macintosh PowerPoint</Application>
  <PresentationFormat>Widescreen</PresentationFormat>
  <Paragraphs>102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Theme</vt:lpstr>
      <vt:lpstr>TGbi – Anonymizing frames and A1 filtering</vt:lpstr>
      <vt:lpstr>Abstract</vt:lpstr>
      <vt:lpstr>Background</vt:lpstr>
      <vt:lpstr>Proposal</vt:lpstr>
      <vt:lpstr>Example</vt:lpstr>
      <vt:lpstr>Anonymization process</vt:lpstr>
      <vt:lpstr>A1 filtering/De-anonymization/reception process</vt:lpstr>
      <vt:lpstr>Benefits/drawbacks of the approach</vt:lpstr>
      <vt:lpstr>Possible simplification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853</cp:revision>
  <cp:lastPrinted>1601-01-01T00:00:00Z</cp:lastPrinted>
  <dcterms:created xsi:type="dcterms:W3CDTF">2018-05-10T16:45:22Z</dcterms:created>
  <dcterms:modified xsi:type="dcterms:W3CDTF">2023-03-13T13:05:40Z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