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6"/>
  </p:notesMasterIdLst>
  <p:handoutMasterIdLst>
    <p:handoutMasterId r:id="rId387"/>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9" r:id="rId363"/>
    <p:sldId id="1480" r:id="rId364"/>
    <p:sldId id="1481" r:id="rId365"/>
    <p:sldId id="1482" r:id="rId366"/>
    <p:sldId id="1498" r:id="rId367"/>
    <p:sldId id="1499" r:id="rId368"/>
    <p:sldId id="1500" r:id="rId369"/>
    <p:sldId id="1501" r:id="rId370"/>
    <p:sldId id="1502" r:id="rId371"/>
    <p:sldId id="1503" r:id="rId372"/>
    <p:sldId id="1504" r:id="rId373"/>
    <p:sldId id="1505" r:id="rId374"/>
    <p:sldId id="1506" r:id="rId375"/>
    <p:sldId id="1507" r:id="rId376"/>
    <p:sldId id="1508" r:id="rId377"/>
    <p:sldId id="1509" r:id="rId378"/>
    <p:sldId id="1510" r:id="rId379"/>
    <p:sldId id="1497" r:id="rId380"/>
    <p:sldId id="1221" r:id="rId381"/>
    <p:sldId id="963" r:id="rId382"/>
    <p:sldId id="561" r:id="rId383"/>
    <p:sldId id="698" r:id="rId384"/>
    <p:sldId id="705" r:id="rId385"/>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259" autoAdjust="0"/>
    <p:restoredTop sz="88484" autoAdjust="0"/>
  </p:normalViewPr>
  <p:slideViewPr>
    <p:cSldViewPr>
      <p:cViewPr varScale="1">
        <p:scale>
          <a:sx n="71" d="100"/>
          <a:sy n="71" d="100"/>
        </p:scale>
        <p:origin x="86" y="39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commentAuthors" Target="commentAuthor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viewProps" Target="viewProps.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tableStyles" Target="tableStyles.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handoutMaster" Target="handoutMasters/handoutMaster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presProps" Target="presProps.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theme" Target="theme/theme1.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4220840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771982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27016750"/>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6976458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8324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143756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74064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82174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6515770"/>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16818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1576061"/>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553388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033203"/>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152158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90825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25216907"/>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55381439"/>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059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802.11-23/0410r93</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November </a:t>
            </a:r>
            <a:r>
              <a:rPr lang="en-US" altLang="en-US" sz="1800" b="1" dirty="0" smtClean="0"/>
              <a:t>2024</a:t>
            </a:r>
            <a:endParaRPr lang="en-US" altLang="en-US" sz="1800" b="1" dirty="0"/>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3" Type="http://schemas.openxmlformats.org/officeDocument/2006/relationships/hyperlink" Target="https://mentor.ieee.org/802.11/dcn/24/11-24-1938-00-00bf-sa110-comments-and-approved-resolutions.xlsx" TargetMode="External"/><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Ali Raissinia</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smtClean="0"/>
              <a:t>as </a:t>
            </a:r>
            <a:r>
              <a:rPr lang="en-US" altLang="zh-CN" sz="1600" dirty="0"/>
              <a:t>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a:t>
            </a:r>
            <a:r>
              <a:rPr lang="en-US" altLang="zh-CN" sz="1800" b="1" kern="0" dirty="0" smtClean="0"/>
              <a:t>: Nehru Bhandaru</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a:t>
            </a:r>
            <a:r>
              <a:rPr lang="en-US" altLang="zh-CN" sz="1800" b="1" kern="0" dirty="0" smtClean="0"/>
              <a:t>Kamel</a:t>
            </a:r>
            <a:r>
              <a:rPr lang="en-US" altLang="zh-CN" sz="1800" b="1" kern="0" dirty="0"/>
              <a:t>	</a:t>
            </a:r>
            <a:r>
              <a:rPr lang="en-US" altLang="zh-CN" sz="1800" b="1" dirty="0"/>
              <a:t>	</a:t>
            </a:r>
            <a:r>
              <a:rPr lang="en-US" altLang="zh-CN" sz="1800" b="1" kern="0" dirty="0"/>
              <a:t>Second: Ali Raissinia </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71676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smtClean="0"/>
              <a:t>6115, 6119</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11-24/1604r1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5787350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smtClean="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r>
              <a:rPr lang="en-US" altLang="zh-CN" sz="1800" b="1" kern="0" dirty="0" smtClean="0"/>
              <a:t>: Mahmoud Kamel</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8541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a:t>
            </a:r>
            <a:r>
              <a:rPr lang="en-US" altLang="zh-CN" sz="2000" dirty="0" smtClean="0"/>
              <a:t>11-24/1041r</a:t>
            </a:r>
            <a:r>
              <a:rPr lang="en-US" altLang="zh-CN" sz="2000" dirty="0" smtClean="0">
                <a:solidFill>
                  <a:srgbClr val="FF0000"/>
                </a:solidFill>
              </a:rPr>
              <a:t>8</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r>
              <a:rPr lang="en-GB" altLang="zh-CN" sz="2000" dirty="0" smtClean="0"/>
              <a:t>: Sang Kim</a:t>
            </a:r>
            <a:endParaRPr lang="en-GB" altLang="zh-CN" sz="2000" dirty="0"/>
          </a:p>
          <a:p>
            <a:pPr marL="342900" lvl="1" indent="-342900" algn="just">
              <a:spcBef>
                <a:spcPct val="0"/>
              </a:spcBef>
              <a:buFont typeface="Arial" panose="020B0604020202020204" pitchFamily="34" charset="0"/>
              <a:buChar char="•"/>
              <a:defRPr/>
            </a:pPr>
            <a:r>
              <a:rPr lang="en-GB" altLang="zh-CN" dirty="0"/>
              <a:t>Result</a:t>
            </a:r>
            <a:r>
              <a:rPr lang="en-GB" altLang="zh-CN" dirty="0" smtClean="0"/>
              <a: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70173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11 (Monday PM 2) </a:t>
            </a:r>
            <a:endParaRPr lang="en-US" altLang="en-US" sz="3600" dirty="0"/>
          </a:p>
        </p:txBody>
      </p:sp>
    </p:spTree>
    <p:extLst>
      <p:ext uri="{BB962C8B-B14F-4D97-AF65-F5344CB8AC3E}">
        <p14:creationId xmlns:p14="http://schemas.microsoft.com/office/powerpoint/2010/main" val="383592155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13</a:t>
            </a:r>
            <a:r>
              <a:rPr lang="en-US" altLang="zh-CN" sz="1600" dirty="0"/>
              <a:t>, 14, 16, 17, </a:t>
            </a:r>
            <a:r>
              <a:rPr lang="en-US" altLang="zh-CN" sz="1600" dirty="0" smtClean="0"/>
              <a:t>18</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11-24/1716r1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Cheng Chen</a:t>
            </a:r>
            <a:r>
              <a:rPr lang="en-US" altLang="zh-CN" sz="1800" b="1" kern="0" dirty="0"/>
              <a:t>	</a:t>
            </a:r>
            <a:r>
              <a:rPr lang="en-US" altLang="zh-CN" sz="1800" b="1" dirty="0"/>
              <a:t>	</a:t>
            </a:r>
            <a:r>
              <a:rPr lang="en-US" altLang="zh-CN" sz="1800" b="1" kern="0" dirty="0"/>
              <a:t>Second</a:t>
            </a:r>
            <a:r>
              <a:rPr lang="en-US" altLang="zh-CN" sz="1800" b="1" kern="0" dirty="0" smtClean="0"/>
              <a:t>: Ali 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zh-CN" altLang="en-US" kern="0" dirty="0" smtClean="0"/>
              <a:t> </a:t>
            </a:r>
            <a:r>
              <a:rPr lang="en-US" altLang="zh-CN" dirty="0"/>
              <a:t>11-24/1716r1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6591433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a:t>
            </a:r>
            <a:r>
              <a:rPr lang="en-US" altLang="zh-CN" sz="2800" dirty="0" smtClean="0">
                <a:cs typeface="Times New Roman" panose="02020603050405020304" pitchFamily="18" charset="0"/>
              </a:rPr>
              <a:t>12 (Tuesday PM </a:t>
            </a:r>
            <a:r>
              <a:rPr lang="en-US" altLang="zh-CN" sz="2800" dirty="0">
                <a:cs typeface="Times New Roman" panose="02020603050405020304" pitchFamily="18" charset="0"/>
              </a:rPr>
              <a:t>2) </a:t>
            </a:r>
            <a:endParaRPr lang="en-US" altLang="en-US" sz="3600" dirty="0"/>
          </a:p>
        </p:txBody>
      </p:sp>
    </p:spTree>
    <p:extLst>
      <p:ext uri="{BB962C8B-B14F-4D97-AF65-F5344CB8AC3E}">
        <p14:creationId xmlns:p14="http://schemas.microsoft.com/office/powerpoint/2010/main" val="356635718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US" altLang="zh-CN" sz="1600" dirty="0" smtClean="0"/>
              <a:t>R1-31</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11-24/1810r1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a:t>
            </a:r>
            <a:r>
              <a:rPr lang="en-US" altLang="zh-CN" sz="1800" b="1" kern="0" dirty="0" smtClean="0"/>
              <a:t>: Dongguk Lim</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11-24/1810r1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7225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R1-1, R1-2, R1-4, R1-19, R1-21, R1-22, R1-26, R1-29 (total of 8 CIDs)</a:t>
            </a:r>
          </a:p>
          <a:p>
            <a:pPr lvl="1" algn="just">
              <a:buFont typeface="Arial" panose="020B0604020202020204" pitchFamily="34" charset="0"/>
              <a:buChar char="–"/>
              <a:defRPr/>
            </a:pPr>
            <a:r>
              <a:rPr lang="en-US" altLang="zh-CN" sz="1600" dirty="0"/>
              <a:t>as specified in doc.: 11-24/1795r3</a:t>
            </a: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Ali </a:t>
            </a:r>
            <a:r>
              <a:rPr lang="en-US" altLang="zh-CN" sz="1800" b="1" kern="0" dirty="0" smtClean="0"/>
              <a:t>Raissinia </a:t>
            </a:r>
            <a:r>
              <a:rPr lang="en-US" altLang="zh-CN" sz="1800" b="1" kern="0" dirty="0"/>
              <a:t>	</a:t>
            </a:r>
            <a:r>
              <a:rPr lang="en-US" altLang="zh-CN" sz="1800" b="1" dirty="0"/>
              <a:t>	</a:t>
            </a:r>
            <a:r>
              <a:rPr lang="en-US" altLang="zh-CN" sz="1800" b="1" kern="0" dirty="0"/>
              <a:t>Second</a:t>
            </a:r>
            <a:r>
              <a:rPr lang="en-US" altLang="zh-CN" sz="1800" b="1" kern="0" dirty="0" smtClean="0"/>
              <a:t>: Mahmoud Kamel</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a:t>: 11-24/1795r3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6952107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R1-7, R1-10, R1-30 (total of 3 CIDs)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11-24/1773r1</a:t>
            </a:r>
            <a:endParaRPr lang="en-US" altLang="zh-CN" sz="1600" dirty="0"/>
          </a:p>
          <a:p>
            <a:pPr lvl="1" algn="just">
              <a:buFont typeface="Arial" panose="020B0604020202020204" pitchFamily="34" charset="0"/>
              <a:buChar char="–"/>
              <a:defRPr/>
            </a:pP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Cheng Chen</a:t>
            </a:r>
            <a:r>
              <a:rPr lang="en-US" altLang="zh-CN" sz="1800" b="1" kern="0" dirty="0"/>
              <a:t>	</a:t>
            </a:r>
            <a:r>
              <a:rPr lang="en-US" altLang="zh-CN" sz="1800" b="1" dirty="0"/>
              <a:t>	</a:t>
            </a:r>
            <a:r>
              <a:rPr lang="en-US" altLang="zh-CN" sz="1800" b="1" kern="0" dirty="0"/>
              <a:t>Second: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11-24/1773r1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3618736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R1-3, R1-5, R1-8, R1-28, R1-9, R1-11, R1-12 (total of 7 CIDs</a:t>
            </a:r>
            <a:r>
              <a:rPr lang="en-US" altLang="zh-CN" sz="1600" dirty="0" smtClean="0"/>
              <a:t>)</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11-24/1825r0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a:t>
            </a:r>
            <a:r>
              <a:rPr lang="en-US" altLang="zh-CN" sz="1800" b="1" kern="0" dirty="0" smtClean="0"/>
              <a:t>Silva </a:t>
            </a:r>
            <a:r>
              <a:rPr lang="en-US" altLang="zh-CN" sz="1800" b="1" kern="0" dirty="0"/>
              <a:t>	</a:t>
            </a:r>
            <a:r>
              <a:rPr lang="en-US" altLang="zh-CN" sz="1800" b="1" dirty="0"/>
              <a:t>	</a:t>
            </a:r>
            <a:r>
              <a:rPr lang="en-US" altLang="zh-CN" sz="1800" b="1" kern="0" dirty="0"/>
              <a:t>Second</a:t>
            </a:r>
            <a:r>
              <a:rPr lang="en-US" altLang="zh-CN" sz="1800" b="1" kern="0" dirty="0" smtClean="0"/>
              <a:t>: Cheng Chen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r>
              <a:rPr lang="zh-CN" altLang="en-US" sz="1600" kern="0" dirty="0" smtClean="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11-24/1825r0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665844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R1-34 and R1-35 </a:t>
            </a:r>
            <a:endParaRPr lang="en-US" altLang="zh-CN" sz="1600" dirty="0" smtClean="0"/>
          </a:p>
          <a:p>
            <a:pPr lvl="1" algn="just">
              <a:buFont typeface="Arial" panose="020B0604020202020204" pitchFamily="34" charset="0"/>
              <a:buChar char="–"/>
              <a:defRPr/>
            </a:pPr>
            <a:r>
              <a:rPr lang="en-US" altLang="zh-CN" sz="1600" dirty="0"/>
              <a:t>as specified in doc.: 11-24/1869r0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err="1"/>
              <a:t>Shuling</a:t>
            </a:r>
            <a:r>
              <a:rPr lang="en-US" altLang="zh-CN" sz="1800" b="1" kern="0" dirty="0"/>
              <a:t> (Julia) Feng	</a:t>
            </a:r>
            <a:r>
              <a:rPr lang="en-US" altLang="zh-CN" sz="1800" b="1" dirty="0"/>
              <a:t>	</a:t>
            </a:r>
            <a:r>
              <a:rPr lang="en-US" altLang="zh-CN" sz="1800" b="1" kern="0" dirty="0"/>
              <a:t>Second</a:t>
            </a:r>
            <a:r>
              <a:rPr lang="en-US" altLang="zh-CN" sz="1800" b="1" kern="0" dirty="0" smtClean="0"/>
              <a:t>: Chris Beg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11-24/1869r0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2645410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R1-20, R1-24, R1-27</a:t>
            </a:r>
          </a:p>
          <a:p>
            <a:pPr lvl="1" algn="just">
              <a:buFont typeface="Arial" panose="020B0604020202020204" pitchFamily="34" charset="0"/>
              <a:buChar char="–"/>
              <a:defRPr/>
            </a:pPr>
            <a:r>
              <a:rPr lang="en-US" altLang="zh-CN" sz="1600" dirty="0"/>
              <a:t>as specified in doc.: </a:t>
            </a:r>
            <a:r>
              <a:rPr lang="en-US" altLang="zh-CN" sz="1600" dirty="0" smtClean="0"/>
              <a:t>11-24/1900r3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err="1"/>
              <a:t>Zhuqing</a:t>
            </a:r>
            <a:r>
              <a:rPr lang="en-US" altLang="zh-CN" sz="1800" b="1" kern="0" dirty="0"/>
              <a:t> Tang	</a:t>
            </a:r>
            <a:r>
              <a:rPr lang="en-US" altLang="zh-CN" sz="1800" b="1" dirty="0"/>
              <a:t>	</a:t>
            </a:r>
            <a:r>
              <a:rPr lang="en-US" altLang="zh-CN" sz="1800" b="1" kern="0" dirty="0"/>
              <a:t>Second</a:t>
            </a:r>
            <a:r>
              <a:rPr lang="en-US" altLang="zh-CN" sz="1800" b="1" kern="0" dirty="0" smtClean="0"/>
              <a:t>: Narengerile</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11-24/1900r3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17463735"/>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R1-32, R1-</a:t>
            </a:r>
            <a:r>
              <a:rPr lang="en-US" altLang="zh-CN" sz="1600" dirty="0" smtClean="0"/>
              <a:t>36</a:t>
            </a:r>
            <a:r>
              <a:rPr lang="en-US" altLang="zh-CN" sz="1600" dirty="0"/>
              <a:t>, R1-</a:t>
            </a:r>
            <a:r>
              <a:rPr lang="en-US" altLang="zh-CN" sz="1600" dirty="0" smtClean="0"/>
              <a:t>37</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11-24/1906r0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err="1"/>
              <a:t>Zhuqing</a:t>
            </a:r>
            <a:r>
              <a:rPr lang="en-US" altLang="zh-CN" sz="1800" b="1" kern="0" dirty="0"/>
              <a:t> Tang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11-24/1906r0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2777506"/>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R1-6, R1-23, R1-25, R1-33</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11-24/1788r1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Chris Beg	</a:t>
            </a:r>
            <a:r>
              <a:rPr lang="en-US" altLang="zh-CN" sz="1800" b="1" dirty="0"/>
              <a:t>	</a:t>
            </a:r>
            <a:r>
              <a:rPr lang="en-US" altLang="zh-CN" sz="1800" b="1" kern="0" dirty="0"/>
              <a:t>Second</a:t>
            </a:r>
            <a:r>
              <a:rPr lang="en-US" altLang="zh-CN" sz="1800" b="1" kern="0" dirty="0" smtClean="0"/>
              <a:t>: Dongguk Lim</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11-24/1788r1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6258121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11-24/1934r1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Ali Raissinia 	</a:t>
            </a:r>
            <a:r>
              <a:rPr lang="en-US" altLang="zh-CN" sz="1800" b="1" dirty="0"/>
              <a:t>	</a:t>
            </a:r>
            <a:r>
              <a:rPr lang="en-US" altLang="zh-CN" sz="1800" b="1" kern="0" dirty="0"/>
              <a:t>Second</a:t>
            </a:r>
            <a:r>
              <a:rPr lang="en-US" altLang="zh-CN" sz="1800" b="1" kern="0" dirty="0" smtClean="0"/>
              <a:t>: Dongguk Lim</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11-24/1934r1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334204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601: </a:t>
            </a:r>
            <a:r>
              <a:rPr lang="en-US" altLang="zh-CN" sz="3600" dirty="0"/>
              <a:t>P802.11bf second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first recirculation</a:t>
            </a:r>
            <a:r>
              <a:rPr lang="en-GB" altLang="zh-CN" sz="2000" dirty="0"/>
              <a:t> SA ballot on P802.11bf D5.0, </a:t>
            </a:r>
            <a:r>
              <a:rPr lang="en-US" altLang="zh-CN" sz="2000" dirty="0"/>
              <a:t>as contained in document </a:t>
            </a:r>
            <a:r>
              <a:rPr lang="en-US" altLang="zh-CN" sz="2000" dirty="0" smtClean="0"/>
              <a:t>11-24/1938r0,</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mentor.ieee.org/802.11/dcn/24/11-24-1938-00-00bf-sa110-comments-and-approved-resolutions.xlsx</a:t>
            </a:r>
            <a:endParaRPr lang="en-US" altLang="zh-CN" sz="2000" dirty="0" smtClean="0"/>
          </a:p>
          <a:p>
            <a:pPr marL="354013" indent="0" algn="just">
              <a:buNone/>
            </a:pPr>
            <a:r>
              <a:rPr lang="en-US" altLang="zh-CN" sz="2000" dirty="0" smtClean="0"/>
              <a:t>Instruct </a:t>
            </a:r>
            <a:r>
              <a:rPr lang="en-US" altLang="zh-CN" sz="2000" dirty="0"/>
              <a:t>the editor to prepare P802.11bf D6.0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D6.0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r>
              <a:rPr lang="en-GB" altLang="zh-CN" sz="2000" dirty="0" smtClean="0"/>
              <a:t>: Sang Kim</a:t>
            </a:r>
            <a:endParaRPr lang="en-GB" altLang="zh-CN" sz="2000" dirty="0"/>
          </a:p>
          <a:p>
            <a:pPr marL="342900" lvl="1" indent="-342900" algn="just">
              <a:spcBef>
                <a:spcPct val="0"/>
              </a:spcBef>
              <a:buFont typeface="Arial" panose="020B0604020202020204" pitchFamily="34" charset="0"/>
              <a:buChar char="•"/>
              <a:defRPr/>
            </a:pPr>
            <a:r>
              <a:rPr lang="en-GB" altLang="zh-CN" dirty="0"/>
              <a:t>Result</a:t>
            </a:r>
            <a:r>
              <a:rPr lang="en-GB" altLang="zh-CN" dirty="0" smtClean="0"/>
              <a: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005641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3168117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113781</TotalTime>
  <Words>17942</Words>
  <Application>Microsoft Office PowerPoint</Application>
  <PresentationFormat>宽屏</PresentationFormat>
  <Paragraphs>4511</Paragraphs>
  <Slides>384</Slides>
  <Notes>384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384</vt:i4>
      </vt:variant>
    </vt:vector>
  </HeadingPairs>
  <TitlesOfParts>
    <vt:vector size="391"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682</cp:revision>
  <cp:lastPrinted>2014-11-04T15:04:57Z</cp:lastPrinted>
  <dcterms:created xsi:type="dcterms:W3CDTF">2007-04-17T18:10:23Z</dcterms:created>
  <dcterms:modified xsi:type="dcterms:W3CDTF">2024-11-13T01:15:20Z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